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DD047-7DF9-8BED-7CED-4F8EE4C04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ACE36-5C9D-BA2F-9036-4F8B196F8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8860F-FD0C-BBC6-5448-8B2E7636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E1DE2-7AE9-CB1A-CBE0-0453BFC5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753-25F2-CB98-3CC9-713F5167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89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6C63C-1A11-A174-40BA-6684CFFB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BC6AB-C638-CF8E-A373-0F69071EF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63A4-C391-7020-8A41-8E691AD4C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8548F-597C-B182-94C2-CFEDCE806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E514D-7F99-2554-47B1-4444C602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3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549E7-E84B-BB46-F80D-9BB269CB8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F6CB3-712E-CE70-E8FA-F9BC63E16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65ED1-E58A-4271-FFEF-A204812D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3D8A2-8C80-ACF1-9C8F-6FEC8107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4E5CE-4ADA-380F-C8FF-6DC0B81E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9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C4BB6-1E3E-73E8-18A5-59601333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45D79-9B58-CC13-EC0A-E2933C63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2FBD3-1E76-0186-7A4C-34EAAD39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B1926-9319-9256-E5A5-9BD7ED20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8DCE4-2004-C432-CD34-FCB8F806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00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52C0-E48D-0751-50ED-CDCA01D9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FC9F9-79EB-7443-09AE-C4FC4B964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0334B-D72A-7C45-9A25-03E0DBEF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7A62A-5A83-D30B-F287-55BDBC4F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59085-49A1-E4E2-0C78-945D9672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5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90CE1-81A0-C21C-B715-6EB47782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AB4E8-6B1C-7003-85BA-D3C665808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5E6A3-AD0C-0C3A-F270-E16282003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1F536-7931-9021-77CB-99EBEF272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9C67A-AE60-4554-86B6-A5F271C5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1703D-8252-01D7-925F-48C85092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B1F0-994C-6BD0-84CB-201A86AD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684ED-22B0-56BC-31E7-DF7B4156A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A8A0A-7044-2E5F-CF58-E770D6EA6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6746D2-D82C-CEBB-3754-37817BA0C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B52C2C-E234-BDA1-4C3A-1F91CBF55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0E766E-E3BA-AA23-8301-2327D8E0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B4E5D-DCFB-89F6-C550-A6D11B12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D36D7A-8B59-5EF6-C032-EB08F327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3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CE9F0-D5AD-23FE-148D-FA175906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004238-79BF-A604-0363-4FA15502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171AA-481C-9EFF-EFF5-027B6E0A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60018-E2C1-9BF8-6DC1-1B672DF6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1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439FE4-80E0-7690-7DCD-E31943CB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75054-D685-AB97-E233-FD89B179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E75F5-8AF7-656C-7370-FE0F321A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3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E8D8-2A2A-A874-3993-2E12C657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290A-9EEB-E671-46CF-4798BDF93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FBF0E-CEA7-F76C-CAB7-2B595FDC0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17764-5360-3E66-8DFE-FF5E266D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EBE4A-0434-9E4B-276D-5BFFF87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DE8BD-2639-733D-099E-ADD0496B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3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6CCC-C0A7-5BBE-FEE4-F67C1AE45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BCB7C8-66EF-D3D9-3BAF-BE3CA0802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E0FAE-D2EC-CC13-2516-4904FF2E9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06DC4-EC77-4DB6-34C0-A21CD7CC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B0CE3-768C-E728-D8B3-748B8FDA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B03A-7208-8CAE-8CB3-8F9F8037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70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C51762-13A9-05DE-25EA-6F333BCC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4B2D8-32BF-0290-9D30-790CEDB11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F502B-6C8F-E4B8-D892-73622A89D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189F-C637-4DD0-901B-A3F054AB8373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554B-9283-BE91-DB69-254F4BCC4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3D052-FE5F-CCF3-98F5-285CFB7B3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974AD-06EC-4593-8519-CB7A61490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3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D5A7-26EF-A6FE-961B-B307A9D7B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Joao Pinheiro (Universidade do Estado do Rio de Janeiro (BR))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78496-3B82-5E88-85F8-C478C8E561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Joao Pinheiro (Universidade do Estado do Rio de Janeiro (BR))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Joao Pinheiro (Universidade do Estado do Rio de Janeiro (BR))</dc:title>
  <dc:creator>Ian Crotty</dc:creator>
  <cp:lastModifiedBy>Ian Crotty</cp:lastModifiedBy>
  <cp:revision>1</cp:revision>
  <cp:lastPrinted>2024-01-30T17:51:48Z</cp:lastPrinted>
  <dcterms:created xsi:type="dcterms:W3CDTF">2024-01-30T17:51:31Z</dcterms:created>
  <dcterms:modified xsi:type="dcterms:W3CDTF">2024-02-02T17:58:16Z</dcterms:modified>
</cp:coreProperties>
</file>