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36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49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95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63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45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0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66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14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5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82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08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6C749-E62C-4C63-B1DB-78EB6DFB0F8C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D711A-2181-4BF2-AE27-9ABECC95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6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CPT to MEX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24 Jan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76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01400" cy="671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81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81" t="15750" r="55295" b="4778"/>
          <a:stretch/>
        </p:blipFill>
        <p:spPr>
          <a:xfrm>
            <a:off x="1123949" y="1123950"/>
            <a:ext cx="4819651" cy="52292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34050" y="286139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Transport by DIRECT FLIGHT - AIR - Carrier : FRACHT S.A.   </a:t>
            </a:r>
          </a:p>
          <a:p>
            <a:r>
              <a:rPr lang="en-GB" dirty="0" smtClean="0"/>
              <a:t> 24.01.2019 17:07 Packing : 1 package(s) - 28 Kg(s)   </a:t>
            </a:r>
          </a:p>
          <a:p>
            <a:r>
              <a:rPr lang="en-GB" dirty="0" smtClean="0"/>
              <a:t> 24.01.2019 17:07 Delivery conditions : CPT MEXICO DF   </a:t>
            </a:r>
          </a:p>
          <a:p>
            <a:r>
              <a:rPr lang="en-GB" dirty="0" smtClean="0"/>
              <a:t> 24.01.2019 17:07 Air waybill number : 176-0080 1441    </a:t>
            </a:r>
          </a:p>
          <a:p>
            <a:r>
              <a:rPr lang="en-GB" dirty="0" smtClean="0"/>
              <a:t> 24.01.2019 17:07 Flight no : EK 9930/30 DXB-MEX   </a:t>
            </a:r>
          </a:p>
          <a:p>
            <a:r>
              <a:rPr lang="en-GB" dirty="0" smtClean="0"/>
              <a:t> 24.01.2019 17:07 Transportation costs : 570 CHF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12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3449" t="10910" r="24979" b="14422"/>
          <a:stretch/>
        </p:blipFill>
        <p:spPr>
          <a:xfrm>
            <a:off x="342900" y="333249"/>
            <a:ext cx="7515225" cy="65247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96315" y="1806059"/>
            <a:ext cx="43622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https://www.track-trace.com/aircargo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https://skychain.emirates.com/skychain/app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755037" y="324091"/>
            <a:ext cx="327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Up </a:t>
            </a:r>
            <a:r>
              <a:rPr lang="en-GB" smtClean="0"/>
              <a:t>date 24 </a:t>
            </a:r>
            <a:r>
              <a:rPr lang="en-GB" dirty="0" smtClean="0"/>
              <a:t>Jan </a:t>
            </a:r>
            <a:r>
              <a:rPr lang="en-GB" smtClean="0"/>
              <a:t>2019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4241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038" t="18773" r="32176" b="10421"/>
          <a:stretch/>
        </p:blipFill>
        <p:spPr>
          <a:xfrm>
            <a:off x="123826" y="-2205"/>
            <a:ext cx="5943600" cy="68602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00900" y="1072226"/>
            <a:ext cx="473392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DXB  Dubai International airport to</a:t>
            </a:r>
            <a:endParaRPr lang="en-GB" dirty="0" smtClean="0"/>
          </a:p>
          <a:p>
            <a:r>
              <a:rPr lang="en-GB" dirty="0" smtClean="0"/>
              <a:t>Al </a:t>
            </a:r>
            <a:r>
              <a:rPr lang="en-GB" dirty="0" err="1" smtClean="0"/>
              <a:t>Maktoum</a:t>
            </a:r>
            <a:r>
              <a:rPr lang="en-GB" dirty="0" smtClean="0"/>
              <a:t> International Airport  (DWC) </a:t>
            </a:r>
          </a:p>
          <a:p>
            <a:r>
              <a:rPr lang="en-GB" dirty="0" smtClean="0"/>
              <a:t>Jebel Ali, United Arab Emirates (AE)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Geneve</a:t>
            </a:r>
            <a:r>
              <a:rPr lang="en-GB" dirty="0"/>
              <a:t> </a:t>
            </a:r>
            <a:r>
              <a:rPr lang="en-GB" dirty="0" smtClean="0"/>
              <a:t>(GVA) to DXB  Dubai International airport Dubai, United Arab Emirates (AE)</a:t>
            </a:r>
          </a:p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	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819650" y="4724267"/>
            <a:ext cx="2381250" cy="52717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4710896" y="4004841"/>
            <a:ext cx="2490004" cy="71942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819650" y="1244391"/>
            <a:ext cx="2381250" cy="103582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819650" y="923807"/>
            <a:ext cx="2381250" cy="3205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755037" y="324091"/>
            <a:ext cx="327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Up date 29 Jan 2019 @ 1722hrs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145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7042</TotalTime>
  <Words>93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CPT to MEX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CPT to MEX</dc:title>
  <dc:creator>Ian Crotty</dc:creator>
  <cp:lastModifiedBy>Ian Crotty</cp:lastModifiedBy>
  <cp:revision>10</cp:revision>
  <dcterms:created xsi:type="dcterms:W3CDTF">2019-01-24T19:01:15Z</dcterms:created>
  <dcterms:modified xsi:type="dcterms:W3CDTF">2019-01-29T16:23:32Z</dcterms:modified>
</cp:coreProperties>
</file>