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9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8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1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5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4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1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1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6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8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2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C77F-C672-4F70-BB94-9A7D184AB246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DD3C-3C8C-4ABE-9B8F-10D55682B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edpella.com/semmisc_html/sempaint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Notes made from Conductive paint bottles in the ALICE lab of </a:t>
            </a:r>
            <a:br>
              <a:rPr lang="en-GB" dirty="0" smtClean="0"/>
            </a:br>
            <a:r>
              <a:rPr lang="en-GB" dirty="0" smtClean="0"/>
              <a:t>Guillermo Tejeda Munoz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0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552795"/>
            <a:ext cx="4463934" cy="334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8953" y="552795"/>
            <a:ext cx="7063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Badger</a:t>
            </a:r>
          </a:p>
          <a:p>
            <a:r>
              <a:rPr lang="en-GB" dirty="0" smtClean="0"/>
              <a:t>Air-Opaque</a:t>
            </a:r>
          </a:p>
          <a:p>
            <a:r>
              <a:rPr lang="en-GB" dirty="0" smtClean="0"/>
              <a:t>Air Brush </a:t>
            </a:r>
            <a:r>
              <a:rPr lang="en-GB" dirty="0" err="1" smtClean="0"/>
              <a:t>colors</a:t>
            </a:r>
            <a:r>
              <a:rPr lang="en-GB" dirty="0" smtClean="0"/>
              <a:t>. Ready to use.  Green 8-40, Black 8-01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7" y="3649288"/>
            <a:ext cx="4278283" cy="320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029" y="4405746"/>
            <a:ext cx="5694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Ted Pella</a:t>
            </a:r>
          </a:p>
          <a:p>
            <a:r>
              <a:rPr lang="en-GB" dirty="0" smtClean="0"/>
              <a:t>Ted Pella </a:t>
            </a:r>
            <a:r>
              <a:rPr lang="en-GB" dirty="0" err="1" smtClean="0"/>
              <a:t>Inc</a:t>
            </a:r>
            <a:endParaRPr lang="en-GB" dirty="0" smtClean="0"/>
          </a:p>
          <a:p>
            <a:r>
              <a:rPr lang="en-GB" dirty="0" smtClean="0"/>
              <a:t>P.O. Box 492477, Redding</a:t>
            </a:r>
            <a:endParaRPr lang="en-GB" dirty="0" smtClean="0"/>
          </a:p>
          <a:p>
            <a:r>
              <a:rPr lang="en-GB" dirty="0" err="1" smtClean="0"/>
              <a:t>Pelco</a:t>
            </a:r>
            <a:r>
              <a:rPr lang="en-GB" dirty="0" smtClean="0"/>
              <a:t> Conductive Graphite. Product No. 16051</a:t>
            </a:r>
          </a:p>
          <a:p>
            <a:r>
              <a:rPr lang="en-GB" dirty="0" smtClean="0"/>
              <a:t>Water based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7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712" y="102123"/>
            <a:ext cx="5512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https://www.tedpella.com/semmisc_html/sempaint.htm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8732"/>
            <a:ext cx="11621193" cy="634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930" y="4266800"/>
            <a:ext cx="545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https://www.tedpella.com/technote_html/16051TN.pdf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3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36" y="154817"/>
            <a:ext cx="963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http://www.final-materials.com/materiaux/produits/adhesif-graphite-ht-94.html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9" y="524149"/>
            <a:ext cx="11539083" cy="629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848" t="58924" r="33460" b="-60"/>
          <a:stretch/>
        </p:blipFill>
        <p:spPr>
          <a:xfrm>
            <a:off x="65315" y="1135430"/>
            <a:ext cx="5006380" cy="47447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58150" y="6074229"/>
            <a:ext cx="2514250" cy="4949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02917" y="4510459"/>
            <a:ext cx="1870364" cy="814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8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38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Notes made from Conductive paint bottles in the ALICE lab of  Guillermo Tejeda Munoz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made from Conductive paint bottles in the ALICE lab of  Guillermo Tejeda Munoz</dc:title>
  <dc:creator>Ian Crotty</dc:creator>
  <cp:lastModifiedBy>Ian Crotty</cp:lastModifiedBy>
  <cp:revision>9</cp:revision>
  <dcterms:created xsi:type="dcterms:W3CDTF">2018-07-06T10:55:09Z</dcterms:created>
  <dcterms:modified xsi:type="dcterms:W3CDTF">2018-07-06T11:14:57Z</dcterms:modified>
</cp:coreProperties>
</file>