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B391-E227-10C6-A032-240251C40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3ACD4C-FF1E-7225-4535-09888A463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E78D1-A1D2-284F-2B93-951FD8F2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B7896-3387-F645-3EA4-3B88D8033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9579C-4232-9DD4-9B0A-F32481748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3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FADA0-254F-1E98-8DAA-FFF59264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ED7FC-A715-ECDC-59D1-B6303FDBD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B7465-FC7C-B5BF-873B-B97F6E81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07CFB-18ED-4B6B-1A0D-E262A886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9E7EE-3497-1286-CA00-37E7C2E1F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2FBCFF-975B-5599-3BE2-4FE67AC7B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42EFB-9278-68DA-5FC2-4A68F978F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40D33-1D2F-1DC3-C5BA-261CAE68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C775B-18AD-BA3E-D2CD-5E3F19C02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36219-2ABC-ABEB-AEDE-1B10CD58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49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0416-20F5-5F5C-A3A8-D565A56F8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B7DD9-A346-C06E-F8DB-06570AB46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2F20E-7181-399A-666B-7B585C7C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7827-A304-E4BE-1FAA-537D91F7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B33D8-6C2A-B604-86EF-ED615B5E5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84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3FBC3-BB96-A6B4-52C6-597E7491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1057B-9385-C8EC-62E3-85910F0C7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B996A-58FD-B5EE-AADF-5ACCA3CD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48FC5-6ED6-F892-4BF9-E3521B24B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C9764-EE87-8D8F-0516-D9586C5F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81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9E16-05FE-DCD9-605A-87E5D256B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F0884-7652-641A-F961-3F507DE2F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4376A-B06B-1083-93C1-B6E292041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8B47B-D7D3-6D7A-1052-790C26DD1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4F155-FBEC-A53F-1584-E8CF92FD6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CA597-5B1F-CC4D-4EFE-2A17F5E0B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2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59917-F5E6-2D00-1EA2-B326F9FA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C66F3-40FD-82B1-5A5B-AD16BF3DD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5358A-2A3E-A938-73D9-0AF31EFA5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6B3FA-DB71-3B6E-B146-3A24B9B49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F0162B-679B-5FBA-3E36-EEB4B98C4B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55D435-9226-817B-4334-80462E34C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34A0C2-EAEB-D49F-5CC6-88F69D2B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833A51-10CF-9805-52E3-C15496A65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3D1E-71C3-7247-90F6-B909EF41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7A4086-3F39-78D6-2EAF-C3428978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6FEB4-7833-7005-72A4-B45DE754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FFFE0-2E2C-D4F6-A3DE-CAD289E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2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E7CC5C-88A9-004C-1833-2B235C3B1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DE7C5A-08A2-E878-CA91-5A11ACE7C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1148A-471B-3DFA-F629-1FBCCD56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62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34BC-B60A-5349-BD02-507E3E17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8D0A0-2DB7-E486-76A1-2BF448728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A3EBA-CB88-D9F1-B08E-B0B7C37EAE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08CAD-5567-C45D-1156-C5D6F19F4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14663-B04E-03FE-1D17-CFCB03EF1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2A045-6022-3CB3-3CFA-D272C4C0E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2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2ACB2-5A58-C840-0342-EA9DA1286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7FA7BB-74B9-7922-870A-0F2AE135D5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D400D-1C73-5954-F666-C151D5964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496B9-4E8B-3370-C8BD-AB43EF4C0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5C204-A3BF-94E1-11A2-A7F47977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85094-A7FF-6E9E-721E-0BB470315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90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5AE7AE-C00D-14B2-4079-9F6E58CCA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D5F92-0A4A-D9F0-61AA-75507E3E2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D735F-E43B-DDB3-E12C-7574C83D3C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FFB2D-8180-43DF-BEC9-5EBD7764A96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9106B-5310-86AD-BA3A-B1C3FA793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93CEE-92D2-1777-FAED-CDB6390A6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D262F-5E7C-4F99-ADA8-D5B0392FC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220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6F31D3-53F4-526E-7538-18086E2F3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45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1</cp:revision>
  <dcterms:created xsi:type="dcterms:W3CDTF">2023-05-04T13:56:21Z</dcterms:created>
  <dcterms:modified xsi:type="dcterms:W3CDTF">2023-05-04T13:58:55Z</dcterms:modified>
</cp:coreProperties>
</file>