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37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6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7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40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03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9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09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77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02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30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18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A7960-CF4F-429B-815C-CC4B9E38FA0D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4F81-B267-4428-AD5D-DA72AC493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2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Buap</a:t>
            </a:r>
            <a:r>
              <a:rPr lang="en-GB" dirty="0" smtClean="0"/>
              <a:t> Isabel shipping list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err="1" smtClean="0"/>
              <a:t>Jul;y</a:t>
            </a:r>
            <a:r>
              <a:rPr lang="en-GB" dirty="0" smtClean="0"/>
              <a:t>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88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4296" y="3105835"/>
            <a:ext cx="11327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https://docs.google.com/spreadsheets/d/1tVylYF-azpbXP_b6l-X2a4Pn_4rkut2N/edit#gid=1752371741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4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5780"/>
            <a:ext cx="11520090" cy="624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40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Buap Isabel shipping list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Buap Isabel shipping list</dc:title>
  <dc:creator>Ian Crotty</dc:creator>
  <cp:lastModifiedBy>Ian Crotty</cp:lastModifiedBy>
  <cp:revision>2</cp:revision>
  <dcterms:created xsi:type="dcterms:W3CDTF">2022-07-19T13:59:31Z</dcterms:created>
  <dcterms:modified xsi:type="dcterms:W3CDTF">2022-07-19T14:00:31Z</dcterms:modified>
</cp:coreProperties>
</file>