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2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6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5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1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6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22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6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99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5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91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1019E-E1E9-4C8F-A9FA-6B6DB75A772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80DE-D811-442D-A3A4-9A089E2A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506" y="1261242"/>
            <a:ext cx="7869320" cy="5287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1241" y="310083"/>
            <a:ext cx="7609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https://indico.cern.ch/event/644205/timetable/?view=standard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18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2018-02-01T16:39:08Z</dcterms:created>
  <dcterms:modified xsi:type="dcterms:W3CDTF">2018-02-01T16:40:17Z</dcterms:modified>
</cp:coreProperties>
</file>