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019E-E1E9-4C8F-A9FA-6B6DB75A772C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80DE-D811-442D-A3A4-9A089E2A5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523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019E-E1E9-4C8F-A9FA-6B6DB75A772C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80DE-D811-442D-A3A4-9A089E2A5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263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019E-E1E9-4C8F-A9FA-6B6DB75A772C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80DE-D811-442D-A3A4-9A089E2A5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159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019E-E1E9-4C8F-A9FA-6B6DB75A772C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80DE-D811-442D-A3A4-9A089E2A5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017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019E-E1E9-4C8F-A9FA-6B6DB75A772C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80DE-D811-442D-A3A4-9A089E2A5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960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019E-E1E9-4C8F-A9FA-6B6DB75A772C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80DE-D811-442D-A3A4-9A089E2A5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350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019E-E1E9-4C8F-A9FA-6B6DB75A772C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80DE-D811-442D-A3A4-9A089E2A5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227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019E-E1E9-4C8F-A9FA-6B6DB75A772C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80DE-D811-442D-A3A4-9A089E2A5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768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019E-E1E9-4C8F-A9FA-6B6DB75A772C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80DE-D811-442D-A3A4-9A089E2A5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993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019E-E1E9-4C8F-A9FA-6B6DB75A772C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80DE-D811-442D-A3A4-9A089E2A5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450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019E-E1E9-4C8F-A9FA-6B6DB75A772C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C80DE-D811-442D-A3A4-9A089E2A5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910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1019E-E1E9-4C8F-A9FA-6B6DB75A772C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C80DE-D811-442D-A3A4-9A089E2A51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74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0506" y="1261242"/>
            <a:ext cx="7869320" cy="52873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261241" y="310083"/>
            <a:ext cx="76094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https://indico.cern.ch/event/644205/timetable/?view=standard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5180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1</cp:revision>
  <dcterms:created xsi:type="dcterms:W3CDTF">2018-02-01T16:39:08Z</dcterms:created>
  <dcterms:modified xsi:type="dcterms:W3CDTF">2018-02-01T16:40:17Z</dcterms:modified>
</cp:coreProperties>
</file>