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02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0A30-33D8-4002-9CB4-23FC970E6A29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FAA5-FA02-4B79-8C6B-B1FAE139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557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0A30-33D8-4002-9CB4-23FC970E6A29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FAA5-FA02-4B79-8C6B-B1FAE139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2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0A30-33D8-4002-9CB4-23FC970E6A29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FAA5-FA02-4B79-8C6B-B1FAE139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725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0A30-33D8-4002-9CB4-23FC970E6A29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FAA5-FA02-4B79-8C6B-B1FAE139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281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0A30-33D8-4002-9CB4-23FC970E6A29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FAA5-FA02-4B79-8C6B-B1FAE139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5085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0A30-33D8-4002-9CB4-23FC970E6A29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FAA5-FA02-4B79-8C6B-B1FAE139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689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0A30-33D8-4002-9CB4-23FC970E6A29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FAA5-FA02-4B79-8C6B-B1FAE139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234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0A30-33D8-4002-9CB4-23FC970E6A29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FAA5-FA02-4B79-8C6B-B1FAE139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0937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0A30-33D8-4002-9CB4-23FC970E6A29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FAA5-FA02-4B79-8C6B-B1FAE139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165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0A30-33D8-4002-9CB4-23FC970E6A29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FAA5-FA02-4B79-8C6B-B1FAE139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770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60A30-33D8-4002-9CB4-23FC970E6A29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FAA5-FA02-4B79-8C6B-B1FAE139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830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60A30-33D8-4002-9CB4-23FC970E6A29}" type="datetimeFigureOut">
              <a:rPr lang="en-GB" smtClean="0"/>
              <a:t>09/08/2018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FAA5-FA02-4B79-8C6B-B1FAE139D9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827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Shipping to Oman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657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3926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627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707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Shipping to Oman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Shipping to Oman</dc:title>
  <dc:creator>Ian Crotty</dc:creator>
  <cp:lastModifiedBy>Ian Crotty</cp:lastModifiedBy>
  <cp:revision>1</cp:revision>
  <dcterms:created xsi:type="dcterms:W3CDTF">2018-08-09T15:43:52Z</dcterms:created>
  <dcterms:modified xsi:type="dcterms:W3CDTF">2018-08-09T15:44:29Z</dcterms:modified>
</cp:coreProperties>
</file>