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987" autoAdjust="0"/>
    <p:restoredTop sz="94660"/>
  </p:normalViewPr>
  <p:slideViewPr>
    <p:cSldViewPr snapToGrid="0">
      <p:cViewPr varScale="1">
        <p:scale>
          <a:sx n="115" d="100"/>
          <a:sy n="115" d="100"/>
        </p:scale>
        <p:origin x="372" y="10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3C32-CDFE-4F38-AEF4-930925056057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D362-5964-49D3-BF8E-3CBD11876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6724203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3C32-CDFE-4F38-AEF4-930925056057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D362-5964-49D3-BF8E-3CBD11876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0458836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3C32-CDFE-4F38-AEF4-930925056057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D362-5964-49D3-BF8E-3CBD11876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3655399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3C32-CDFE-4F38-AEF4-930925056057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D362-5964-49D3-BF8E-3CBD11876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892662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3C32-CDFE-4F38-AEF4-930925056057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D362-5964-49D3-BF8E-3CBD11876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3739659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3C32-CDFE-4F38-AEF4-930925056057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D362-5964-49D3-BF8E-3CBD11876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382180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3C32-CDFE-4F38-AEF4-930925056057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D362-5964-49D3-BF8E-3CBD11876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08730978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3C32-CDFE-4F38-AEF4-930925056057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D362-5964-49D3-BF8E-3CBD11876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3886760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3C32-CDFE-4F38-AEF4-930925056057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D362-5964-49D3-BF8E-3CBD11876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5673692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3C32-CDFE-4F38-AEF4-930925056057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D362-5964-49D3-BF8E-3CBD11876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555825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BA53C32-CDFE-4F38-AEF4-930925056057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A22ED362-5964-49D3-BF8E-3CBD11876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2051735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BA53C32-CDFE-4F38-AEF4-930925056057}" type="datetimeFigureOut">
              <a:rPr lang="en-GB" smtClean="0"/>
              <a:t>15/08/2018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22ED362-5964-49D3-BF8E-3CBD11876653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968430781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/>
          <p:cNvPicPr>
            <a:picLocks noChangeAspect="1"/>
          </p:cNvPicPr>
          <p:nvPr/>
        </p:nvPicPr>
        <p:blipFill rotWithShape="1">
          <a:blip r:embed="rId2"/>
          <a:srcRect l="440" t="8807" r="554" b="18113"/>
          <a:stretch/>
        </p:blipFill>
        <p:spPr>
          <a:xfrm>
            <a:off x="0" y="416569"/>
            <a:ext cx="11970328" cy="638636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65583250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Office PowerPoint</Application>
  <PresentationFormat>Widescreen</PresentationFormat>
  <Paragraphs>0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PowerPoint Presentation</vt:lpstr>
    </vt:vector>
  </TitlesOfParts>
  <Company>CERN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Ian Crotty</dc:creator>
  <cp:lastModifiedBy>Ian Crotty</cp:lastModifiedBy>
  <cp:revision>1</cp:revision>
  <dcterms:created xsi:type="dcterms:W3CDTF">2018-08-15T10:14:04Z</dcterms:created>
  <dcterms:modified xsi:type="dcterms:W3CDTF">2018-08-15T10:14:51Z</dcterms:modified>
</cp:coreProperties>
</file>