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0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3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1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8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3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9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3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5CA1-4CCE-4BFB-A5B9-97247ED80A6E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BE6B-5524-4464-9589-5FBD17C65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46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freight.be/en/info_point/incoterms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Incoterms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12 Dec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79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74" y="229286"/>
            <a:ext cx="1096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https://www.incotermsexplained.com/the-incoterms-rules/the-eleven-rules-in-brief/carriage-paid-to/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535752"/>
            <a:ext cx="11639551" cy="63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095" y="952500"/>
            <a:ext cx="5422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http://www.worldclassshipping.com/incoterm_cpt.html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680" t="15345" r="29409" b="481"/>
          <a:stretch/>
        </p:blipFill>
        <p:spPr>
          <a:xfrm>
            <a:off x="4886326" y="0"/>
            <a:ext cx="6267450" cy="6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42" t="11544" r="23841" b="-1191"/>
          <a:stretch/>
        </p:blipFill>
        <p:spPr>
          <a:xfrm>
            <a:off x="4505325" y="0"/>
            <a:ext cx="7610475" cy="6937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49" y="2997287"/>
            <a:ext cx="6181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http://www.mainfreight.be/en/info_point/incoterms.aspx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9488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610" y="0"/>
            <a:ext cx="4450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https://howtoexportimport.com/default.aspx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11" t="14355" r="22565" b="523"/>
          <a:stretch/>
        </p:blipFill>
        <p:spPr>
          <a:xfrm>
            <a:off x="723899" y="369332"/>
            <a:ext cx="7639051" cy="64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13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Incoterms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Incoterms</dc:title>
  <dc:creator>Ian Crotty</dc:creator>
  <cp:lastModifiedBy>Ian Crotty</cp:lastModifiedBy>
  <cp:revision>7</cp:revision>
  <dcterms:created xsi:type="dcterms:W3CDTF">2018-12-12T15:13:08Z</dcterms:created>
  <dcterms:modified xsi:type="dcterms:W3CDTF">2018-12-12T16:08:00Z</dcterms:modified>
</cp:coreProperties>
</file>