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6" autoAdjust="0"/>
  </p:normalViewPr>
  <p:slideViewPr>
    <p:cSldViewPr>
      <p:cViewPr varScale="1">
        <p:scale>
          <a:sx n="127" d="100"/>
          <a:sy n="127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0AB7-0194-49BE-B8EE-5E52CA77DB81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6DE0D-F4AD-4ACE-817D-B550DB4F87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6DE0D-F4AD-4ACE-817D-B550DB4F875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ACB1-5D5B-4013-AC08-B991B77C4C72}" type="datetime1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E13E-E86F-4F3E-9E84-B5FF5698E5BF}" type="datetime1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1B8-0D59-4F48-921D-79E8F632B4B0}" type="datetime1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DFE-B127-4723-8313-D2A3EDD23BB4}" type="datetime1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A599-A2AF-4ECC-AA9A-593BD7CC2316}" type="datetime1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0E73-775E-4232-99F4-4790ED4CD208}" type="datetime1">
              <a:rPr lang="en-US" smtClean="0"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2560-E5A0-4D3E-AEB4-CEA7A72B61CC}" type="datetime1">
              <a:rPr lang="en-US" smtClean="0"/>
              <a:t>3/16/2010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CFE-3906-40AF-B5F5-4A6596B2FA9D}" type="datetime1">
              <a:rPr lang="en-US" smtClean="0"/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E6DC-E986-4B7A-8993-EF13279493E7}" type="datetime1">
              <a:rPr lang="en-US" smtClean="0"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744-F4E4-4246-A794-0AB69B16A919}" type="datetime1">
              <a:rPr lang="en-US" smtClean="0"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C67-AC68-435C-9A23-1BA986765FC3}" type="datetime1">
              <a:rPr lang="en-US" smtClean="0"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C1DF-0228-4499-90BC-F60D301677A0}" type="datetime1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JP Chatelain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618-8D7B-4DB8-86D4-EDA2FC40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STOCKAGE ISR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BAT 283-184-375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8FEC-CCDC-4DD8-9E2D-89E43A178C7B}" type="datetime1">
              <a:rPr lang="en-US" smtClean="0"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375 TUNNEL</a:t>
            </a:r>
            <a:br>
              <a:rPr lang="en-US" dirty="0" smtClean="0"/>
            </a:br>
            <a:r>
              <a:rPr lang="en-US" dirty="0" err="1" smtClean="0"/>
              <a:t>Outillage</a:t>
            </a:r>
            <a:r>
              <a:rPr lang="en-US" dirty="0" smtClean="0"/>
              <a:t> MUONS 25m²</a:t>
            </a:r>
            <a:endParaRPr lang="en-US" dirty="0"/>
          </a:p>
        </p:txBody>
      </p:sp>
      <p:pic>
        <p:nvPicPr>
          <p:cNvPr id="4" name="Content Placeholder 3" descr="100_1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94E2-8505-47F7-8650-D494BC351C99}" type="datetime1">
              <a:rPr lang="en-US" smtClean="0"/>
              <a:t>3/16/2010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375 TUNNEL</a:t>
            </a:r>
            <a:br>
              <a:rPr lang="en-US" dirty="0" smtClean="0"/>
            </a:br>
            <a:r>
              <a:rPr lang="en-US" dirty="0" smtClean="0"/>
              <a:t>Calibration MUONS 25m²</a:t>
            </a:r>
            <a:endParaRPr lang="en-US" dirty="0"/>
          </a:p>
        </p:txBody>
      </p:sp>
      <p:pic>
        <p:nvPicPr>
          <p:cNvPr id="4" name="Content Placeholder 3" descr="100_1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D14-C017-479B-89C8-DD1DC71562F7}" type="datetime1">
              <a:rPr lang="en-US" smtClean="0"/>
              <a:t>3/16/2010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375 TUNNEL</a:t>
            </a:r>
            <a:br>
              <a:rPr lang="en-US" dirty="0" smtClean="0"/>
            </a:br>
            <a:r>
              <a:rPr lang="en-US" dirty="0" smtClean="0"/>
              <a:t>VUE D’ENSEMBLE 500M²</a:t>
            </a:r>
            <a:endParaRPr lang="en-US" dirty="0"/>
          </a:p>
        </p:txBody>
      </p:sp>
      <p:pic>
        <p:nvPicPr>
          <p:cNvPr id="5" name="Content Placeholder 4" descr="100_11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49"/>
          </a:xfrm>
        </p:spPr>
      </p:pic>
      <p:pic>
        <p:nvPicPr>
          <p:cNvPr id="8" name="Content Placeholder 7" descr="100_11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49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408C-A5C1-45FE-A57F-D81269F6ABAB}" type="datetime1">
              <a:rPr lang="en-US" smtClean="0"/>
              <a:t>3/16/2010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BAT  283-184-375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TOTAL SURFACE UTILE</a:t>
            </a:r>
          </a:p>
          <a:p>
            <a:r>
              <a:rPr lang="en-US" dirty="0" smtClean="0"/>
              <a:t>1400M²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0947-FB3F-4E7A-90DF-BCE6888B1A59}" type="datetime1">
              <a:rPr lang="en-US" smtClean="0"/>
              <a:t>3/16/2010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283/1</a:t>
            </a:r>
            <a:endParaRPr lang="en-US" dirty="0"/>
          </a:p>
        </p:txBody>
      </p:sp>
      <p:pic>
        <p:nvPicPr>
          <p:cNvPr id="5" name="Content Placeholder 4" descr="100_1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0_11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C6E-814F-4C45-B02F-F8D01E28666C}" type="datetime1">
              <a:rPr lang="en-US" smtClean="0"/>
              <a:t>3/16/2010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283/2</a:t>
            </a:r>
            <a:br>
              <a:rPr lang="en-US" dirty="0" smtClean="0"/>
            </a:br>
            <a:r>
              <a:rPr lang="en-US" dirty="0" smtClean="0"/>
              <a:t>SURFACE 270m²</a:t>
            </a:r>
            <a:endParaRPr lang="en-US" dirty="0"/>
          </a:p>
        </p:txBody>
      </p:sp>
      <p:pic>
        <p:nvPicPr>
          <p:cNvPr id="5" name="Content Placeholder 4" descr="100_11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0_11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39A0-9547-4D6D-8CA5-8F5BDB6BB1D2}" type="datetime1">
              <a:rPr lang="en-US" smtClean="0"/>
              <a:t>3/16/2010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184 RE03</a:t>
            </a:r>
            <a:br>
              <a:rPr lang="en-US" dirty="0" smtClean="0"/>
            </a:br>
            <a:r>
              <a:rPr lang="en-US" dirty="0" smtClean="0"/>
              <a:t>SURFACE  78m²</a:t>
            </a:r>
            <a:endParaRPr lang="en-US" dirty="0"/>
          </a:p>
        </p:txBody>
      </p:sp>
      <p:pic>
        <p:nvPicPr>
          <p:cNvPr id="5" name="Content Placeholder 4" descr="100_11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0_1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95BD-E805-43CE-9444-C2DCD290CC4F}" type="datetime1">
              <a:rPr lang="en-US" smtClean="0"/>
              <a:t>3/16/2010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BAT 184 S-C10</a:t>
            </a:r>
            <a:br>
              <a:rPr lang="en-US" smtClean="0"/>
            </a:br>
            <a:r>
              <a:rPr lang="en-US" smtClean="0"/>
              <a:t>SURFACE 50m²</a:t>
            </a:r>
            <a:endParaRPr lang="en-US" dirty="0"/>
          </a:p>
        </p:txBody>
      </p:sp>
      <p:pic>
        <p:nvPicPr>
          <p:cNvPr id="5" name="Content Placeholder 4" descr="100_11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0_11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7D6C-307B-449E-8DE9-48EF08E81F0A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184 S-C 10</a:t>
            </a:r>
            <a:br>
              <a:rPr lang="en-US" dirty="0" smtClean="0"/>
            </a:br>
            <a:r>
              <a:rPr lang="en-US" dirty="0" err="1" smtClean="0"/>
              <a:t>Outillage</a:t>
            </a:r>
            <a:r>
              <a:rPr lang="en-US" dirty="0" smtClean="0"/>
              <a:t> ECAL TRACKERS 300m²</a:t>
            </a:r>
            <a:endParaRPr lang="en-US" dirty="0"/>
          </a:p>
        </p:txBody>
      </p:sp>
      <p:pic>
        <p:nvPicPr>
          <p:cNvPr id="4" name="Content Placeholder 3" descr="100_1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F4B4-5E50-4E18-90C5-037D2C5FD359}" type="datetime1">
              <a:rPr lang="en-US" smtClean="0"/>
              <a:pPr/>
              <a:t>3/16/2010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184 1-C24</a:t>
            </a:r>
            <a:br>
              <a:rPr lang="en-US" dirty="0" smtClean="0"/>
            </a:br>
            <a:r>
              <a:rPr lang="en-US" dirty="0" err="1" smtClean="0"/>
              <a:t>Outillage</a:t>
            </a:r>
            <a:r>
              <a:rPr lang="en-US" dirty="0" smtClean="0"/>
              <a:t> ECAL 45m²</a:t>
            </a:r>
            <a:endParaRPr lang="en-US" dirty="0"/>
          </a:p>
        </p:txBody>
      </p:sp>
      <p:pic>
        <p:nvPicPr>
          <p:cNvPr id="4" name="Content Placeholder 3" descr="100_1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1200-50BA-405C-9522-CC805E7988BB}" type="datetime1">
              <a:rPr lang="en-US" smtClean="0"/>
              <a:t>3/16/2010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184S-C 01</a:t>
            </a:r>
            <a:br>
              <a:rPr lang="en-US" dirty="0" smtClean="0"/>
            </a:br>
            <a:r>
              <a:rPr lang="en-US" dirty="0" smtClean="0"/>
              <a:t>MUONS 45 m²</a:t>
            </a:r>
            <a:endParaRPr lang="en-US" dirty="0"/>
          </a:p>
        </p:txBody>
      </p:sp>
      <p:pic>
        <p:nvPicPr>
          <p:cNvPr id="4" name="Content Placeholder 3" descr="100_1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8A04-74E1-4968-8253-A458973B870A}" type="datetime1">
              <a:rPr lang="en-US" smtClean="0"/>
              <a:t>3/16/2010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 375 TUNNEL</a:t>
            </a:r>
            <a:br>
              <a:rPr lang="en-US" dirty="0" smtClean="0"/>
            </a:br>
            <a:r>
              <a:rPr lang="en-US" dirty="0" err="1" smtClean="0"/>
              <a:t>Outillage</a:t>
            </a:r>
            <a:r>
              <a:rPr lang="en-US" dirty="0" smtClean="0"/>
              <a:t> MUONS 25m²</a:t>
            </a:r>
            <a:endParaRPr lang="en-US" dirty="0"/>
          </a:p>
        </p:txBody>
      </p:sp>
      <p:pic>
        <p:nvPicPr>
          <p:cNvPr id="5" name="Content Placeholder 4" descr="100_11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49"/>
          </a:xfrm>
        </p:spPr>
      </p:pic>
      <p:pic>
        <p:nvPicPr>
          <p:cNvPr id="6" name="Content Placeholder 5" descr="100_11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49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635-E11D-4912-AB9E-3FDF45B1D57F}" type="datetime1">
              <a:rPr lang="en-US" smtClean="0"/>
              <a:t>3/16/2010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JP Chatelain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82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STOCKAGE ISR</vt:lpstr>
      <vt:lpstr>BAT 283/1</vt:lpstr>
      <vt:lpstr>BAT 283/2 SURFACE 270m²</vt:lpstr>
      <vt:lpstr>BAT 184 RE03 SURFACE  78m²</vt:lpstr>
      <vt:lpstr>BAT 184 S-C10 SURFACE 50m²</vt:lpstr>
      <vt:lpstr>BAT 184 S-C 10 Outillage ECAL TRACKERS 300m²</vt:lpstr>
      <vt:lpstr>BAT 184 1-C24 Outillage ECAL 45m²</vt:lpstr>
      <vt:lpstr>BAT 184S-C 01 MUONS 45 m²</vt:lpstr>
      <vt:lpstr>BAT 375 TUNNEL Outillage MUONS 25m²</vt:lpstr>
      <vt:lpstr>BAT 375 TUNNEL Outillage MUONS 25m²</vt:lpstr>
      <vt:lpstr>BAT 375 TUNNEL Calibration MUONS 25m²</vt:lpstr>
      <vt:lpstr>BAT 375 TUNNEL VUE D’ENSEMBLE 500M²</vt:lpstr>
      <vt:lpstr>BAT  283-184-375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STOCKAGE ISR</dc:title>
  <dc:creator>jchatel</dc:creator>
  <cp:lastModifiedBy>jchatel</cp:lastModifiedBy>
  <cp:revision>247</cp:revision>
  <dcterms:created xsi:type="dcterms:W3CDTF">2010-03-15T09:32:30Z</dcterms:created>
  <dcterms:modified xsi:type="dcterms:W3CDTF">2010-03-19T13:11:00Z</dcterms:modified>
</cp:coreProperties>
</file>