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ern.ch\dfs\Workspaces\c\cmsrpcforward\ChamberProduction\Components\Gaps\PressureTests\PressureTestsDec2010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rpc-cms-re4-upscope.web.cern.ch\rpc-cms-re4-upscope\RPC\Chamber%20production\Components\Gaps\ISR\SpacerTest\Pressuretest\PressureTestsDec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21257084656455622"/>
          <c:y val="3.0603516663161436E-2"/>
          <c:w val="0.69437702991143413"/>
          <c:h val="0.93879296667367762"/>
        </c:manualLayout>
      </c:layout>
      <c:scatterChart>
        <c:scatterStyle val="lineMarker"/>
        <c:ser>
          <c:idx val="0"/>
          <c:order val="0"/>
          <c:tx>
            <c:v>RE3/3TW19</c:v>
          </c:tx>
          <c:xVal>
            <c:numRef>
              <c:f>RE33TW19!$C$13:$C$50</c:f>
              <c:numCache>
                <c:formatCode>General</c:formatCode>
                <c:ptCount val="3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</c:numCache>
            </c:numRef>
          </c:xVal>
          <c:yVal>
            <c:numRef>
              <c:f>RE33TW19!$H$13:$H$50</c:f>
              <c:numCache>
                <c:formatCode>General</c:formatCode>
                <c:ptCount val="38"/>
                <c:pt idx="0">
                  <c:v>0</c:v>
                </c:pt>
                <c:pt idx="1">
                  <c:v>0</c:v>
                </c:pt>
                <c:pt idx="2">
                  <c:v>9.9999999999999947</c:v>
                </c:pt>
                <c:pt idx="3">
                  <c:v>20.000000000000004</c:v>
                </c:pt>
                <c:pt idx="4">
                  <c:v>20.000000000000004</c:v>
                </c:pt>
                <c:pt idx="5">
                  <c:v>20.000000000000004</c:v>
                </c:pt>
                <c:pt idx="6">
                  <c:v>30.000000000000014</c:v>
                </c:pt>
                <c:pt idx="7">
                  <c:v>30.000000000000014</c:v>
                </c:pt>
                <c:pt idx="8">
                  <c:v>39.999999999999993</c:v>
                </c:pt>
                <c:pt idx="9">
                  <c:v>39.999999999999993</c:v>
                </c:pt>
                <c:pt idx="10">
                  <c:v>39.999999999999993</c:v>
                </c:pt>
                <c:pt idx="11">
                  <c:v>39.999999999999993</c:v>
                </c:pt>
                <c:pt idx="12">
                  <c:v>39.999999999999993</c:v>
                </c:pt>
                <c:pt idx="13">
                  <c:v>39.999999999999993</c:v>
                </c:pt>
                <c:pt idx="14">
                  <c:v>39.999999999999993</c:v>
                </c:pt>
                <c:pt idx="15">
                  <c:v>39.999999999999993</c:v>
                </c:pt>
                <c:pt idx="16">
                  <c:v>50</c:v>
                </c:pt>
                <c:pt idx="17">
                  <c:v>50</c:v>
                </c:pt>
                <c:pt idx="18">
                  <c:v>50</c:v>
                </c:pt>
                <c:pt idx="19">
                  <c:v>60.000000000000014</c:v>
                </c:pt>
                <c:pt idx="20">
                  <c:v>60.000000000000014</c:v>
                </c:pt>
                <c:pt idx="21">
                  <c:v>60.000000000000014</c:v>
                </c:pt>
                <c:pt idx="22">
                  <c:v>60.000000000000014</c:v>
                </c:pt>
                <c:pt idx="23">
                  <c:v>60.000000000000014</c:v>
                </c:pt>
                <c:pt idx="24">
                  <c:v>69.999999999999986</c:v>
                </c:pt>
                <c:pt idx="25">
                  <c:v>69.999999999999986</c:v>
                </c:pt>
                <c:pt idx="26">
                  <c:v>69.999999999999986</c:v>
                </c:pt>
                <c:pt idx="27">
                  <c:v>69.999999999999986</c:v>
                </c:pt>
                <c:pt idx="28">
                  <c:v>69.999999999999986</c:v>
                </c:pt>
                <c:pt idx="29">
                  <c:v>69.999999999999986</c:v>
                </c:pt>
                <c:pt idx="30">
                  <c:v>69.999999999999986</c:v>
                </c:pt>
                <c:pt idx="31">
                  <c:v>69.999999999999986</c:v>
                </c:pt>
                <c:pt idx="32">
                  <c:v>69.999999999999986</c:v>
                </c:pt>
                <c:pt idx="33">
                  <c:v>69.999999999999986</c:v>
                </c:pt>
                <c:pt idx="34">
                  <c:v>80</c:v>
                </c:pt>
                <c:pt idx="35">
                  <c:v>90.000000000000014</c:v>
                </c:pt>
                <c:pt idx="36">
                  <c:v>99.999999999999986</c:v>
                </c:pt>
                <c:pt idx="37">
                  <c:v>-9.9999999999999947</c:v>
                </c:pt>
              </c:numCache>
            </c:numRef>
          </c:yVal>
        </c:ser>
        <c:ser>
          <c:idx val="1"/>
          <c:order val="1"/>
          <c:tx>
            <c:v>RE3/3TW19RData</c:v>
          </c:tx>
          <c:xVal>
            <c:numRef>
              <c:f>RE33TW19!$C$13:$C$50</c:f>
              <c:numCache>
                <c:formatCode>General</c:formatCode>
                <c:ptCount val="3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</c:numCache>
            </c:numRef>
          </c:xVal>
          <c:yVal>
            <c:numRef>
              <c:f>RE33TW19!$E$13:$E$50</c:f>
              <c:numCache>
                <c:formatCode>0.00</c:formatCode>
                <c:ptCount val="38"/>
                <c:pt idx="0">
                  <c:v>0</c:v>
                </c:pt>
                <c:pt idx="1">
                  <c:v>8.5999999999999943</c:v>
                </c:pt>
                <c:pt idx="2">
                  <c:v>16.599999999999994</c:v>
                </c:pt>
                <c:pt idx="3">
                  <c:v>20.599999999999994</c:v>
                </c:pt>
                <c:pt idx="4">
                  <c:v>24.599999999999994</c:v>
                </c:pt>
                <c:pt idx="5">
                  <c:v>28.599999999999994</c:v>
                </c:pt>
                <c:pt idx="6">
                  <c:v>30.599999999999994</c:v>
                </c:pt>
                <c:pt idx="7">
                  <c:v>32.599999999999994</c:v>
                </c:pt>
                <c:pt idx="8">
                  <c:v>34.599999999999994</c:v>
                </c:pt>
                <c:pt idx="9">
                  <c:v>38.599999999999994</c:v>
                </c:pt>
                <c:pt idx="10">
                  <c:v>40.599999999999994</c:v>
                </c:pt>
                <c:pt idx="11">
                  <c:v>42.599999999999994</c:v>
                </c:pt>
                <c:pt idx="12">
                  <c:v>44.599999999999994</c:v>
                </c:pt>
                <c:pt idx="13">
                  <c:v>46.599999999999994</c:v>
                </c:pt>
                <c:pt idx="14">
                  <c:v>48.599999999999994</c:v>
                </c:pt>
                <c:pt idx="15">
                  <c:v>50.599999999999994</c:v>
                </c:pt>
                <c:pt idx="16">
                  <c:v>52.599999999999994</c:v>
                </c:pt>
                <c:pt idx="17">
                  <c:v>54.999999999999993</c:v>
                </c:pt>
                <c:pt idx="18">
                  <c:v>57.199999999999996</c:v>
                </c:pt>
                <c:pt idx="19">
                  <c:v>58.599999999999994</c:v>
                </c:pt>
                <c:pt idx="20">
                  <c:v>60.599999999999994</c:v>
                </c:pt>
                <c:pt idx="21">
                  <c:v>62.599999999999994</c:v>
                </c:pt>
                <c:pt idx="22">
                  <c:v>64.599999999999994</c:v>
                </c:pt>
                <c:pt idx="23">
                  <c:v>66.599999999999994</c:v>
                </c:pt>
                <c:pt idx="24">
                  <c:v>68.599999999999994</c:v>
                </c:pt>
                <c:pt idx="25">
                  <c:v>70.599999999999994</c:v>
                </c:pt>
                <c:pt idx="26">
                  <c:v>72.599999999999994</c:v>
                </c:pt>
                <c:pt idx="27">
                  <c:v>74.599999999999994</c:v>
                </c:pt>
                <c:pt idx="28">
                  <c:v>76.599999999999994</c:v>
                </c:pt>
                <c:pt idx="29">
                  <c:v>78.599999999999994</c:v>
                </c:pt>
                <c:pt idx="30">
                  <c:v>80.599999999999994</c:v>
                </c:pt>
                <c:pt idx="31">
                  <c:v>82.6</c:v>
                </c:pt>
                <c:pt idx="32">
                  <c:v>84.6</c:v>
                </c:pt>
                <c:pt idx="33">
                  <c:v>86.6</c:v>
                </c:pt>
                <c:pt idx="34">
                  <c:v>86.6</c:v>
                </c:pt>
                <c:pt idx="37">
                  <c:v>-0.40000000000000568</c:v>
                </c:pt>
              </c:numCache>
            </c:numRef>
          </c:yVal>
        </c:ser>
        <c:ser>
          <c:idx val="2"/>
          <c:order val="2"/>
          <c:tx>
            <c:v>RE2/1TW16</c:v>
          </c:tx>
          <c:xVal>
            <c:numRef>
              <c:f>RE21TW16!$O$13:$O$24</c:f>
              <c:numCache>
                <c:formatCode>General</c:formatCode>
                <c:ptCount val="12"/>
                <c:pt idx="0">
                  <c:v>1</c:v>
                </c:pt>
                <c:pt idx="1">
                  <c:v>4</c:v>
                </c:pt>
                <c:pt idx="2">
                  <c:v>7</c:v>
                </c:pt>
                <c:pt idx="3">
                  <c:v>10</c:v>
                </c:pt>
                <c:pt idx="4">
                  <c:v>13</c:v>
                </c:pt>
                <c:pt idx="5">
                  <c:v>16</c:v>
                </c:pt>
                <c:pt idx="6">
                  <c:v>19</c:v>
                </c:pt>
                <c:pt idx="7">
                  <c:v>22</c:v>
                </c:pt>
                <c:pt idx="8">
                  <c:v>25</c:v>
                </c:pt>
                <c:pt idx="9">
                  <c:v>28</c:v>
                </c:pt>
                <c:pt idx="10">
                  <c:v>31</c:v>
                </c:pt>
                <c:pt idx="11">
                  <c:v>34</c:v>
                </c:pt>
              </c:numCache>
            </c:numRef>
          </c:xVal>
          <c:yVal>
            <c:numRef>
              <c:f>RE21TW16!$Q$13:$Q$24</c:f>
              <c:numCache>
                <c:formatCode>0.00</c:formatCode>
                <c:ptCount val="12"/>
                <c:pt idx="0">
                  <c:v>0</c:v>
                </c:pt>
                <c:pt idx="1">
                  <c:v>9.9999999999999947</c:v>
                </c:pt>
                <c:pt idx="2">
                  <c:v>20.000000000000004</c:v>
                </c:pt>
                <c:pt idx="3">
                  <c:v>30.000000000000014</c:v>
                </c:pt>
                <c:pt idx="4">
                  <c:v>39.999999999999993</c:v>
                </c:pt>
                <c:pt idx="5">
                  <c:v>50</c:v>
                </c:pt>
                <c:pt idx="6">
                  <c:v>60.000000000000014</c:v>
                </c:pt>
                <c:pt idx="7">
                  <c:v>69.999999999999986</c:v>
                </c:pt>
                <c:pt idx="8">
                  <c:v>80</c:v>
                </c:pt>
                <c:pt idx="9">
                  <c:v>90.000000000000014</c:v>
                </c:pt>
                <c:pt idx="10">
                  <c:v>99.999999999999986</c:v>
                </c:pt>
                <c:pt idx="11">
                  <c:v>9.9999999999999947</c:v>
                </c:pt>
              </c:numCache>
            </c:numRef>
          </c:yVal>
        </c:ser>
        <c:axId val="67293568"/>
        <c:axId val="67295104"/>
      </c:scatterChart>
      <c:valAx>
        <c:axId val="67293568"/>
        <c:scaling>
          <c:orientation val="minMax"/>
        </c:scaling>
        <c:axPos val="b"/>
        <c:numFmt formatCode="General" sourceLinked="1"/>
        <c:tickLblPos val="nextTo"/>
        <c:crossAx val="67295104"/>
        <c:crosses val="autoZero"/>
        <c:crossBetween val="midCat"/>
      </c:valAx>
      <c:valAx>
        <c:axId val="67295104"/>
        <c:scaling>
          <c:orientation val="minMax"/>
        </c:scaling>
        <c:axPos val="l"/>
        <c:majorGridlines/>
        <c:numFmt formatCode="General" sourceLinked="1"/>
        <c:tickLblPos val="nextTo"/>
        <c:crossAx val="672935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30074360085738777"/>
          <c:y val="6.9651313686154279E-2"/>
          <c:w val="0.19588565581049558"/>
          <c:h val="0.14953382389423581"/>
        </c:manualLayout>
      </c:layout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3774621815483717"/>
          <c:y val="3.0904710512449838E-2"/>
          <c:w val="0.72394538105751005"/>
          <c:h val="0.87868232073987895"/>
        </c:manualLayout>
      </c:layout>
      <c:scatterChart>
        <c:scatterStyle val="lineMarker"/>
        <c:ser>
          <c:idx val="0"/>
          <c:order val="0"/>
          <c:tx>
            <c:v>RE4/3TW02</c:v>
          </c:tx>
          <c:xVal>
            <c:numRef>
              <c:f>RE43TW02!$D$11:$D$28</c:f>
              <c:numCache>
                <c:formatCode>General</c:formatCode>
                <c:ptCount val="18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  <c:pt idx="11">
                  <c:v>23</c:v>
                </c:pt>
                <c:pt idx="12">
                  <c:v>25</c:v>
                </c:pt>
                <c:pt idx="13">
                  <c:v>27</c:v>
                </c:pt>
                <c:pt idx="14">
                  <c:v>29</c:v>
                </c:pt>
                <c:pt idx="15">
                  <c:v>31</c:v>
                </c:pt>
                <c:pt idx="16">
                  <c:v>33</c:v>
                </c:pt>
                <c:pt idx="17">
                  <c:v>35</c:v>
                </c:pt>
              </c:numCache>
            </c:numRef>
          </c:xVal>
          <c:yVal>
            <c:numRef>
              <c:f>RE43TW02!$F$11:$F$28</c:f>
              <c:numCache>
                <c:formatCode>0.0</c:formatCode>
                <c:ptCount val="18"/>
                <c:pt idx="0">
                  <c:v>0</c:v>
                </c:pt>
                <c:pt idx="1">
                  <c:v>10.599999999999994</c:v>
                </c:pt>
                <c:pt idx="2">
                  <c:v>14.599999999999994</c:v>
                </c:pt>
                <c:pt idx="3">
                  <c:v>16.599999999999994</c:v>
                </c:pt>
                <c:pt idx="4">
                  <c:v>10.599999999999994</c:v>
                </c:pt>
                <c:pt idx="5">
                  <c:v>14.599999999999994</c:v>
                </c:pt>
                <c:pt idx="6">
                  <c:v>12.599999999999994</c:v>
                </c:pt>
                <c:pt idx="7">
                  <c:v>13.599999999999994</c:v>
                </c:pt>
                <c:pt idx="8">
                  <c:v>12.599999999999994</c:v>
                </c:pt>
                <c:pt idx="9">
                  <c:v>12.599999999999994</c:v>
                </c:pt>
                <c:pt idx="10">
                  <c:v>12.599999999999994</c:v>
                </c:pt>
                <c:pt idx="11">
                  <c:v>13</c:v>
                </c:pt>
                <c:pt idx="12">
                  <c:v>8.5999999999999943</c:v>
                </c:pt>
                <c:pt idx="13">
                  <c:v>10.599999999999994</c:v>
                </c:pt>
                <c:pt idx="14">
                  <c:v>7.5999999999999943</c:v>
                </c:pt>
                <c:pt idx="15">
                  <c:v>11.599999999999994</c:v>
                </c:pt>
                <c:pt idx="16">
                  <c:v>9.5999999999999943</c:v>
                </c:pt>
                <c:pt idx="17">
                  <c:v>5.5999999999999943</c:v>
                </c:pt>
              </c:numCache>
            </c:numRef>
          </c:yVal>
        </c:ser>
        <c:ser>
          <c:idx val="1"/>
          <c:order val="1"/>
          <c:tx>
            <c:v>RE3/3TW19</c:v>
          </c:tx>
          <c:xVal>
            <c:numRef>
              <c:f>RE33TW19!$C$58:$C$102</c:f>
              <c:numCache>
                <c:formatCode>General</c:formatCode>
                <c:ptCount val="4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</c:numCache>
            </c:numRef>
          </c:xVal>
          <c:yVal>
            <c:numRef>
              <c:f>RE33TW19!$E$58:$E$102</c:f>
              <c:numCache>
                <c:formatCode>0.00</c:formatCode>
                <c:ptCount val="45"/>
                <c:pt idx="0">
                  <c:v>2.5999999999999943</c:v>
                </c:pt>
                <c:pt idx="1">
                  <c:v>4.5999999999999943</c:v>
                </c:pt>
                <c:pt idx="2">
                  <c:v>6.5999999999999943</c:v>
                </c:pt>
                <c:pt idx="3">
                  <c:v>8.5999999999999943</c:v>
                </c:pt>
                <c:pt idx="4">
                  <c:v>10.599999999999994</c:v>
                </c:pt>
                <c:pt idx="5">
                  <c:v>12.599999999999994</c:v>
                </c:pt>
                <c:pt idx="6">
                  <c:v>14.599999999999994</c:v>
                </c:pt>
                <c:pt idx="7">
                  <c:v>16.599999999999994</c:v>
                </c:pt>
                <c:pt idx="8">
                  <c:v>18.599999999999994</c:v>
                </c:pt>
                <c:pt idx="9">
                  <c:v>20.599999999999994</c:v>
                </c:pt>
                <c:pt idx="10">
                  <c:v>22.599999999999994</c:v>
                </c:pt>
                <c:pt idx="11">
                  <c:v>10.599999999999994</c:v>
                </c:pt>
                <c:pt idx="12">
                  <c:v>12.599999999999994</c:v>
                </c:pt>
                <c:pt idx="13">
                  <c:v>14.599999999999994</c:v>
                </c:pt>
                <c:pt idx="14">
                  <c:v>16.599999999999994</c:v>
                </c:pt>
                <c:pt idx="15">
                  <c:v>14.599999999999994</c:v>
                </c:pt>
                <c:pt idx="16">
                  <c:v>16.599999999999994</c:v>
                </c:pt>
                <c:pt idx="17">
                  <c:v>18.599999999999994</c:v>
                </c:pt>
                <c:pt idx="18">
                  <c:v>11.199999999999989</c:v>
                </c:pt>
                <c:pt idx="19">
                  <c:v>14.599999999999994</c:v>
                </c:pt>
                <c:pt idx="20">
                  <c:v>11.599999999999994</c:v>
                </c:pt>
                <c:pt idx="21">
                  <c:v>12.199999999999989</c:v>
                </c:pt>
                <c:pt idx="22">
                  <c:v>13.599999999999994</c:v>
                </c:pt>
                <c:pt idx="23">
                  <c:v>12.199999999999989</c:v>
                </c:pt>
                <c:pt idx="24">
                  <c:v>10.399999999999991</c:v>
                </c:pt>
                <c:pt idx="25">
                  <c:v>12.599999999999994</c:v>
                </c:pt>
                <c:pt idx="26">
                  <c:v>13.599999999999994</c:v>
                </c:pt>
                <c:pt idx="27">
                  <c:v>8.3999999999999915</c:v>
                </c:pt>
                <c:pt idx="28">
                  <c:v>10.599999999999994</c:v>
                </c:pt>
                <c:pt idx="29">
                  <c:v>11.199999999999989</c:v>
                </c:pt>
                <c:pt idx="30">
                  <c:v>12.399999999999991</c:v>
                </c:pt>
                <c:pt idx="31">
                  <c:v>13.399999999999991</c:v>
                </c:pt>
                <c:pt idx="32">
                  <c:v>14.199999999999989</c:v>
                </c:pt>
                <c:pt idx="33">
                  <c:v>14.799999999999997</c:v>
                </c:pt>
                <c:pt idx="34">
                  <c:v>15.399999999999991</c:v>
                </c:pt>
                <c:pt idx="35">
                  <c:v>9.5999999999999943</c:v>
                </c:pt>
                <c:pt idx="36">
                  <c:v>11.599999999999994</c:v>
                </c:pt>
                <c:pt idx="37">
                  <c:v>12.599999999999994</c:v>
                </c:pt>
                <c:pt idx="38">
                  <c:v>10.599999999999994</c:v>
                </c:pt>
                <c:pt idx="39">
                  <c:v>11.599999999999994</c:v>
                </c:pt>
                <c:pt idx="40">
                  <c:v>13.599999999999994</c:v>
                </c:pt>
                <c:pt idx="41">
                  <c:v>11.599999999999994</c:v>
                </c:pt>
                <c:pt idx="42">
                  <c:v>15.599999999999994</c:v>
                </c:pt>
                <c:pt idx="43">
                  <c:v>14</c:v>
                </c:pt>
                <c:pt idx="44">
                  <c:v>8.5999999999999943</c:v>
                </c:pt>
              </c:numCache>
            </c:numRef>
          </c:yVal>
        </c:ser>
        <c:axId val="69810816"/>
        <c:axId val="69821568"/>
      </c:scatterChart>
      <c:valAx>
        <c:axId val="69810816"/>
        <c:scaling>
          <c:orientation val="minMax"/>
        </c:scaling>
        <c:axPos val="b"/>
        <c:numFmt formatCode="General" sourceLinked="1"/>
        <c:tickLblPos val="nextTo"/>
        <c:crossAx val="69821568"/>
        <c:crosses val="autoZero"/>
        <c:crossBetween val="midCat"/>
      </c:valAx>
      <c:valAx>
        <c:axId val="69821568"/>
        <c:scaling>
          <c:orientation val="minMax"/>
        </c:scaling>
        <c:axPos val="l"/>
        <c:majorGridlines/>
        <c:numFmt formatCode="0.0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6981081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5803389158157874"/>
          <c:y val="7.6665608761558424E-2"/>
          <c:w val="0.15613777859434233"/>
          <c:h val="0.10067033777273568"/>
        </c:manualLayout>
      </c:layout>
    </c:legend>
    <c:plotVisOnly val="1"/>
  </c:chart>
  <c:spPr>
    <a:noFill/>
  </c:sp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0.03308</cdr:y>
    </cdr:from>
    <cdr:to>
      <cdr:x>0.16016</cdr:x>
      <cdr:y>0.16953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76200" y="152400"/>
          <a:ext cx="1066778" cy="6286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Pressure for first spacer Failure [mbar]</a:t>
          </a:r>
        </a:p>
      </cdr:txBody>
    </cdr:sp>
  </cdr:relSizeAnchor>
  <cdr:relSizeAnchor xmlns:cdr="http://schemas.openxmlformats.org/drawingml/2006/chartDrawing">
    <cdr:from>
      <cdr:x>0.77978</cdr:x>
      <cdr:y>0.92144</cdr:y>
    </cdr:from>
    <cdr:to>
      <cdr:x>0.9285</cdr:x>
      <cdr:y>0.97106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193848" y="4245429"/>
          <a:ext cx="9906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Time [AU]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0.0501</cdr:y>
    </cdr:from>
    <cdr:to>
      <cdr:x>0.22222</cdr:x>
      <cdr:y>0.2021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228600"/>
          <a:ext cx="1413934" cy="6934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Failure</a:t>
          </a:r>
          <a:r>
            <a:rPr lang="en-US" sz="1100" baseline="0"/>
            <a:t> pressure after initial spacer failure [mbar]</a:t>
          </a:r>
          <a:endParaRPr lang="en-US" sz="1100"/>
        </a:p>
      </cdr:txBody>
    </cdr:sp>
  </cdr:relSizeAnchor>
  <cdr:relSizeAnchor xmlns:cdr="http://schemas.openxmlformats.org/drawingml/2006/chartDrawing">
    <cdr:from>
      <cdr:x>0.72605</cdr:x>
      <cdr:y>0.8309</cdr:y>
    </cdr:from>
    <cdr:to>
      <cdr:x>0.85928</cdr:x>
      <cdr:y>0.90605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619626" y="3790952"/>
          <a:ext cx="847725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Time [AU]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Ian </a:t>
            </a:r>
            <a:r>
              <a:rPr lang="en-US" dirty="0" err="1" smtClean="0"/>
              <a:t>Crotty</a:t>
            </a:r>
            <a:r>
              <a:rPr lang="en-US" dirty="0" smtClean="0"/>
              <a:t> 12 Dec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Ian </a:t>
            </a:r>
            <a:r>
              <a:rPr lang="en-US" dirty="0" err="1" smtClean="0"/>
              <a:t>Crotty</a:t>
            </a:r>
            <a:r>
              <a:rPr lang="en-US" dirty="0" smtClean="0"/>
              <a:t> 12 Dec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304801"/>
            <a:ext cx="5334000" cy="381000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Test of old </a:t>
            </a:r>
            <a:r>
              <a:rPr lang="en-US" sz="2000" dirty="0" err="1" smtClean="0"/>
              <a:t>Kodel</a:t>
            </a:r>
            <a:r>
              <a:rPr lang="en-US" sz="2000" dirty="0" smtClean="0"/>
              <a:t> gaps to initial spacer failure</a:t>
            </a:r>
            <a:endParaRPr lang="en-US" sz="20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457200" y="838200"/>
          <a:ext cx="81534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19800" cy="334962"/>
          </a:xfrm>
        </p:spPr>
        <p:txBody>
          <a:bodyPr>
            <a:noAutofit/>
          </a:bodyPr>
          <a:lstStyle/>
          <a:p>
            <a:r>
              <a:rPr lang="en-US" sz="2000" dirty="0" smtClean="0"/>
              <a:t>Test of old and new </a:t>
            </a:r>
            <a:r>
              <a:rPr lang="en-US" sz="2000" dirty="0" err="1" smtClean="0"/>
              <a:t>Kodel</a:t>
            </a:r>
            <a:r>
              <a:rPr lang="en-US" sz="2000" dirty="0" smtClean="0"/>
              <a:t> gaps after initial failure</a:t>
            </a:r>
            <a:endParaRPr lang="en-US" sz="20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390649" y="1147762"/>
          <a:ext cx="6362701" cy="4562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44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Custom Design</vt:lpstr>
      <vt:lpstr>Test of old Kodel gaps to initial spacer failure</vt:lpstr>
      <vt:lpstr>Test of old and new Kodel gaps after initial failure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of old Kodel gaps to failure</dc:title>
  <dc:creator>icrotty2</dc:creator>
  <cp:lastModifiedBy>icrotty2</cp:lastModifiedBy>
  <cp:revision>6</cp:revision>
  <dcterms:created xsi:type="dcterms:W3CDTF">2010-12-12T16:39:59Z</dcterms:created>
  <dcterms:modified xsi:type="dcterms:W3CDTF">2010-12-12T16:49:38Z</dcterms:modified>
</cp:coreProperties>
</file>