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18A9-37CA-40DA-9FA8-5B6B1D0CE048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8606-31DA-4117-97FB-B32384C3A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16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18A9-37CA-40DA-9FA8-5B6B1D0CE048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8606-31DA-4117-97FB-B32384C3A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0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18A9-37CA-40DA-9FA8-5B6B1D0CE048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8606-31DA-4117-97FB-B32384C3A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88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18A9-37CA-40DA-9FA8-5B6B1D0CE048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8606-31DA-4117-97FB-B32384C3A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72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18A9-37CA-40DA-9FA8-5B6B1D0CE048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8606-31DA-4117-97FB-B32384C3A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98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18A9-37CA-40DA-9FA8-5B6B1D0CE048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8606-31DA-4117-97FB-B32384C3A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66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18A9-37CA-40DA-9FA8-5B6B1D0CE048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8606-31DA-4117-97FB-B32384C3A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25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18A9-37CA-40DA-9FA8-5B6B1D0CE048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8606-31DA-4117-97FB-B32384C3A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54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18A9-37CA-40DA-9FA8-5B6B1D0CE048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8606-31DA-4117-97FB-B32384C3A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37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18A9-37CA-40DA-9FA8-5B6B1D0CE048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8606-31DA-4117-97FB-B32384C3A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18A9-37CA-40DA-9FA8-5B6B1D0CE048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8606-31DA-4117-97FB-B32384C3A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7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118A9-37CA-40DA-9FA8-5B6B1D0CE048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C8606-31DA-4117-97FB-B32384C3A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186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Analysis done at CERN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http://rpc-cms-re4-upscope.web.cern.ch/rpc-cms-re4-upscope/RPC/Chamber%20production/Components/HPL/CleaningGT/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26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Analysis done at CERN  http://rpc-cms-re4-upscope.web.cern.ch/rpc-cms-re4-upscope/RPC/Chamber%20production/Components/HPL/CleaningGT/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done at CERN  http://rpc-cms-re4-upscope.web.cern.ch/rpc-cms-re4-upscope/RPC/Chamber%20production/Components/HPL/CleaningGT/</dc:title>
  <dc:creator>Ian Crotty</dc:creator>
  <cp:lastModifiedBy>Ian Crotty</cp:lastModifiedBy>
  <cp:revision>1</cp:revision>
  <dcterms:created xsi:type="dcterms:W3CDTF">2012-02-21T08:21:54Z</dcterms:created>
  <dcterms:modified xsi:type="dcterms:W3CDTF">2012-02-21T08:24:29Z</dcterms:modified>
</cp:coreProperties>
</file>