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74AD-B1B5-4759-B8C8-47F66A9B43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2902-347E-47DA-BC28-BA33BBDD4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74AD-B1B5-4759-B8C8-47F66A9B43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2902-347E-47DA-BC28-BA33BBDD4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74AD-B1B5-4759-B8C8-47F66A9B43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2902-347E-47DA-BC28-BA33BBDD4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74AD-B1B5-4759-B8C8-47F66A9B43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2902-347E-47DA-BC28-BA33BBDD4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74AD-B1B5-4759-B8C8-47F66A9B43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2902-347E-47DA-BC28-BA33BBDD4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74AD-B1B5-4759-B8C8-47F66A9B43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2902-347E-47DA-BC28-BA33BBDD4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74AD-B1B5-4759-B8C8-47F66A9B43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2902-347E-47DA-BC28-BA33BBDD4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74AD-B1B5-4759-B8C8-47F66A9B43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2902-347E-47DA-BC28-BA33BBDD4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74AD-B1B5-4759-B8C8-47F66A9B43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2902-347E-47DA-BC28-BA33BBDD4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74AD-B1B5-4759-B8C8-47F66A9B43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2902-347E-47DA-BC28-BA33BBDD4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74AD-B1B5-4759-B8C8-47F66A9B43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2902-347E-47DA-BC28-BA33BBDD4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D74AD-B1B5-4759-B8C8-47F66A9B43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32902-347E-47DA-BC28-BA33BBDD4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Bakelite Data Upload in RPC Construction Database</a:t>
            </a:r>
            <a:endParaRPr lang="bg-BG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Anton Dimitrov</a:t>
            </a:r>
          </a:p>
          <a:p>
            <a:r>
              <a:rPr lang="en-US" dirty="0" smtClean="0"/>
              <a:t>RPC Upgrade Meeting</a:t>
            </a:r>
          </a:p>
          <a:p>
            <a:r>
              <a:rPr lang="en-US" dirty="0" smtClean="0"/>
              <a:t>03 May 2011</a:t>
            </a: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7944"/>
          <a:stretch>
            <a:fillRect/>
          </a:stretch>
        </p:blipFill>
        <p:spPr bwMode="auto">
          <a:xfrm>
            <a:off x="323527" y="1412776"/>
            <a:ext cx="4204411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836712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Step1: SELECT the File with Puricelli data  to be uploaded.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86916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Step2: VALIDATE data in the file.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260648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FF0000"/>
                </a:solidFill>
              </a:rPr>
              <a:t>Guided upload of data</a:t>
            </a:r>
            <a:r>
              <a:rPr lang="en-US" sz="2000" u="sng" dirty="0" smtClean="0">
                <a:solidFill>
                  <a:srgbClr val="FF0000"/>
                </a:solidFill>
              </a:rPr>
              <a:t>.</a:t>
            </a:r>
            <a:endParaRPr lang="en-US" sz="2000" u="sng" dirty="0">
              <a:solidFill>
                <a:srgbClr val="FF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b="27891"/>
          <a:stretch>
            <a:fillRect/>
          </a:stretch>
        </p:blipFill>
        <p:spPr bwMode="auto">
          <a:xfrm>
            <a:off x="3707904" y="3720060"/>
            <a:ext cx="5112568" cy="29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644008" y="1412776"/>
            <a:ext cx="4355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The interface checks file &amp; data for:</a:t>
            </a:r>
          </a:p>
          <a:p>
            <a:pPr indent="269875"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Duplicated records (Bakelite code);</a:t>
            </a:r>
          </a:p>
          <a:p>
            <a:pPr indent="269875"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Missing data (Bakelite code &amp; number, Production Batch,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Slot, Position, Date, RHO20, SIGMA_RHO20, Resolution;</a:t>
            </a:r>
          </a:p>
          <a:p>
            <a:pPr indent="269875"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Wrong data format;</a:t>
            </a:r>
          </a:p>
          <a:p>
            <a:pPr indent="269875"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Non numerical value in numerical fields; </a:t>
            </a:r>
          </a:p>
          <a:p>
            <a:pPr indent="269875"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Extra fields in file;</a:t>
            </a:r>
          </a:p>
          <a:p>
            <a:pPr indent="269875"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Blanc  records are automatically ignored.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r="8696" b="56734"/>
          <a:stretch>
            <a:fillRect/>
          </a:stretch>
        </p:blipFill>
        <p:spPr bwMode="auto">
          <a:xfrm>
            <a:off x="251520" y="4005064"/>
            <a:ext cx="6048672" cy="229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764704"/>
            <a:ext cx="3888432" cy="311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9512" y="2606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Step3: Correction of errors - ONLINE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7984" y="98072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errors are corrected row by row and submitted for new validation.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61653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Step4. SAVE data.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1920" y="5589240"/>
            <a:ext cx="5076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Step 5. Enter Production Batch Common Data.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Step 6. Attach File with measurements of Pistons. 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628800"/>
            <a:ext cx="4824536" cy="3859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/>
              <a:t> Bakelite Structure created in RPC construction database – separate tables for production (Puricelli) and certification (Pavia) measurements</a:t>
            </a:r>
          </a:p>
          <a:p>
            <a:pPr>
              <a:buClr>
                <a:srgbClr val="002060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/>
              <a:t> Complicated data verification algorithm applied for data import</a:t>
            </a:r>
          </a:p>
          <a:p>
            <a:pPr>
              <a:buClr>
                <a:srgbClr val="002060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/>
              <a:t> First production measurements for batch 7&amp;8 imported in database</a:t>
            </a:r>
          </a:p>
          <a:p>
            <a:pPr>
              <a:buClr>
                <a:srgbClr val="002060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/>
              <a:t> Duplicated data in original excel file – 10 entries for batch8 – A1-A5 and B1-B5 different data for the same HPL panels</a:t>
            </a:r>
            <a:r>
              <a:rPr lang="en-US" sz="2400" dirty="0" smtClean="0"/>
              <a:t>?</a:t>
            </a:r>
          </a:p>
          <a:p>
            <a:pPr>
              <a:buClr>
                <a:srgbClr val="002060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/>
              <a:t>HPL specification not completely followed – no thickness and sample roughness measurements provided</a:t>
            </a:r>
            <a:endParaRPr lang="bg-BG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5288</TotalTime>
  <Words>223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Bakelite Data Upload in RPC Construction Database</vt:lpstr>
      <vt:lpstr>Slide 2</vt:lpstr>
      <vt:lpstr>Slide 3</vt:lpstr>
      <vt:lpstr>Conclusions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uzunova</dc:creator>
  <cp:lastModifiedBy>Anton Dimitrov</cp:lastModifiedBy>
  <cp:revision>15</cp:revision>
  <dcterms:created xsi:type="dcterms:W3CDTF">2011-04-29T15:39:22Z</dcterms:created>
  <dcterms:modified xsi:type="dcterms:W3CDTF">2011-05-03T08:02:11Z</dcterms:modified>
</cp:coreProperties>
</file>