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601D2-0A07-4A44-BEBC-863111CA71D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35FE2-0EB2-442D-BD34-9351CD09C2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Cooling leak tests of RE4 chamber circuit.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Pressure</a:t>
            </a:r>
          </a:p>
          <a:p>
            <a:r>
              <a:rPr lang="en-US" dirty="0" smtClean="0"/>
              <a:t>Specification 5 E -4 [</a:t>
            </a:r>
            <a:r>
              <a:rPr lang="en-US" dirty="0" err="1" smtClean="0"/>
              <a:t>mbar.l</a:t>
            </a:r>
            <a:r>
              <a:rPr lang="en-US" dirty="0" smtClean="0"/>
              <a:t>/s] @ 20bar</a:t>
            </a:r>
          </a:p>
          <a:p>
            <a:r>
              <a:rPr lang="en-US" dirty="0" smtClean="0"/>
              <a:t>Stability</a:t>
            </a:r>
          </a:p>
          <a:p>
            <a:r>
              <a:rPr lang="en-US" dirty="0" smtClean="0"/>
              <a:t>Leak Rate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janadctest201220bar1papip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87" y="1233487"/>
            <a:ext cx="7286625" cy="4391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2209800"/>
            <a:ext cx="19812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20 Bar pressure.</a:t>
            </a:r>
          </a:p>
          <a:p>
            <a:r>
              <a:rPr lang="en-US" dirty="0" smtClean="0"/>
              <a:t>Long stability  period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4343400"/>
            <a:ext cx="1981200" cy="0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janadctest201220bar1cupipes0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8400551" cy="53503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19050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 stability period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219200" y="2819400"/>
            <a:ext cx="99060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0" y="32004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Stable leak rate  </a:t>
            </a:r>
          </a:p>
          <a:p>
            <a:r>
              <a:rPr lang="en-US" dirty="0" smtClean="0"/>
              <a:t>7.2 E-3 [</a:t>
            </a:r>
            <a:r>
              <a:rPr lang="en-US" dirty="0" err="1" smtClean="0"/>
              <a:t>mbar.l</a:t>
            </a:r>
            <a:r>
              <a:rPr lang="en-US" dirty="0" smtClean="0"/>
              <a:t>/s]</a:t>
            </a:r>
            <a:endParaRPr lang="en-US" dirty="0"/>
          </a:p>
          <a:p>
            <a:r>
              <a:rPr lang="en-US" dirty="0" smtClean="0"/>
              <a:t>with  valve leaking.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28800" y="40386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050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Leak rate duration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janadctest201220bar1cupipes0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17098"/>
            <a:ext cx="9144000" cy="58238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2209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Sensitivity to Heat input. I was sitting near the pipe.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2895600"/>
            <a:ext cx="2286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86400" y="1219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 input, 2 hands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00600" y="1981200"/>
            <a:ext cx="99060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362200"/>
            <a:ext cx="5791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Conclusions</a:t>
            </a:r>
          </a:p>
          <a:p>
            <a:endParaRPr lang="en-US" dirty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Leak rates are readily established using the gradient as the sensor &amp; ADC combination is very sensitive 0.04 [mbar]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Remaining questions:</a:t>
            </a:r>
          </a:p>
          <a:p>
            <a:endParaRPr lang="en-US" dirty="0" smtClean="0"/>
          </a:p>
          <a:p>
            <a:r>
              <a:rPr lang="en-US" dirty="0" smtClean="0"/>
              <a:t>The stability period definition</a:t>
            </a:r>
          </a:p>
          <a:p>
            <a:r>
              <a:rPr lang="en-US" dirty="0" smtClean="0"/>
              <a:t>Relative temperature control over 200-500s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Cooling leak tests of RE4 chamber circuit.</vt:lpstr>
      <vt:lpstr>Slide 2</vt:lpstr>
      <vt:lpstr>Slide 3</vt:lpstr>
      <vt:lpstr>Slide 4</vt:lpstr>
      <vt:lpstr>Slide 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icrotty2</dc:creator>
  <cp:lastModifiedBy>icrotty2</cp:lastModifiedBy>
  <cp:revision>12</cp:revision>
  <dcterms:created xsi:type="dcterms:W3CDTF">2012-01-17T08:20:35Z</dcterms:created>
  <dcterms:modified xsi:type="dcterms:W3CDTF">2012-01-17T09:15:34Z</dcterms:modified>
</cp:coreProperties>
</file>