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665" r:id="rId2"/>
    <p:sldId id="666" r:id="rId3"/>
    <p:sldId id="688" r:id="rId4"/>
    <p:sldId id="667" r:id="rId5"/>
    <p:sldId id="668" r:id="rId6"/>
    <p:sldId id="669" r:id="rId7"/>
    <p:sldId id="670" r:id="rId8"/>
    <p:sldId id="677" r:id="rId9"/>
    <p:sldId id="672" r:id="rId10"/>
    <p:sldId id="674" r:id="rId11"/>
    <p:sldId id="675" r:id="rId12"/>
    <p:sldId id="676" r:id="rId13"/>
    <p:sldId id="679" r:id="rId14"/>
    <p:sldId id="680" r:id="rId15"/>
    <p:sldId id="681" r:id="rId16"/>
    <p:sldId id="682" r:id="rId17"/>
    <p:sldId id="683" r:id="rId18"/>
    <p:sldId id="684" r:id="rId19"/>
    <p:sldId id="689" r:id="rId20"/>
    <p:sldId id="685" r:id="rId21"/>
    <p:sldId id="686" r:id="rId22"/>
    <p:sldId id="687" r:id="rId23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FF"/>
    <a:srgbClr val="006600"/>
    <a:srgbClr val="800000"/>
    <a:srgbClr val="FFFF00"/>
    <a:srgbClr val="660033"/>
    <a:srgbClr val="008000"/>
    <a:srgbClr val="FF33CC"/>
    <a:srgbClr val="660066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9" autoAdjust="0"/>
    <p:restoredTop sz="86381" autoAdjust="0"/>
  </p:normalViewPr>
  <p:slideViewPr>
    <p:cSldViewPr>
      <p:cViewPr>
        <p:scale>
          <a:sx n="59" d="100"/>
          <a:sy n="59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E2E6F85-C040-43D2-946C-62A63A1072A7}" type="datetimeFigureOut">
              <a:rPr lang="en-US" smtClean="0"/>
              <a:pPr/>
              <a:t>11/3/2012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2D4A8F1-3BF4-453D-A634-5BC9A30EA5B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Cu cooling Leak Tests, 31 Oct 2012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Cu cooling Leak Tests, 31 Oct 2012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Cu cooling Leak Tests, 31 Oct 2012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Cu cooling Leak Tests, 31 Oct 2012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Cu cooling Leak Tests, 31 Oct 2012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Cu cooling Leak Tests, 31 Oct 2012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Cu cooling Leak Tests, 31 Oct 2012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Cu cooling Leak Tests, 31 Oct 2012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Cu cooling Leak Tests, 31 Oct 2012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Cu cooling Leak Tests, 31 Oct 2012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L. M. Pant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Cu cooling Leak Tests, 31 Oct 2012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L. M. Pant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Cu cooling Leak Tests, 31 Oct 2012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CB686-FFCB-4C86-B9F6-4741350E6E7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1</a:t>
            </a:fld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383734"/>
            <a:ext cx="3536032" cy="357634"/>
          </a:xfrm>
        </p:spPr>
        <p:txBody>
          <a:bodyPr/>
          <a:lstStyle/>
          <a:p>
            <a:r>
              <a:rPr lang="en-IN" sz="1400" b="1" smtClean="0">
                <a:solidFill>
                  <a:srgbClr val="003300"/>
                </a:solidFill>
              </a:rPr>
              <a:t>Cu cooling Leak Tests, 31 Oct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pic>
        <p:nvPicPr>
          <p:cNvPr id="11" name="Picture 7" descr="_881287572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44016"/>
            <a:ext cx="1844824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/>
          <p:nvPr/>
        </p:nvSpPr>
        <p:spPr>
          <a:xfrm>
            <a:off x="107504" y="2132856"/>
            <a:ext cx="8964488" cy="720080"/>
          </a:xfrm>
          <a:prstGeom prst="roundRect">
            <a:avLst/>
          </a:prstGeom>
          <a:solidFill>
            <a:srgbClr val="0000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Test Report of Cu </a:t>
            </a:r>
            <a:r>
              <a:rPr lang="en-US" sz="3200" b="1" dirty="0" smtClean="0"/>
              <a:t>cooling </a:t>
            </a:r>
            <a:r>
              <a:rPr lang="en-US" sz="3200" b="1" dirty="0" smtClean="0"/>
              <a:t>systems</a:t>
            </a:r>
            <a:endParaRPr lang="en-IN" sz="3200" b="1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42844" y="3195841"/>
            <a:ext cx="8786874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Times New Roman" pitchFamily="18" charset="0"/>
                <a:cs typeface="Arial" pitchFamily="34" charset="0"/>
              </a:rPr>
              <a:t>L. M. Pant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cs typeface="Times New Roman" pitchFamily="18" charset="0"/>
              </a:rPr>
              <a:t>Nuclear Physics Division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cs typeface="Times New Roman" pitchFamily="18" charset="0"/>
              </a:rPr>
              <a:t>Bhabha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cs typeface="Times New Roman" pitchFamily="18" charset="0"/>
              </a:rPr>
              <a:t> Atomic Research Centre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cs typeface="Times New Roman" pitchFamily="18" charset="0"/>
              </a:rPr>
              <a:t> Mumbai - 400085, INDIA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1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cs typeface="Times New Roman" pitchFamily="18" charset="0"/>
              </a:rPr>
              <a:t>email : lmpant@barc.gov.in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10</a:t>
            </a:fld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383734"/>
            <a:ext cx="3536032" cy="357634"/>
          </a:xfrm>
        </p:spPr>
        <p:txBody>
          <a:bodyPr/>
          <a:lstStyle/>
          <a:p>
            <a:r>
              <a:rPr lang="en-IN" sz="1400" b="1" smtClean="0">
                <a:solidFill>
                  <a:srgbClr val="003300"/>
                </a:solidFill>
              </a:rPr>
              <a:t>Cu cooling Leak Tests, 31 Oct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5"/>
            <a:ext cx="2987824" cy="231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1034" y="2132856"/>
            <a:ext cx="6142966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888432" cy="501650"/>
          </a:xfrm>
        </p:spPr>
        <p:txBody>
          <a:bodyPr/>
          <a:lstStyle/>
          <a:p>
            <a:r>
              <a:rPr lang="en-IN" sz="1400" b="1" smtClean="0">
                <a:solidFill>
                  <a:srgbClr val="003300"/>
                </a:solidFill>
              </a:rPr>
              <a:t>Cu cooling Leak Tests, 31 Oct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11</a:t>
            </a:fld>
            <a:endParaRPr lang="en-IN" sz="1400" b="1">
              <a:solidFill>
                <a:srgbClr val="0033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104" y="2132856"/>
            <a:ext cx="5892896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214837" cy="249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600400" cy="501650"/>
          </a:xfrm>
        </p:spPr>
        <p:txBody>
          <a:bodyPr/>
          <a:lstStyle/>
          <a:p>
            <a:r>
              <a:rPr lang="en-IN" sz="1400" b="1" smtClean="0">
                <a:solidFill>
                  <a:srgbClr val="003300"/>
                </a:solidFill>
              </a:rPr>
              <a:t>Cu cooling Leak Tests, 31 Oct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12</a:t>
            </a:fld>
            <a:endParaRPr lang="en-IN" sz="1400" b="1">
              <a:solidFill>
                <a:srgbClr val="0033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544" y="2132856"/>
            <a:ext cx="59289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241972" cy="249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501650"/>
          </a:xfrm>
        </p:spPr>
        <p:txBody>
          <a:bodyPr/>
          <a:lstStyle/>
          <a:p>
            <a:r>
              <a:rPr lang="en-IN" sz="1400" b="1" smtClean="0">
                <a:solidFill>
                  <a:srgbClr val="003300"/>
                </a:solidFill>
              </a:rPr>
              <a:t>Cu cooling Leak Tests, 31 Oct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13</a:t>
            </a:fld>
            <a:endParaRPr lang="en-IN" sz="1400" b="1">
              <a:solidFill>
                <a:srgbClr val="0033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88840"/>
            <a:ext cx="6228184" cy="440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85565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744416" cy="501650"/>
          </a:xfrm>
        </p:spPr>
        <p:txBody>
          <a:bodyPr/>
          <a:lstStyle/>
          <a:p>
            <a:r>
              <a:rPr lang="en-IN" sz="1400" b="1" smtClean="0">
                <a:solidFill>
                  <a:srgbClr val="003300"/>
                </a:solidFill>
              </a:rPr>
              <a:t>Cu cooling Leak Tests, 31 Oct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14</a:t>
            </a:fld>
            <a:endParaRPr lang="en-IN" sz="1400" b="1">
              <a:solidFill>
                <a:srgbClr val="0033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3988" y="2060848"/>
            <a:ext cx="6130012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294524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888432" cy="501650"/>
          </a:xfrm>
        </p:spPr>
        <p:txBody>
          <a:bodyPr/>
          <a:lstStyle/>
          <a:p>
            <a:r>
              <a:rPr lang="en-IN" sz="1400" b="1" smtClean="0">
                <a:solidFill>
                  <a:srgbClr val="003300"/>
                </a:solidFill>
              </a:rPr>
              <a:t>Cu cooling Leak Tests, 31 Oct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15</a:t>
            </a:fld>
            <a:endParaRPr lang="en-IN" sz="1400" b="1">
              <a:solidFill>
                <a:srgbClr val="0033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6532" y="1772816"/>
            <a:ext cx="6487468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565731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744416" cy="501650"/>
          </a:xfrm>
        </p:spPr>
        <p:txBody>
          <a:bodyPr/>
          <a:lstStyle/>
          <a:p>
            <a:r>
              <a:rPr lang="en-IN" sz="1400" b="1" smtClean="0">
                <a:solidFill>
                  <a:srgbClr val="003300"/>
                </a:solidFill>
              </a:rPr>
              <a:t>Cu cooling Leak Tests, 31 Oct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16</a:t>
            </a:fld>
            <a:endParaRPr lang="en-IN" sz="1400" b="1">
              <a:solidFill>
                <a:srgbClr val="0033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4289" y="1916832"/>
            <a:ext cx="6209711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62083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784" y="6356350"/>
            <a:ext cx="4320480" cy="501650"/>
          </a:xfrm>
        </p:spPr>
        <p:txBody>
          <a:bodyPr/>
          <a:lstStyle/>
          <a:p>
            <a:r>
              <a:rPr lang="en-IN" sz="1400" b="1" smtClean="0">
                <a:solidFill>
                  <a:srgbClr val="003300"/>
                </a:solidFill>
              </a:rPr>
              <a:t>Cu cooling Leak Tests, 31 Oct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17</a:t>
            </a:fld>
            <a:endParaRPr lang="en-IN" sz="1400" b="1">
              <a:solidFill>
                <a:srgbClr val="0033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4538" y="1844824"/>
            <a:ext cx="6379462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re43_015_26102012_1450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6326" y="0"/>
            <a:ext cx="2837674" cy="1772815"/>
          </a:xfrm>
          <a:prstGeom prst="rect">
            <a:avLst/>
          </a:prstGeom>
        </p:spPr>
      </p:pic>
      <p:pic>
        <p:nvPicPr>
          <p:cNvPr id="9" name="Picture 8" descr="re43_015_26102012_1450h-zoomed-200to260m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1"/>
            <a:ext cx="2722414" cy="170080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501650"/>
          </a:xfrm>
        </p:spPr>
        <p:txBody>
          <a:bodyPr/>
          <a:lstStyle/>
          <a:p>
            <a:r>
              <a:rPr lang="en-IN" sz="1400" b="1" smtClean="0">
                <a:solidFill>
                  <a:srgbClr val="003300"/>
                </a:solidFill>
              </a:rPr>
              <a:t>Cu cooling Leak Tests, 31 Oct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18</a:t>
            </a:fld>
            <a:endParaRPr lang="en-IN" sz="1400" b="1">
              <a:solidFill>
                <a:srgbClr val="0033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4869" y="1916832"/>
            <a:ext cx="6309131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36032" cy="501650"/>
          </a:xfrm>
        </p:spPr>
        <p:txBody>
          <a:bodyPr/>
          <a:lstStyle/>
          <a:p>
            <a:r>
              <a:rPr lang="en-IN" sz="1400" b="1" smtClean="0">
                <a:solidFill>
                  <a:srgbClr val="003300"/>
                </a:solidFill>
              </a:rPr>
              <a:t>Cu cooling Leak Tests, 31 Oct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19</a:t>
            </a:fld>
            <a:endParaRPr lang="en-IN" sz="1400" b="1">
              <a:solidFill>
                <a:srgbClr val="0033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6444208" cy="4499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2</a:t>
            </a:fld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383734"/>
            <a:ext cx="3536032" cy="357634"/>
          </a:xfrm>
        </p:spPr>
        <p:txBody>
          <a:bodyPr/>
          <a:lstStyle/>
          <a:p>
            <a:r>
              <a:rPr lang="en-IN" sz="1400" b="1" smtClean="0">
                <a:solidFill>
                  <a:srgbClr val="003300"/>
                </a:solidFill>
              </a:rPr>
              <a:t>Cu cooling Leak Tests, 31 Oct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1057275"/>
            <a:ext cx="77914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52056" cy="501650"/>
          </a:xfrm>
        </p:spPr>
        <p:txBody>
          <a:bodyPr/>
          <a:lstStyle/>
          <a:p>
            <a:r>
              <a:rPr lang="en-IN" sz="1400" b="1" smtClean="0">
                <a:solidFill>
                  <a:srgbClr val="003300"/>
                </a:solidFill>
              </a:rPr>
              <a:t>Cu cooling Leak Tests, 31 Oct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20</a:t>
            </a:fld>
            <a:endParaRPr lang="en-IN" sz="1400" b="1">
              <a:solidFill>
                <a:srgbClr val="0033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132856"/>
            <a:ext cx="6012160" cy="4231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re43_016_27102012_1515h-zoo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1"/>
            <a:ext cx="3347864" cy="209155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08040" cy="501650"/>
          </a:xfrm>
        </p:spPr>
        <p:txBody>
          <a:bodyPr/>
          <a:lstStyle/>
          <a:p>
            <a:r>
              <a:rPr lang="en-IN" sz="1400" b="1" smtClean="0">
                <a:solidFill>
                  <a:srgbClr val="003300"/>
                </a:solidFill>
              </a:rPr>
              <a:t>Cu cooling Leak Tests, 31 Oct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21</a:t>
            </a:fld>
            <a:endParaRPr lang="en-IN" sz="1400" b="1">
              <a:solidFill>
                <a:srgbClr val="0033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060848"/>
            <a:ext cx="6156176" cy="433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680048" cy="501650"/>
          </a:xfrm>
        </p:spPr>
        <p:txBody>
          <a:bodyPr/>
          <a:lstStyle/>
          <a:p>
            <a:r>
              <a:rPr lang="en-IN" sz="1400" b="1" smtClean="0">
                <a:solidFill>
                  <a:srgbClr val="003300"/>
                </a:solidFill>
              </a:rPr>
              <a:t>Cu cooling Leak Tests, 31 Oct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22</a:t>
            </a:fld>
            <a:endParaRPr lang="en-IN" sz="1400" b="1">
              <a:solidFill>
                <a:srgbClr val="0033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88840"/>
            <a:ext cx="6228184" cy="436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3</a:t>
            </a:fld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383734"/>
            <a:ext cx="3536032" cy="357634"/>
          </a:xfrm>
        </p:spPr>
        <p:txBody>
          <a:bodyPr/>
          <a:lstStyle/>
          <a:p>
            <a:r>
              <a:rPr lang="en-IN" sz="1400" b="1" smtClean="0">
                <a:solidFill>
                  <a:srgbClr val="003300"/>
                </a:solidFill>
              </a:rPr>
              <a:t>Cu cooling Leak Tests, 31 Oct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pic>
        <p:nvPicPr>
          <p:cNvPr id="14" name="Picture 13" descr="re42_001_23102012_1410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83457" cy="19888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3415" y="2060848"/>
            <a:ext cx="6110585" cy="430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4</a:t>
            </a:fld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383734"/>
            <a:ext cx="3536032" cy="357634"/>
          </a:xfrm>
        </p:spPr>
        <p:txBody>
          <a:bodyPr/>
          <a:lstStyle/>
          <a:p>
            <a:r>
              <a:rPr lang="en-IN" sz="1400" b="1" smtClean="0">
                <a:solidFill>
                  <a:srgbClr val="003300"/>
                </a:solidFill>
              </a:rPr>
              <a:t>Cu cooling Leak Tests, 31 Oct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pic>
        <p:nvPicPr>
          <p:cNvPr id="7" name="Picture 6" descr="re42_002_24102012_1115h-zoo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83458" cy="198884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3320" y="2060848"/>
            <a:ext cx="6120680" cy="432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5</a:t>
            </a:fld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383734"/>
            <a:ext cx="3536032" cy="357634"/>
          </a:xfrm>
        </p:spPr>
        <p:txBody>
          <a:bodyPr/>
          <a:lstStyle/>
          <a:p>
            <a:r>
              <a:rPr lang="en-IN" sz="1400" b="1" smtClean="0">
                <a:solidFill>
                  <a:srgbClr val="003300"/>
                </a:solidFill>
              </a:rPr>
              <a:t>Cu cooling Leak Tests, 31 Oct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pic>
        <p:nvPicPr>
          <p:cNvPr id="11" name="Picture 10" descr="re42_003_24102012_1330h-zoom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83458" cy="198884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7970" y="2060848"/>
            <a:ext cx="6136030" cy="431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6</a:t>
            </a:fld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383734"/>
            <a:ext cx="3536032" cy="357634"/>
          </a:xfrm>
        </p:spPr>
        <p:txBody>
          <a:bodyPr/>
          <a:lstStyle/>
          <a:p>
            <a:r>
              <a:rPr lang="en-IN" sz="1400" b="1" smtClean="0">
                <a:solidFill>
                  <a:srgbClr val="003300"/>
                </a:solidFill>
              </a:rPr>
              <a:t>Cu cooling Leak Tests, 31 Oct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pic>
        <p:nvPicPr>
          <p:cNvPr id="7" name="Picture 6" descr="re42_004_25102012_0830h-zoome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83457" cy="198884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0388" y="2060848"/>
            <a:ext cx="6133612" cy="433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7</a:t>
            </a:fld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24200" y="6383734"/>
            <a:ext cx="3536032" cy="357634"/>
          </a:xfrm>
        </p:spPr>
        <p:txBody>
          <a:bodyPr/>
          <a:lstStyle/>
          <a:p>
            <a:r>
              <a:rPr lang="en-IN" sz="1400" b="1" smtClean="0">
                <a:solidFill>
                  <a:srgbClr val="003300"/>
                </a:solidFill>
              </a:rPr>
              <a:t>Cu cooling Leak Tests, 31 Oct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pic>
        <p:nvPicPr>
          <p:cNvPr id="11" name="Picture 10" descr="re42_005_25102012_1200h-zoo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83456" cy="198884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9448" y="2060848"/>
            <a:ext cx="6124552" cy="430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44416" cy="501650"/>
          </a:xfrm>
        </p:spPr>
        <p:txBody>
          <a:bodyPr/>
          <a:lstStyle/>
          <a:p>
            <a:r>
              <a:rPr lang="en-IN" sz="1400" b="1" smtClean="0">
                <a:solidFill>
                  <a:srgbClr val="003300"/>
                </a:solidFill>
              </a:rPr>
              <a:t>Cu cooling Leak Tests, 31 Oct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8</a:t>
            </a:fld>
            <a:endParaRPr lang="en-IN" sz="1400" b="1">
              <a:solidFill>
                <a:srgbClr val="003300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7" y="1988840"/>
            <a:ext cx="6228183" cy="439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b="1" smtClean="0">
                <a:solidFill>
                  <a:srgbClr val="003300"/>
                </a:solidFill>
              </a:rPr>
              <a:t>L. M. Pant</a:t>
            </a:r>
            <a:endParaRPr lang="en-IN" sz="1400" b="1">
              <a:solidFill>
                <a:srgbClr val="0033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960440" cy="501650"/>
          </a:xfrm>
        </p:spPr>
        <p:txBody>
          <a:bodyPr/>
          <a:lstStyle/>
          <a:p>
            <a:r>
              <a:rPr lang="en-IN" sz="1400" b="1" smtClean="0">
                <a:solidFill>
                  <a:srgbClr val="003300"/>
                </a:solidFill>
              </a:rPr>
              <a:t>Cu cooling Leak Tests, 31 Oct 2012</a:t>
            </a:r>
            <a:endParaRPr lang="en-IN" sz="1400" b="1" dirty="0">
              <a:solidFill>
                <a:srgbClr val="0033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CB686-FFCB-4C86-B9F6-4741350E6E79}" type="slidenum">
              <a:rPr lang="en-IN" sz="1400" b="1" smtClean="0">
                <a:solidFill>
                  <a:srgbClr val="003300"/>
                </a:solidFill>
              </a:rPr>
              <a:pPr/>
              <a:t>9</a:t>
            </a:fld>
            <a:endParaRPr lang="en-IN" sz="1400" b="1">
              <a:solidFill>
                <a:srgbClr val="0033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16832"/>
            <a:ext cx="6300192" cy="445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5558</TotalTime>
  <Words>335</Words>
  <Application>Microsoft Office PowerPoint</Application>
  <PresentationFormat>On-screen Show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LMPant</dc:creator>
  <cp:lastModifiedBy>LMPant</cp:lastModifiedBy>
  <cp:revision>274</cp:revision>
  <dcterms:created xsi:type="dcterms:W3CDTF">2011-12-10T12:19:50Z</dcterms:created>
  <dcterms:modified xsi:type="dcterms:W3CDTF">2012-11-03T13:48:30Z</dcterms:modified>
</cp:coreProperties>
</file>