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FF"/>
    <a:srgbClr val="800000"/>
    <a:srgbClr val="FF9966"/>
    <a:srgbClr val="FF00FF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82DD8-E740-43A2-8FF3-FC779F865D8A}" type="datetimeFigureOut">
              <a:rPr lang="en-US" smtClean="0"/>
              <a:pPr/>
              <a:t>10/24/2011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CCD3B-0D32-4419-A82A-B55F7EDBDAD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0" y="1142984"/>
            <a:ext cx="7572396" cy="571501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Freeform 39"/>
          <p:cNvSpPr/>
          <p:nvPr/>
        </p:nvSpPr>
        <p:spPr>
          <a:xfrm>
            <a:off x="740979" y="2002221"/>
            <a:ext cx="1481959" cy="2191407"/>
          </a:xfrm>
          <a:custGeom>
            <a:avLst/>
            <a:gdLst>
              <a:gd name="connsiteX0" fmla="*/ 31531 w 1481959"/>
              <a:gd name="connsiteY0" fmla="*/ 1529255 h 2191407"/>
              <a:gd name="connsiteX1" fmla="*/ 756745 w 1481959"/>
              <a:gd name="connsiteY1" fmla="*/ 1813034 h 2191407"/>
              <a:gd name="connsiteX2" fmla="*/ 1466193 w 1481959"/>
              <a:gd name="connsiteY2" fmla="*/ 2191407 h 2191407"/>
              <a:gd name="connsiteX3" fmla="*/ 1481959 w 1481959"/>
              <a:gd name="connsiteY3" fmla="*/ 662151 h 2191407"/>
              <a:gd name="connsiteX4" fmla="*/ 756745 w 1481959"/>
              <a:gd name="connsiteY4" fmla="*/ 299545 h 2191407"/>
              <a:gd name="connsiteX5" fmla="*/ 0 w 1481959"/>
              <a:gd name="connsiteY5" fmla="*/ 0 h 2191407"/>
              <a:gd name="connsiteX6" fmla="*/ 31531 w 1481959"/>
              <a:gd name="connsiteY6" fmla="*/ 1529255 h 2191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1959" h="2191407">
                <a:moveTo>
                  <a:pt x="31531" y="1529255"/>
                </a:moveTo>
                <a:lnTo>
                  <a:pt x="756745" y="1813034"/>
                </a:lnTo>
                <a:lnTo>
                  <a:pt x="1466193" y="2191407"/>
                </a:lnTo>
                <a:lnTo>
                  <a:pt x="1481959" y="662151"/>
                </a:lnTo>
                <a:lnTo>
                  <a:pt x="756745" y="299545"/>
                </a:lnTo>
                <a:lnTo>
                  <a:pt x="0" y="0"/>
                </a:lnTo>
                <a:lnTo>
                  <a:pt x="31531" y="1529255"/>
                </a:lnTo>
                <a:close/>
              </a:path>
            </a:pathLst>
          </a:custGeom>
          <a:solidFill>
            <a:srgbClr val="00CCFF">
              <a:alpha val="8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Freeform 34"/>
          <p:cNvSpPr/>
          <p:nvPr/>
        </p:nvSpPr>
        <p:spPr>
          <a:xfrm>
            <a:off x="714348" y="1996796"/>
            <a:ext cx="1466193" cy="646386"/>
          </a:xfrm>
          <a:custGeom>
            <a:avLst/>
            <a:gdLst>
              <a:gd name="connsiteX0" fmla="*/ 0 w 1466193"/>
              <a:gd name="connsiteY0" fmla="*/ 0 h 646386"/>
              <a:gd name="connsiteX1" fmla="*/ 725214 w 1466193"/>
              <a:gd name="connsiteY1" fmla="*/ 268014 h 646386"/>
              <a:gd name="connsiteX2" fmla="*/ 1466193 w 1466193"/>
              <a:gd name="connsiteY2" fmla="*/ 646386 h 646386"/>
              <a:gd name="connsiteX3" fmla="*/ 1466193 w 1466193"/>
              <a:gd name="connsiteY3" fmla="*/ 646386 h 646386"/>
              <a:gd name="connsiteX4" fmla="*/ 1466193 w 1466193"/>
              <a:gd name="connsiteY4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193" h="646386">
                <a:moveTo>
                  <a:pt x="0" y="0"/>
                </a:moveTo>
                <a:cubicBezTo>
                  <a:pt x="240424" y="80141"/>
                  <a:pt x="480849" y="160283"/>
                  <a:pt x="725214" y="268014"/>
                </a:cubicBezTo>
                <a:cubicBezTo>
                  <a:pt x="969579" y="375745"/>
                  <a:pt x="1466193" y="646386"/>
                  <a:pt x="1466193" y="646386"/>
                </a:cubicBezTo>
                <a:lnTo>
                  <a:pt x="1466193" y="646386"/>
                </a:lnTo>
                <a:lnTo>
                  <a:pt x="1466193" y="646386"/>
                </a:lnTo>
              </a:path>
            </a:pathLst>
          </a:cu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/>
          <p:cNvSpPr/>
          <p:nvPr/>
        </p:nvSpPr>
        <p:spPr>
          <a:xfrm>
            <a:off x="2214546" y="2571744"/>
            <a:ext cx="285752" cy="164307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ectangle 29"/>
          <p:cNvSpPr/>
          <p:nvPr/>
        </p:nvSpPr>
        <p:spPr>
          <a:xfrm>
            <a:off x="2357422" y="2500306"/>
            <a:ext cx="428628" cy="714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 30"/>
          <p:cNvSpPr/>
          <p:nvPr/>
        </p:nvSpPr>
        <p:spPr>
          <a:xfrm>
            <a:off x="2357422" y="4214818"/>
            <a:ext cx="428628" cy="714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585565" y="1951956"/>
            <a:ext cx="142876" cy="16430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728441" y="2023394"/>
            <a:ext cx="2143140" cy="1500198"/>
          </a:xfrm>
          <a:prstGeom prst="rect">
            <a:avLst/>
          </a:prstGeom>
          <a:solidFill>
            <a:srgbClr val="00B0F0">
              <a:alpha val="92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34 pin </a:t>
            </a:r>
          </a:p>
          <a:p>
            <a:pPr algn="ctr"/>
            <a:r>
              <a:rPr lang="en-US" sz="1600" b="1" dirty="0" smtClean="0"/>
              <a:t>FTPC</a:t>
            </a:r>
          </a:p>
          <a:p>
            <a:pPr algn="ctr"/>
            <a:r>
              <a:rPr lang="en-US" sz="1600" b="1" dirty="0" smtClean="0"/>
              <a:t>50 cm</a:t>
            </a:r>
            <a:endParaRPr lang="en-IN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2871581" y="1951956"/>
            <a:ext cx="285752" cy="164307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014457" y="1880518"/>
            <a:ext cx="428628" cy="714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014457" y="3595030"/>
            <a:ext cx="428628" cy="714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2761205" y="3649808"/>
            <a:ext cx="7633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 smtClean="0"/>
              <a:t>34 pin </a:t>
            </a:r>
          </a:p>
          <a:p>
            <a:pPr algn="ctr"/>
            <a:r>
              <a:rPr lang="en-US" sz="1000" b="1" dirty="0" smtClean="0"/>
              <a:t>3M </a:t>
            </a:r>
          </a:p>
          <a:p>
            <a:pPr algn="ctr"/>
            <a:r>
              <a:rPr lang="en-US" sz="1000" b="1" dirty="0" smtClean="0"/>
              <a:t>Male </a:t>
            </a:r>
          </a:p>
          <a:p>
            <a:pPr algn="ctr"/>
            <a:r>
              <a:rPr lang="en-US" sz="1000" b="1" dirty="0" smtClean="0"/>
              <a:t>Connector </a:t>
            </a:r>
            <a:endParaRPr lang="en-IN" sz="1000" b="1" dirty="0"/>
          </a:p>
        </p:txBody>
      </p:sp>
      <p:sp>
        <p:nvSpPr>
          <p:cNvPr id="10" name="Rectangle 9"/>
          <p:cNvSpPr/>
          <p:nvPr/>
        </p:nvSpPr>
        <p:spPr>
          <a:xfrm>
            <a:off x="3643306" y="1951956"/>
            <a:ext cx="285752" cy="164307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3929058" y="2023394"/>
            <a:ext cx="3071834" cy="1500198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b="1" dirty="0" smtClean="0"/>
              <a:t>34</a:t>
            </a:r>
            <a:r>
              <a:rPr lang="en-US" sz="1600" b="1" dirty="0" smtClean="0"/>
              <a:t> </a:t>
            </a:r>
            <a:r>
              <a:rPr lang="en-US" sz="1600" b="1" dirty="0" smtClean="0"/>
              <a:t>pin Flat TPC</a:t>
            </a:r>
          </a:p>
          <a:p>
            <a:pPr algn="just"/>
            <a:r>
              <a:rPr lang="en-US" sz="1600" b="1" dirty="0" smtClean="0">
                <a:solidFill>
                  <a:srgbClr val="FFFF00"/>
                </a:solidFill>
              </a:rPr>
              <a:t>Mumbai	 </a:t>
            </a:r>
            <a:r>
              <a:rPr lang="en-US" sz="1600" b="1" dirty="0" smtClean="0">
                <a:solidFill>
                  <a:srgbClr val="FFFF00"/>
                </a:solidFill>
              </a:rPr>
              <a:t>= </a:t>
            </a:r>
            <a:r>
              <a:rPr lang="en-US" sz="1600" b="1" dirty="0" smtClean="0">
                <a:solidFill>
                  <a:srgbClr val="FFFF00"/>
                </a:solidFill>
              </a:rPr>
              <a:t>5 </a:t>
            </a:r>
            <a:r>
              <a:rPr lang="en-US" sz="1600" b="1" dirty="0" err="1" smtClean="0">
                <a:solidFill>
                  <a:srgbClr val="FFFF00"/>
                </a:solidFill>
              </a:rPr>
              <a:t>metres</a:t>
            </a:r>
            <a:r>
              <a:rPr lang="en-US" sz="1600" b="1" dirty="0" smtClean="0">
                <a:solidFill>
                  <a:srgbClr val="FFFF00"/>
                </a:solidFill>
              </a:rPr>
              <a:t>  (retrieved)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algn="just"/>
            <a:r>
              <a:rPr lang="en-US" sz="1600" b="1" dirty="0" smtClean="0">
                <a:solidFill>
                  <a:srgbClr val="FFFF00"/>
                </a:solidFill>
              </a:rPr>
              <a:t>Ghent 	= 10 </a:t>
            </a:r>
            <a:r>
              <a:rPr lang="en-US" sz="1600" b="1" dirty="0" err="1" smtClean="0">
                <a:solidFill>
                  <a:srgbClr val="FFFF00"/>
                </a:solidFill>
              </a:rPr>
              <a:t>metres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algn="just"/>
            <a:r>
              <a:rPr lang="en-US" sz="1600" b="1" dirty="0" smtClean="0">
                <a:solidFill>
                  <a:srgbClr val="FFFF00"/>
                </a:solidFill>
              </a:rPr>
              <a:t>CERN 	= 12 </a:t>
            </a:r>
            <a:r>
              <a:rPr lang="en-US" sz="1600" b="1" dirty="0" err="1" smtClean="0">
                <a:solidFill>
                  <a:srgbClr val="FFFF00"/>
                </a:solidFill>
              </a:rPr>
              <a:t>metres</a:t>
            </a:r>
            <a:endParaRPr lang="en-IN" sz="1600" b="1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00892" y="1951956"/>
            <a:ext cx="285752" cy="19288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3451459" y="3617901"/>
            <a:ext cx="763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 smtClean="0"/>
              <a:t>34 pin </a:t>
            </a:r>
          </a:p>
          <a:p>
            <a:pPr algn="ctr"/>
            <a:r>
              <a:rPr lang="en-US" sz="1000" b="1" dirty="0" smtClean="0"/>
              <a:t>3M </a:t>
            </a:r>
          </a:p>
          <a:p>
            <a:pPr algn="ctr"/>
            <a:r>
              <a:rPr lang="en-US" sz="1000" b="1" dirty="0" smtClean="0"/>
              <a:t>Female </a:t>
            </a:r>
          </a:p>
          <a:p>
            <a:pPr algn="ctr"/>
            <a:r>
              <a:rPr lang="en-US" sz="1000" b="1" dirty="0" smtClean="0"/>
              <a:t>Connector </a:t>
            </a:r>
            <a:endParaRPr lang="en-IN" sz="1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09045" y="3929066"/>
            <a:ext cx="763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 smtClean="0"/>
              <a:t>40 pin </a:t>
            </a:r>
          </a:p>
          <a:p>
            <a:pPr algn="ctr"/>
            <a:r>
              <a:rPr lang="en-US" sz="1000" b="1" dirty="0" smtClean="0"/>
              <a:t>3M </a:t>
            </a:r>
          </a:p>
          <a:p>
            <a:pPr algn="ctr"/>
            <a:r>
              <a:rPr lang="en-US" sz="1000" b="1" dirty="0" smtClean="0"/>
              <a:t>Female </a:t>
            </a:r>
          </a:p>
          <a:p>
            <a:pPr algn="ctr"/>
            <a:r>
              <a:rPr lang="en-US" sz="1000" b="1" dirty="0" smtClean="0"/>
              <a:t>Connector </a:t>
            </a:r>
            <a:endParaRPr lang="en-IN" sz="1000" b="1" dirty="0"/>
          </a:p>
        </p:txBody>
      </p:sp>
      <p:sp>
        <p:nvSpPr>
          <p:cNvPr id="16" name="Rectangle 15"/>
          <p:cNvSpPr/>
          <p:nvPr/>
        </p:nvSpPr>
        <p:spPr>
          <a:xfrm>
            <a:off x="8001024" y="1951956"/>
            <a:ext cx="285752" cy="19288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7715272" y="1880518"/>
            <a:ext cx="428628" cy="714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7715272" y="3880782"/>
            <a:ext cx="428628" cy="714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7657927" y="3929066"/>
            <a:ext cx="763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 smtClean="0"/>
              <a:t>40 pin </a:t>
            </a:r>
          </a:p>
          <a:p>
            <a:pPr algn="ctr"/>
            <a:r>
              <a:rPr lang="en-US" sz="1000" b="1" dirty="0" smtClean="0"/>
              <a:t>3M </a:t>
            </a:r>
          </a:p>
          <a:p>
            <a:pPr algn="ctr"/>
            <a:r>
              <a:rPr lang="en-US" sz="1000" b="1" dirty="0" smtClean="0"/>
              <a:t>Male </a:t>
            </a:r>
          </a:p>
          <a:p>
            <a:pPr algn="ctr"/>
            <a:r>
              <a:rPr lang="en-US" sz="1000" b="1" dirty="0" smtClean="0"/>
              <a:t>Connector </a:t>
            </a:r>
            <a:endParaRPr lang="en-IN" sz="1000" b="1" dirty="0"/>
          </a:p>
        </p:txBody>
      </p:sp>
      <p:sp>
        <p:nvSpPr>
          <p:cNvPr id="21" name="Rectangle 20"/>
          <p:cNvSpPr/>
          <p:nvPr/>
        </p:nvSpPr>
        <p:spPr>
          <a:xfrm>
            <a:off x="8286776" y="2023394"/>
            <a:ext cx="785818" cy="1785950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RPC</a:t>
            </a:r>
          </a:p>
          <a:p>
            <a:pPr algn="ctr"/>
            <a:r>
              <a:rPr lang="en-US" b="1" dirty="0" smtClean="0"/>
              <a:t>Patch</a:t>
            </a:r>
          </a:p>
          <a:p>
            <a:pPr algn="ctr"/>
            <a:r>
              <a:rPr lang="en-US" b="1" dirty="0" smtClean="0"/>
              <a:t>Panel</a:t>
            </a:r>
          </a:p>
          <a:p>
            <a:pPr algn="ctr"/>
            <a:r>
              <a:rPr lang="en-US" b="1" dirty="0" smtClean="0"/>
              <a:t>40 pin</a:t>
            </a:r>
          </a:p>
          <a:p>
            <a:pPr algn="ctr"/>
            <a:r>
              <a:rPr lang="en-US" b="1" dirty="0" smtClean="0"/>
              <a:t>FTPC</a:t>
            </a:r>
            <a:endParaRPr lang="en-IN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85720" y="3714752"/>
            <a:ext cx="734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 smtClean="0"/>
              <a:t>2 x 34</a:t>
            </a:r>
          </a:p>
          <a:p>
            <a:pPr algn="ctr"/>
            <a:r>
              <a:rPr lang="en-US" sz="1000" b="1" dirty="0" smtClean="0"/>
              <a:t>68 pin </a:t>
            </a:r>
          </a:p>
          <a:p>
            <a:pPr algn="ctr"/>
            <a:r>
              <a:rPr lang="en-US" sz="1000" b="1" dirty="0" err="1" smtClean="0"/>
              <a:t>Farnell</a:t>
            </a:r>
            <a:endParaRPr lang="en-US" sz="1000" b="1" dirty="0" smtClean="0"/>
          </a:p>
          <a:p>
            <a:pPr algn="ctr"/>
            <a:r>
              <a:rPr lang="en-US" sz="1000" b="1" dirty="0" smtClean="0"/>
              <a:t>Connector</a:t>
            </a:r>
          </a:p>
          <a:p>
            <a:pPr algn="ctr"/>
            <a:r>
              <a:rPr lang="en-US" sz="1000" b="1" dirty="0" smtClean="0"/>
              <a:t>for TDC </a:t>
            </a:r>
            <a:endParaRPr lang="en-IN" sz="1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20341" y="1214422"/>
            <a:ext cx="3951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Male connector : having pins</a:t>
            </a:r>
          </a:p>
          <a:p>
            <a:r>
              <a:rPr lang="en-US" b="1" dirty="0" smtClean="0"/>
              <a:t>Female connector : accommodates pins</a:t>
            </a:r>
            <a:endParaRPr lang="en-IN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14348" y="3380716"/>
            <a:ext cx="2143140" cy="1588"/>
          </a:xfrm>
          <a:prstGeom prst="straightConnector1">
            <a:avLst/>
          </a:prstGeom>
          <a:ln w="38100">
            <a:solidFill>
              <a:schemeClr val="bg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929058" y="3380716"/>
            <a:ext cx="3071834" cy="1588"/>
          </a:xfrm>
          <a:prstGeom prst="straightConnector1">
            <a:avLst/>
          </a:prstGeom>
          <a:ln w="38100">
            <a:solidFill>
              <a:schemeClr val="bg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0034" y="428604"/>
            <a:ext cx="8320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Schematic of the Flat Twisted Pair Cable (FTPC) from RPC to TDC</a:t>
            </a:r>
            <a:endParaRPr lang="en-IN" sz="2400" b="1" dirty="0">
              <a:solidFill>
                <a:srgbClr val="8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-32" y="5042142"/>
            <a:ext cx="533152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One complete unit from RPC to TDC has </a:t>
            </a:r>
          </a:p>
          <a:p>
            <a:pPr marL="342900" indent="-342900">
              <a:buAutoNum type="alphaLcParenR"/>
            </a:pPr>
            <a:r>
              <a:rPr lang="en-US" sz="1600" b="1" dirty="0" err="1" smtClean="0"/>
              <a:t>Farnell</a:t>
            </a:r>
            <a:r>
              <a:rPr lang="en-US" sz="1600" b="1" dirty="0" smtClean="0"/>
              <a:t>, </a:t>
            </a:r>
            <a:r>
              <a:rPr lang="en-US" sz="1600" b="1" dirty="0" smtClean="0"/>
              <a:t>2 x 34 = 68 </a:t>
            </a:r>
            <a:r>
              <a:rPr lang="en-US" sz="1600" b="1" dirty="0" smtClean="0"/>
              <a:t>pin connector 	</a:t>
            </a:r>
            <a:r>
              <a:rPr lang="en-US" sz="1600" b="1" dirty="0" smtClean="0"/>
              <a:t>: </a:t>
            </a:r>
            <a:r>
              <a:rPr lang="en-US" sz="1600" b="1" dirty="0" smtClean="0"/>
              <a:t>1</a:t>
            </a:r>
          </a:p>
          <a:p>
            <a:pPr marL="342900" indent="-342900">
              <a:buAutoNum type="alphaLcParenR"/>
            </a:pPr>
            <a:r>
              <a:rPr lang="en-US" sz="1600" b="1" dirty="0" smtClean="0"/>
              <a:t>3M, 34 pin, Male connector	</a:t>
            </a:r>
            <a:r>
              <a:rPr lang="en-US" sz="1600" b="1" dirty="0" smtClean="0"/>
              <a:t>	: 2</a:t>
            </a:r>
            <a:endParaRPr lang="en-US" sz="1600" b="1" dirty="0" smtClean="0"/>
          </a:p>
          <a:p>
            <a:pPr marL="342900" indent="-342900">
              <a:buAutoNum type="alphaLcParenR"/>
            </a:pPr>
            <a:r>
              <a:rPr lang="en-US" sz="1600" b="1" dirty="0" smtClean="0"/>
              <a:t>3M, 34 pin, Female connector	</a:t>
            </a:r>
            <a:r>
              <a:rPr lang="en-US" sz="1600" b="1" dirty="0" smtClean="0"/>
              <a:t>: 2</a:t>
            </a:r>
            <a:endParaRPr lang="en-US" sz="1600" b="1" dirty="0" smtClean="0"/>
          </a:p>
          <a:p>
            <a:pPr marL="342900" indent="-342900">
              <a:buAutoNum type="alphaLcParenR"/>
            </a:pPr>
            <a:r>
              <a:rPr lang="en-US" sz="1600" b="1" dirty="0" smtClean="0"/>
              <a:t>3M, 40 pin, Female connector	</a:t>
            </a:r>
            <a:r>
              <a:rPr lang="en-US" sz="1600" b="1" dirty="0" smtClean="0"/>
              <a:t>: 2</a:t>
            </a:r>
          </a:p>
          <a:p>
            <a:pPr marL="342900" indent="-342900">
              <a:buAutoNum type="alphaLcParenR"/>
            </a:pPr>
            <a:r>
              <a:rPr lang="en-US" sz="1600" b="1" dirty="0" smtClean="0"/>
              <a:t>34 pin twisted pair flat cable		: 2 x 0.5 m</a:t>
            </a:r>
          </a:p>
          <a:p>
            <a:pPr marL="342900" indent="-342900">
              <a:buAutoNum type="alphaLcParenR"/>
            </a:pPr>
            <a:r>
              <a:rPr lang="en-US" sz="1600" b="1" dirty="0" smtClean="0"/>
              <a:t>34 pin twisted pair flat cable		: 2 x  (10 to 12) m</a:t>
            </a:r>
            <a:endParaRPr lang="en-IN" sz="1600" b="1" dirty="0"/>
          </a:p>
        </p:txBody>
      </p:sp>
      <p:sp>
        <p:nvSpPr>
          <p:cNvPr id="34" name="Freeform 33"/>
          <p:cNvSpPr/>
          <p:nvPr/>
        </p:nvSpPr>
        <p:spPr>
          <a:xfrm>
            <a:off x="740979" y="3531476"/>
            <a:ext cx="1466193" cy="646386"/>
          </a:xfrm>
          <a:custGeom>
            <a:avLst/>
            <a:gdLst>
              <a:gd name="connsiteX0" fmla="*/ 0 w 1466193"/>
              <a:gd name="connsiteY0" fmla="*/ 0 h 646386"/>
              <a:gd name="connsiteX1" fmla="*/ 725214 w 1466193"/>
              <a:gd name="connsiteY1" fmla="*/ 268014 h 646386"/>
              <a:gd name="connsiteX2" fmla="*/ 1466193 w 1466193"/>
              <a:gd name="connsiteY2" fmla="*/ 646386 h 646386"/>
              <a:gd name="connsiteX3" fmla="*/ 1466193 w 1466193"/>
              <a:gd name="connsiteY3" fmla="*/ 646386 h 646386"/>
              <a:gd name="connsiteX4" fmla="*/ 1466193 w 1466193"/>
              <a:gd name="connsiteY4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193" h="646386">
                <a:moveTo>
                  <a:pt x="0" y="0"/>
                </a:moveTo>
                <a:cubicBezTo>
                  <a:pt x="240424" y="80141"/>
                  <a:pt x="480849" y="160283"/>
                  <a:pt x="725214" y="268014"/>
                </a:cubicBezTo>
                <a:cubicBezTo>
                  <a:pt x="969579" y="375745"/>
                  <a:pt x="1466193" y="646386"/>
                  <a:pt x="1466193" y="646386"/>
                </a:cubicBezTo>
                <a:lnTo>
                  <a:pt x="1466193" y="646386"/>
                </a:lnTo>
                <a:lnTo>
                  <a:pt x="1466193" y="646386"/>
                </a:lnTo>
              </a:path>
            </a:pathLst>
          </a:cu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TextBox 40"/>
          <p:cNvSpPr txBox="1"/>
          <p:nvPr/>
        </p:nvSpPr>
        <p:spPr>
          <a:xfrm>
            <a:off x="2022699" y="4292750"/>
            <a:ext cx="763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 smtClean="0"/>
              <a:t>34 pin </a:t>
            </a:r>
          </a:p>
          <a:p>
            <a:pPr algn="ctr"/>
            <a:r>
              <a:rPr lang="en-US" sz="1000" b="1" dirty="0" smtClean="0"/>
              <a:t>3M </a:t>
            </a:r>
          </a:p>
          <a:p>
            <a:pPr algn="ctr"/>
            <a:r>
              <a:rPr lang="en-US" sz="1000" b="1" dirty="0" smtClean="0"/>
              <a:t>Male </a:t>
            </a:r>
          </a:p>
          <a:p>
            <a:pPr algn="ctr"/>
            <a:r>
              <a:rPr lang="en-US" sz="1000" b="1" dirty="0" smtClean="0"/>
              <a:t>Connector </a:t>
            </a:r>
            <a:endParaRPr lang="en-IN" sz="1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354738" y="6581025"/>
            <a:ext cx="2217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</a:rPr>
              <a:t>L. M. Pant, 24</a:t>
            </a:r>
            <a:r>
              <a:rPr lang="en-US" sz="1200" b="1" baseline="30000" dirty="0" smtClean="0">
                <a:solidFill>
                  <a:srgbClr val="0000FF"/>
                </a:solidFill>
              </a:rPr>
              <a:t>th</a:t>
            </a:r>
            <a:r>
              <a:rPr lang="en-US" sz="1200" b="1" dirty="0" smtClean="0">
                <a:solidFill>
                  <a:srgbClr val="0000FF"/>
                </a:solidFill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</a:rPr>
              <a:t>O</a:t>
            </a:r>
            <a:r>
              <a:rPr lang="en-US" sz="1200" b="1" dirty="0" smtClean="0">
                <a:solidFill>
                  <a:srgbClr val="0000FF"/>
                </a:solidFill>
              </a:rPr>
              <a:t>ct. 2011, CERN</a:t>
            </a:r>
            <a:endParaRPr lang="en-IN" sz="1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103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LMPant</dc:creator>
  <cp:lastModifiedBy>LMPant</cp:lastModifiedBy>
  <cp:revision>61</cp:revision>
  <dcterms:created xsi:type="dcterms:W3CDTF">2011-09-13T06:15:10Z</dcterms:created>
  <dcterms:modified xsi:type="dcterms:W3CDTF">2011-10-24T16:04:41Z</dcterms:modified>
</cp:coreProperties>
</file>