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E8-CF69-4DD0-82CD-B1CC5CD3CA62}" type="datetimeFigureOut">
              <a:rPr lang="en-GB" smtClean="0"/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EB9-ED9D-4B30-8853-B82888F99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529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E8-CF69-4DD0-82CD-B1CC5CD3CA62}" type="datetimeFigureOut">
              <a:rPr lang="en-GB" smtClean="0"/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EB9-ED9D-4B30-8853-B82888F99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8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E8-CF69-4DD0-82CD-B1CC5CD3CA62}" type="datetimeFigureOut">
              <a:rPr lang="en-GB" smtClean="0"/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EB9-ED9D-4B30-8853-B82888F99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31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E8-CF69-4DD0-82CD-B1CC5CD3CA62}" type="datetimeFigureOut">
              <a:rPr lang="en-GB" smtClean="0"/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EB9-ED9D-4B30-8853-B82888F99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402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E8-CF69-4DD0-82CD-B1CC5CD3CA62}" type="datetimeFigureOut">
              <a:rPr lang="en-GB" smtClean="0"/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EB9-ED9D-4B30-8853-B82888F99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E8-CF69-4DD0-82CD-B1CC5CD3CA62}" type="datetimeFigureOut">
              <a:rPr lang="en-GB" smtClean="0"/>
              <a:t>18/04/2019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EB9-ED9D-4B30-8853-B82888F99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64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E8-CF69-4DD0-82CD-B1CC5CD3CA62}" type="datetimeFigureOut">
              <a:rPr lang="en-GB" smtClean="0"/>
              <a:t>18/04/2019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EB9-ED9D-4B30-8853-B82888F99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62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E8-CF69-4DD0-82CD-B1CC5CD3CA62}" type="datetimeFigureOut">
              <a:rPr lang="en-GB" smtClean="0"/>
              <a:t>18/04/2019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EB9-ED9D-4B30-8853-B82888F99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2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E8-CF69-4DD0-82CD-B1CC5CD3CA62}" type="datetimeFigureOut">
              <a:rPr lang="en-GB" smtClean="0"/>
              <a:t>18/04/2019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EB9-ED9D-4B30-8853-B82888F99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34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E8-CF69-4DD0-82CD-B1CC5CD3CA62}" type="datetimeFigureOut">
              <a:rPr lang="en-GB" smtClean="0"/>
              <a:t>18/04/2019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EB9-ED9D-4B30-8853-B82888F99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55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CE8-CF69-4DD0-82CD-B1CC5CD3CA62}" type="datetimeFigureOut">
              <a:rPr lang="en-GB" smtClean="0"/>
              <a:t>18/04/2019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38EB9-ED9D-4B30-8853-B82888F99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67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CE8-CF69-4DD0-82CD-B1CC5CD3CA62}" type="datetimeFigureOut">
              <a:rPr lang="en-GB" smtClean="0"/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38EB9-ED9D-4B30-8853-B82888F99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6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Weight and C. of G. for RE4 SM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18 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75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3821" y="450365"/>
            <a:ext cx="8063595" cy="565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192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3980" y="525101"/>
            <a:ext cx="67357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Estimated weight</a:t>
            </a:r>
          </a:p>
          <a:p>
            <a:r>
              <a:rPr lang="en-GB" dirty="0" smtClean="0"/>
              <a:t>RE4/3			85kg</a:t>
            </a:r>
          </a:p>
          <a:p>
            <a:r>
              <a:rPr lang="en-GB" dirty="0" smtClean="0"/>
              <a:t>RE4/2			65kg</a:t>
            </a:r>
          </a:p>
          <a:p>
            <a:r>
              <a:rPr lang="en-GB" dirty="0" smtClean="0"/>
              <a:t>Bars (8 x 80mm)		2 x 10kg</a:t>
            </a:r>
          </a:p>
          <a:p>
            <a:r>
              <a:rPr lang="en-GB" dirty="0" smtClean="0"/>
              <a:t>Total		=	170kg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Weight taken with </a:t>
            </a:r>
            <a:r>
              <a:rPr lang="en-GB" dirty="0" err="1" smtClean="0"/>
              <a:t>tanspalette</a:t>
            </a:r>
            <a:r>
              <a:rPr lang="en-GB" dirty="0" smtClean="0"/>
              <a:t> from Reception 904</a:t>
            </a:r>
          </a:p>
          <a:p>
            <a:endParaRPr lang="en-GB" dirty="0"/>
          </a:p>
          <a:p>
            <a:r>
              <a:rPr lang="en-GB" dirty="0" smtClean="0"/>
              <a:t>Error perhaps </a:t>
            </a:r>
            <a:r>
              <a:rPr lang="en-GB" dirty="0" smtClean="0"/>
              <a:t>± </a:t>
            </a:r>
            <a:r>
              <a:rPr lang="en-GB" dirty="0" smtClean="0"/>
              <a:t>1kg		178kg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5368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496" t="1593" r="70228" b="27458"/>
          <a:stretch/>
        </p:blipFill>
        <p:spPr>
          <a:xfrm rot="5106458">
            <a:off x="4065725" y="-308537"/>
            <a:ext cx="3574680" cy="7106971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45155" y="4372425"/>
            <a:ext cx="102032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697415" y="2994408"/>
            <a:ext cx="0" cy="15474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653305" y="3244948"/>
            <a:ext cx="0" cy="19795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697415" y="3922019"/>
            <a:ext cx="295589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603195" y="3655411"/>
            <a:ext cx="5477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1725</a:t>
            </a:r>
            <a:endParaRPr lang="en-GB" sz="1400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1421841" y="3081853"/>
            <a:ext cx="8551148" cy="713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865144" y="2897187"/>
            <a:ext cx="43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853065" y="5496449"/>
            <a:ext cx="55015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C. Of G. as measured from chamber edge along steel bar(8 x 80mm) = 1725mm approx. error </a:t>
            </a:r>
            <a:r>
              <a:rPr lang="en-GB" dirty="0" smtClean="0"/>
              <a:t>± 20mm.</a:t>
            </a:r>
          </a:p>
          <a:p>
            <a:r>
              <a:rPr lang="en-GB" dirty="0" smtClean="0"/>
              <a:t>This happens to coincide with the M8 threading in the bar </a:t>
            </a:r>
            <a:r>
              <a:rPr lang="en-GB" smtClean="0"/>
              <a:t>at 1835mm </a:t>
            </a:r>
            <a:r>
              <a:rPr lang="en-GB" dirty="0" smtClean="0"/>
              <a:t>from the high R end.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860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850" y="241777"/>
            <a:ext cx="9062011" cy="641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17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2109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122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62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Weight and C. of G. for RE4 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Weight and C. of G. for RE4 SM</dc:title>
  <dc:creator>Ian Crotty</dc:creator>
  <cp:lastModifiedBy>Ian Crotty</cp:lastModifiedBy>
  <cp:revision>5</cp:revision>
  <dcterms:created xsi:type="dcterms:W3CDTF">2019-04-18T10:16:25Z</dcterms:created>
  <dcterms:modified xsi:type="dcterms:W3CDTF">2019-04-18T10:45:32Z</dcterms:modified>
</cp:coreProperties>
</file>