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6" y="1"/>
            <a:ext cx="2889938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7BAC42E-931C-43D5-9D90-81E41A497927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6" y="9428584"/>
            <a:ext cx="2889938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01B54565-97D4-4EE6-8215-CAFB19AC3C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4565-97D4-4EE6-8215-CAFB19AC3CC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4565-97D4-4EE6-8215-CAFB19AC3CC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4565-97D4-4EE6-8215-CAFB19AC3CC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88C8-29DE-4CF4-A4E2-3EB09B6626ED}" type="datetimeFigureOut">
              <a:rPr lang="en-GB" smtClean="0"/>
              <a:pPr/>
              <a:t>28/10/2013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208D4-3B24-403C-8A6C-A77D258EF8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836712"/>
            <a:ext cx="873523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23728" y="26064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 connect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24328" y="40466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WVD 09/2013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270892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Extension M24</a:t>
            </a:r>
            <a:endParaRPr lang="en-GB" sz="1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55976" y="3068960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95936" y="2348880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Nut M24</a:t>
            </a:r>
            <a:endParaRPr lang="en-GB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220072" y="2564904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31640" y="3140968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Spacer nut M12</a:t>
            </a:r>
            <a:endParaRPr lang="en-GB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43808" y="3429000"/>
            <a:ext cx="136815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63688" y="386104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Nut M12</a:t>
            </a:r>
            <a:endParaRPr lang="en-GB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627784" y="4221088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31640" y="350100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Belleville M12</a:t>
            </a:r>
            <a:endParaRPr lang="en-GB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627784" y="3789040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52120" y="501317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Stud M12</a:t>
            </a:r>
            <a:endParaRPr lang="en-GB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3707904" y="5085184"/>
            <a:ext cx="20882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2320" y="3501008"/>
            <a:ext cx="72008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92080" y="4509120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724128" y="3645024"/>
            <a:ext cx="2016224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72200" y="45091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195.3 mm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5896" y="260648"/>
            <a:ext cx="129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SM connect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380312" y="404664"/>
            <a:ext cx="12153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WVD 09/2013</a:t>
            </a:r>
            <a:endParaRPr lang="en-GB" sz="1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20"/>
            <a:ext cx="8761185" cy="577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584" y="486916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Block</a:t>
            </a:r>
            <a:endParaRPr lang="en-GB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19672" y="4221088"/>
            <a:ext cx="108012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75656" y="472514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Blocking screw</a:t>
            </a:r>
            <a:endParaRPr lang="en-GB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051720" y="4365104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23728" y="515719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Nut M24</a:t>
            </a:r>
            <a:endParaRPr lang="en-GB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843808" y="4653136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75656" y="299695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Screw</a:t>
            </a:r>
            <a:endParaRPr lang="en-GB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123728" y="3356992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123728" y="3356992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707904" y="378904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55776" y="306896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555776" y="3212976"/>
            <a:ext cx="1152128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99792" y="29969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143.3 mm</a:t>
            </a:r>
            <a:endParaRPr lang="en-GB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724128" y="1700808"/>
            <a:ext cx="7200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884368" y="2852936"/>
            <a:ext cx="7200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796136" y="1916832"/>
            <a:ext cx="2088232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444208" y="19168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353.3 mm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757526"/>
            <a:ext cx="8856984" cy="594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635896" y="260648"/>
            <a:ext cx="129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SM connect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380312" y="404664"/>
            <a:ext cx="12153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WVD 09/2013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393305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Belleville</a:t>
            </a:r>
            <a:endParaRPr lang="en-GB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339752" y="3717032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39752" y="4149080"/>
            <a:ext cx="122413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300192" y="46531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300192" y="36450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68144" y="422108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30 mm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43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vandonin</dc:creator>
  <cp:lastModifiedBy>vandonin</cp:lastModifiedBy>
  <cp:revision>9</cp:revision>
  <dcterms:created xsi:type="dcterms:W3CDTF">2013-09-24T11:50:31Z</dcterms:created>
  <dcterms:modified xsi:type="dcterms:W3CDTF">2013-10-28T10:10:09Z</dcterms:modified>
</cp:coreProperties>
</file>