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DCS &amp; Temp sensors in GIF [Test]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v>EnvT3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DCS123713to142441!$B$4:$B$1863</c:f>
              <c:numCache>
                <c:formatCode>[$-F400]h:mm:ss\ AM/PM</c:formatCode>
                <c:ptCount val="1860"/>
                <c:pt idx="0">
                  <c:v>0.52584490740740741</c:v>
                </c:pt>
                <c:pt idx="1">
                  <c:v>0.52612268518518512</c:v>
                </c:pt>
                <c:pt idx="2" formatCode="hh:mm:ss;@">
                  <c:v>0.5261689814814815</c:v>
                </c:pt>
                <c:pt idx="3" formatCode="hh:mm:ss;@">
                  <c:v>0.52642361111111113</c:v>
                </c:pt>
                <c:pt idx="4" formatCode="hh:mm:ss;@">
                  <c:v>0.52695601851851859</c:v>
                </c:pt>
                <c:pt idx="5" formatCode="hh:mm:ss;@">
                  <c:v>0.52822916666666664</c:v>
                </c:pt>
                <c:pt idx="6" formatCode="hh:mm:ss;@">
                  <c:v>0.52932870370370366</c:v>
                </c:pt>
                <c:pt idx="7" formatCode="hh:mm:ss;@">
                  <c:v>0.52990740740740738</c:v>
                </c:pt>
                <c:pt idx="8" formatCode="hh:mm:ss;@">
                  <c:v>0.52993055555555557</c:v>
                </c:pt>
                <c:pt idx="9" formatCode="hh:mm:ss;@">
                  <c:v>0.53006944444444437</c:v>
                </c:pt>
                <c:pt idx="10" formatCode="hh:mm:ss;@">
                  <c:v>0.53062500000000001</c:v>
                </c:pt>
                <c:pt idx="11" formatCode="hh:mm:ss;@">
                  <c:v>0.53179398148148149</c:v>
                </c:pt>
                <c:pt idx="12" formatCode="hh:mm:ss;@">
                  <c:v>0.5329976851851852</c:v>
                </c:pt>
                <c:pt idx="13" formatCode="hh:mm:ss;@">
                  <c:v>0.53339120370370374</c:v>
                </c:pt>
                <c:pt idx="14" formatCode="hh:mm:ss;@">
                  <c:v>0.53343750000000001</c:v>
                </c:pt>
                <c:pt idx="15" formatCode="hh:mm:ss;@">
                  <c:v>0.53369212962962964</c:v>
                </c:pt>
                <c:pt idx="16" formatCode="hh:mm:ss;@">
                  <c:v>0.53412037037037041</c:v>
                </c:pt>
                <c:pt idx="17" formatCode="hh:mm:ss;@">
                  <c:v>0.53527777777777774</c:v>
                </c:pt>
                <c:pt idx="18" formatCode="hh:mm:ss;@">
                  <c:v>0.53650462962962964</c:v>
                </c:pt>
                <c:pt idx="19" formatCode="hh:mm:ss;@">
                  <c:v>0.53688657407407414</c:v>
                </c:pt>
                <c:pt idx="20" formatCode="hh:mm:ss;@">
                  <c:v>0.53714120370370366</c:v>
                </c:pt>
                <c:pt idx="21" formatCode="hh:mm:ss;@">
                  <c:v>0.53762731481481485</c:v>
                </c:pt>
                <c:pt idx="22" formatCode="hh:mm:ss;@">
                  <c:v>0.53767361111111112</c:v>
                </c:pt>
                <c:pt idx="23" formatCode="hh:mm:ss;@">
                  <c:v>0.5387615740740741</c:v>
                </c:pt>
                <c:pt idx="24" formatCode="hh:mm:ss;@">
                  <c:v>0.54</c:v>
                </c:pt>
                <c:pt idx="25" formatCode="hh:mm:ss;@">
                  <c:v>0.54039351851851858</c:v>
                </c:pt>
                <c:pt idx="26" formatCode="hh:mm:ss;@">
                  <c:v>0.54076388888888893</c:v>
                </c:pt>
                <c:pt idx="27" formatCode="hh:mm:ss;@">
                  <c:v>0.5411111111111111</c:v>
                </c:pt>
                <c:pt idx="28" formatCode="hh:mm:ss;@">
                  <c:v>0.54118055555555555</c:v>
                </c:pt>
                <c:pt idx="29" formatCode="hh:mm:ss;@">
                  <c:v>0.54229166666666673</c:v>
                </c:pt>
                <c:pt idx="30" formatCode="hh:mm:ss;@">
                  <c:v>0.54318287037037039</c:v>
                </c:pt>
                <c:pt idx="31" formatCode="hh:mm:ss;@">
                  <c:v>0.54318287037037039</c:v>
                </c:pt>
                <c:pt idx="32" formatCode="hh:mm:ss;@">
                  <c:v>0.54322916666666665</c:v>
                </c:pt>
                <c:pt idx="33" formatCode="hh:mm:ss;@">
                  <c:v>0.54325231481481484</c:v>
                </c:pt>
                <c:pt idx="34" formatCode="hh:mm:ss;@">
                  <c:v>0.54336805555555556</c:v>
                </c:pt>
                <c:pt idx="35" formatCode="hh:mm:ss;@">
                  <c:v>0.54438657407407409</c:v>
                </c:pt>
                <c:pt idx="36" formatCode="hh:mm:ss;@">
                  <c:v>0.54454861111111108</c:v>
                </c:pt>
                <c:pt idx="37" formatCode="hh:mm:ss;@">
                  <c:v>0.54457175925925927</c:v>
                </c:pt>
                <c:pt idx="38" formatCode="hh:mm:ss;@">
                  <c:v>0.54459490740740735</c:v>
                </c:pt>
                <c:pt idx="39" formatCode="hh:mm:ss;@">
                  <c:v>0.54459490740740735</c:v>
                </c:pt>
                <c:pt idx="40" formatCode="hh:mm:ss;@">
                  <c:v>0.54461805555555554</c:v>
                </c:pt>
                <c:pt idx="41" formatCode="hh:mm:ss;@">
                  <c:v>0.54464120370370372</c:v>
                </c:pt>
                <c:pt idx="42" formatCode="hh:mm:ss;@">
                  <c:v>0.54664351851851845</c:v>
                </c:pt>
                <c:pt idx="43" formatCode="hh:mm:ss;@">
                  <c:v>0.54664351851851845</c:v>
                </c:pt>
                <c:pt idx="44" formatCode="hh:mm:ss;@">
                  <c:v>0.54666666666666663</c:v>
                </c:pt>
                <c:pt idx="45" formatCode="hh:mm:ss;@">
                  <c:v>0.54668981481481482</c:v>
                </c:pt>
                <c:pt idx="46" formatCode="hh:mm:ss;@">
                  <c:v>0.5467129629629629</c:v>
                </c:pt>
                <c:pt idx="47" formatCode="hh:mm:ss;@">
                  <c:v>0.5467129629629629</c:v>
                </c:pt>
                <c:pt idx="48" formatCode="hh:mm:ss;@">
                  <c:v>0.55017361111111118</c:v>
                </c:pt>
                <c:pt idx="49" formatCode="hh:mm:ss;@">
                  <c:v>0.55017361111111118</c:v>
                </c:pt>
                <c:pt idx="50" formatCode="hh:mm:ss;@">
                  <c:v>0.55019675925925926</c:v>
                </c:pt>
                <c:pt idx="51" formatCode="hh:mm:ss;@">
                  <c:v>0.55021990740740734</c:v>
                </c:pt>
                <c:pt idx="52" formatCode="hh:mm:ss;@">
                  <c:v>0.55028935185185179</c:v>
                </c:pt>
                <c:pt idx="53" formatCode="hh:mm:ss;@">
                  <c:v>0.55031249999999998</c:v>
                </c:pt>
                <c:pt idx="54" formatCode="hh:mm:ss;@">
                  <c:v>0.55365740740740743</c:v>
                </c:pt>
                <c:pt idx="55" formatCode="hh:mm:ss;@">
                  <c:v>0.55365740740740743</c:v>
                </c:pt>
                <c:pt idx="56" formatCode="hh:mm:ss;@">
                  <c:v>0.5537037037037037</c:v>
                </c:pt>
                <c:pt idx="57" formatCode="hh:mm:ss;@">
                  <c:v>0.55377314814814815</c:v>
                </c:pt>
                <c:pt idx="58" formatCode="hh:mm:ss;@">
                  <c:v>0.55379629629629623</c:v>
                </c:pt>
                <c:pt idx="59" formatCode="hh:mm:ss;@">
                  <c:v>0.55379629629629623</c:v>
                </c:pt>
                <c:pt idx="60" formatCode="hh:mm:ss;@">
                  <c:v>0.55718750000000006</c:v>
                </c:pt>
                <c:pt idx="61" formatCode="hh:mm:ss;@">
                  <c:v>0.55724537037037036</c:v>
                </c:pt>
                <c:pt idx="62" formatCode="hh:mm:ss;@">
                  <c:v>0.55726851851851855</c:v>
                </c:pt>
                <c:pt idx="63" formatCode="hh:mm:ss;@">
                  <c:v>0.55729166666666663</c:v>
                </c:pt>
                <c:pt idx="64" formatCode="hh:mm:ss;@">
                  <c:v>0.55733796296296301</c:v>
                </c:pt>
                <c:pt idx="65" formatCode="hh:mm:ss;@">
                  <c:v>0.55736111111111108</c:v>
                </c:pt>
                <c:pt idx="66" formatCode="hh:mm:ss;@">
                  <c:v>0.56068287037037035</c:v>
                </c:pt>
                <c:pt idx="67" formatCode="hh:mm:ss;@">
                  <c:v>0.56072916666666661</c:v>
                </c:pt>
                <c:pt idx="68" formatCode="hh:mm:ss;@">
                  <c:v>0.56077546296296299</c:v>
                </c:pt>
                <c:pt idx="69" formatCode="hh:mm:ss;@">
                  <c:v>0.56079861111111107</c:v>
                </c:pt>
                <c:pt idx="70" formatCode="hh:mm:ss;@">
                  <c:v>0.56082175925925926</c:v>
                </c:pt>
                <c:pt idx="71" formatCode="hh:mm:ss;@">
                  <c:v>0.56084490740740744</c:v>
                </c:pt>
                <c:pt idx="72" formatCode="hh:mm:ss;@">
                  <c:v>0.56421296296296297</c:v>
                </c:pt>
                <c:pt idx="73" formatCode="hh:mm:ss;@">
                  <c:v>0.56425925925925924</c:v>
                </c:pt>
                <c:pt idx="74" formatCode="hh:mm:ss;@">
                  <c:v>0.56428240740740743</c:v>
                </c:pt>
                <c:pt idx="75" formatCode="hh:mm:ss;@">
                  <c:v>0.5643055555555555</c:v>
                </c:pt>
                <c:pt idx="76" formatCode="hh:mm:ss;@">
                  <c:v>0.56435185185185188</c:v>
                </c:pt>
                <c:pt idx="77" formatCode="hh:mm:ss;@">
                  <c:v>0.56444444444444442</c:v>
                </c:pt>
                <c:pt idx="78" formatCode="hh:mm:ss;@">
                  <c:v>0.56771990740740741</c:v>
                </c:pt>
                <c:pt idx="79" formatCode="hh:mm:ss;@">
                  <c:v>0.56776620370370368</c:v>
                </c:pt>
                <c:pt idx="80" formatCode="hh:mm:ss;@">
                  <c:v>0.56778935185185186</c:v>
                </c:pt>
                <c:pt idx="81" formatCode="hh:mm:ss;@">
                  <c:v>0.56783564814814813</c:v>
                </c:pt>
                <c:pt idx="82" formatCode="hh:mm:ss;@">
                  <c:v>0.56785879629629632</c:v>
                </c:pt>
                <c:pt idx="83" formatCode="hh:mm:ss;@">
                  <c:v>0.56797453703703704</c:v>
                </c:pt>
                <c:pt idx="84" formatCode="hh:mm:ss;@">
                  <c:v>0.57120370370370377</c:v>
                </c:pt>
                <c:pt idx="85" formatCode="hh:mm:ss;@">
                  <c:v>0.57125000000000004</c:v>
                </c:pt>
                <c:pt idx="86" formatCode="hh:mm:ss;@">
                  <c:v>0.57127314814814811</c:v>
                </c:pt>
                <c:pt idx="87" formatCode="hh:mm:ss;@">
                  <c:v>0.57134259259259257</c:v>
                </c:pt>
                <c:pt idx="88" formatCode="hh:mm:ss;@">
                  <c:v>0.57138888888888884</c:v>
                </c:pt>
                <c:pt idx="89" formatCode="hh:mm:ss;@">
                  <c:v>0.57145833333333329</c:v>
                </c:pt>
                <c:pt idx="90" formatCode="hh:mm:ss;@">
                  <c:v>0.57472222222222225</c:v>
                </c:pt>
                <c:pt idx="91" formatCode="hh:mm:ss;@">
                  <c:v>0.57474537037037032</c:v>
                </c:pt>
                <c:pt idx="92" formatCode="hh:mm:ss;@">
                  <c:v>0.57476851851851851</c:v>
                </c:pt>
                <c:pt idx="93" formatCode="hh:mm:ss;@">
                  <c:v>0.57483796296296297</c:v>
                </c:pt>
                <c:pt idx="94" formatCode="hh:mm:ss;@">
                  <c:v>0.57488425925925923</c:v>
                </c:pt>
                <c:pt idx="95" formatCode="hh:mm:ss;@">
                  <c:v>0.57511574074074068</c:v>
                </c:pt>
                <c:pt idx="96" formatCode="hh:mm:ss;@">
                  <c:v>0.57820601851851849</c:v>
                </c:pt>
                <c:pt idx="97" formatCode="hh:mm:ss;@">
                  <c:v>0.57822916666666668</c:v>
                </c:pt>
                <c:pt idx="98" formatCode="hh:mm:ss;@">
                  <c:v>0.57827546296296295</c:v>
                </c:pt>
                <c:pt idx="99" formatCode="hh:mm:ss;@">
                  <c:v>0.57832175925925922</c:v>
                </c:pt>
                <c:pt idx="100" formatCode="hh:mm:ss;@">
                  <c:v>0.57836805555555559</c:v>
                </c:pt>
                <c:pt idx="101" formatCode="hh:mm:ss;@">
                  <c:v>0.57862268518518511</c:v>
                </c:pt>
                <c:pt idx="102" formatCode="hh:mm:ss;@">
                  <c:v>0.58171296296296293</c:v>
                </c:pt>
                <c:pt idx="103" formatCode="hh:mm:ss;@">
                  <c:v>0.5817592592592592</c:v>
                </c:pt>
                <c:pt idx="104" formatCode="hh:mm:ss;@">
                  <c:v>0.5817592592592592</c:v>
                </c:pt>
                <c:pt idx="105" formatCode="hh:mm:ss;@">
                  <c:v>0.58180555555555558</c:v>
                </c:pt>
                <c:pt idx="106" formatCode="hh:mm:ss;@">
                  <c:v>0.58185185185185184</c:v>
                </c:pt>
                <c:pt idx="107" formatCode="hh:mm:ss;@">
                  <c:v>0.58210648148148147</c:v>
                </c:pt>
                <c:pt idx="108" formatCode="hh:mm:ss;@">
                  <c:v>0.58524305555555556</c:v>
                </c:pt>
                <c:pt idx="109" formatCode="hh:mm:ss;@">
                  <c:v>0.58524305555555556</c:v>
                </c:pt>
                <c:pt idx="110" formatCode="hh:mm:ss;@">
                  <c:v>0.58524305555555556</c:v>
                </c:pt>
                <c:pt idx="111" formatCode="hh:mm:ss;@">
                  <c:v>0.58528935185185182</c:v>
                </c:pt>
                <c:pt idx="112" formatCode="hh:mm:ss;@">
                  <c:v>0.58538194444444447</c:v>
                </c:pt>
                <c:pt idx="113" formatCode="hh:mm:ss;@">
                  <c:v>0.58561342592592591</c:v>
                </c:pt>
                <c:pt idx="114" formatCode="hh:mm:ss;@">
                  <c:v>0.58872685185185192</c:v>
                </c:pt>
                <c:pt idx="115" formatCode="hh:mm:ss;@">
                  <c:v>0.58872685185185192</c:v>
                </c:pt>
                <c:pt idx="116" formatCode="hh:mm:ss;@">
                  <c:v>0.58877314814814818</c:v>
                </c:pt>
                <c:pt idx="117" formatCode="hh:mm:ss;@">
                  <c:v>0.58883101851851849</c:v>
                </c:pt>
                <c:pt idx="118" formatCode="hh:mm:ss;@">
                  <c:v>0.58890046296296295</c:v>
                </c:pt>
                <c:pt idx="119" formatCode="hh:mm:ss;@">
                  <c:v>0.58915509259259258</c:v>
                </c:pt>
                <c:pt idx="120" formatCode="hh:mm:ss;@">
                  <c:v>0.59222222222222221</c:v>
                </c:pt>
                <c:pt idx="121" formatCode="hh:mm:ss;@">
                  <c:v>0.59226851851851847</c:v>
                </c:pt>
                <c:pt idx="122" formatCode="hh:mm:ss;@">
                  <c:v>0.59229166666666666</c:v>
                </c:pt>
                <c:pt idx="123" formatCode="hh:mm:ss;@">
                  <c:v>0.59233796296296293</c:v>
                </c:pt>
                <c:pt idx="124" formatCode="hh:mm:ss;@">
                  <c:v>0.59240740740740738</c:v>
                </c:pt>
                <c:pt idx="125" formatCode="hh:mm:ss;@">
                  <c:v>0.59263888888888883</c:v>
                </c:pt>
                <c:pt idx="126" formatCode="hh:mm:ss;@">
                  <c:v>0.59303240740740748</c:v>
                </c:pt>
                <c:pt idx="127" formatCode="hh:mm:ss;@">
                  <c:v>0.59303240740740748</c:v>
                </c:pt>
                <c:pt idx="128" formatCode="hh:mm:ss;@">
                  <c:v>0.59305555555555556</c:v>
                </c:pt>
                <c:pt idx="129" formatCode="hh:mm:ss;@">
                  <c:v>0.59307870370370364</c:v>
                </c:pt>
                <c:pt idx="130" formatCode="hh:mm:ss;@">
                  <c:v>0.59307870370370364</c:v>
                </c:pt>
                <c:pt idx="131" formatCode="hh:mm:ss;@">
                  <c:v>0.59314814814814809</c:v>
                </c:pt>
                <c:pt idx="132" formatCode="hh:mm:ss;@">
                  <c:v>0.59651620370370373</c:v>
                </c:pt>
                <c:pt idx="133" formatCode="hh:mm:ss;@">
                  <c:v>0.59651620370370373</c:v>
                </c:pt>
                <c:pt idx="134" formatCode="hh:mm:ss;@">
                  <c:v>0.59653935185185192</c:v>
                </c:pt>
                <c:pt idx="135" formatCode="hh:mm:ss;@">
                  <c:v>0.5965625</c:v>
                </c:pt>
                <c:pt idx="136" formatCode="hh:mm:ss;@">
                  <c:v>0.5965625</c:v>
                </c:pt>
                <c:pt idx="137" formatCode="hh:mm:ss;@">
                  <c:v>0.59665509259259253</c:v>
                </c:pt>
                <c:pt idx="138" formatCode="hh:mm:ss;@">
                  <c:v>0.60002314814814817</c:v>
                </c:pt>
                <c:pt idx="139" formatCode="hh:mm:ss;@">
                  <c:v>0.60004629629629636</c:v>
                </c:pt>
                <c:pt idx="140" formatCode="hh:mm:ss;@">
                  <c:v>0.60004629629629636</c:v>
                </c:pt>
                <c:pt idx="141" formatCode="hh:mm:ss;@">
                  <c:v>0.60004629629629636</c:v>
                </c:pt>
                <c:pt idx="142" formatCode="hh:mm:ss;@">
                  <c:v>0.60009259259259262</c:v>
                </c:pt>
                <c:pt idx="143" formatCode="hh:mm:ss;@">
                  <c:v>0.60013888888888889</c:v>
                </c:pt>
                <c:pt idx="144" formatCode="hh:mm:ss;@">
                  <c:v>0.60354166666666664</c:v>
                </c:pt>
                <c:pt idx="145" formatCode="hh:mm:ss;@">
                  <c:v>0.60354166666666664</c:v>
                </c:pt>
                <c:pt idx="146" formatCode="hh:mm:ss;@">
                  <c:v>0.60354166666666664</c:v>
                </c:pt>
                <c:pt idx="147" formatCode="hh:mm:ss;@">
                  <c:v>0.60363425925925929</c:v>
                </c:pt>
                <c:pt idx="148" formatCode="hh:mm:ss;@">
                  <c:v>0.60375000000000001</c:v>
                </c:pt>
                <c:pt idx="149" formatCode="hh:mm:ss;@">
                  <c:v>0.60395833333333326</c:v>
                </c:pt>
                <c:pt idx="150" formatCode="hh:mm:ss;@">
                  <c:v>0.60702546296296289</c:v>
                </c:pt>
                <c:pt idx="151" formatCode="hh:mm:ss;@">
                  <c:v>0.60702546296296289</c:v>
                </c:pt>
                <c:pt idx="152" formatCode="hh:mm:ss;@">
                  <c:v>0.60711805555555554</c:v>
                </c:pt>
                <c:pt idx="153" formatCode="hh:mm:ss;@">
                  <c:v>0.60714120370370372</c:v>
                </c:pt>
                <c:pt idx="154" formatCode="hh:mm:ss;@">
                  <c:v>0.60728009259259264</c:v>
                </c:pt>
                <c:pt idx="155" formatCode="hh:mm:ss;@">
                  <c:v>0.60744212962962962</c:v>
                </c:pt>
                <c:pt idx="156" formatCode="hh:mm:ss;@">
                  <c:v>0.61050925925925925</c:v>
                </c:pt>
                <c:pt idx="157" formatCode="hh:mm:ss;@">
                  <c:v>0.61050925925925925</c:v>
                </c:pt>
                <c:pt idx="158" formatCode="hh:mm:ss;@">
                  <c:v>0.61060185185185178</c:v>
                </c:pt>
                <c:pt idx="159" formatCode="hh:mm:ss;@">
                  <c:v>0.61064814814814816</c:v>
                </c:pt>
                <c:pt idx="160" formatCode="hh:mm:ss;@">
                  <c:v>0.61090277777777779</c:v>
                </c:pt>
                <c:pt idx="161" formatCode="hh:mm:ss;@">
                  <c:v>0.61094907407407406</c:v>
                </c:pt>
                <c:pt idx="162" formatCode="hh:mm:ss;@">
                  <c:v>0.61399305555555561</c:v>
                </c:pt>
                <c:pt idx="163" formatCode="hh:mm:ss;@">
                  <c:v>0.61399305555555561</c:v>
                </c:pt>
                <c:pt idx="164" formatCode="hh:mm:ss;@">
                  <c:v>0.61413194444444441</c:v>
                </c:pt>
                <c:pt idx="165" formatCode="hh:mm:ss;@">
                  <c:v>0.61420138888888887</c:v>
                </c:pt>
                <c:pt idx="166" formatCode="hh:mm:ss;@">
                  <c:v>0.61454861111111114</c:v>
                </c:pt>
                <c:pt idx="167" formatCode="hh:mm:ss;@">
                  <c:v>0.6159027777777778</c:v>
                </c:pt>
                <c:pt idx="168" formatCode="hh:mm:ss;@">
                  <c:v>0.61747685185185186</c:v>
                </c:pt>
                <c:pt idx="169" formatCode="hh:mm:ss;@">
                  <c:v>0.61747685185185186</c:v>
                </c:pt>
                <c:pt idx="170" formatCode="hh:mm:ss;@">
                  <c:v>0.61763888888888896</c:v>
                </c:pt>
                <c:pt idx="171" formatCode="hh:mm:ss;@">
                  <c:v>0.6177083333333333</c:v>
                </c:pt>
                <c:pt idx="172" formatCode="hh:mm:ss;@">
                  <c:v>0.61804398148148143</c:v>
                </c:pt>
                <c:pt idx="173" formatCode="hh:mm:ss;@">
                  <c:v>0.61938657407407405</c:v>
                </c:pt>
                <c:pt idx="174" formatCode="hh:mm:ss;@">
                  <c:v>0.62099537037037034</c:v>
                </c:pt>
                <c:pt idx="175" formatCode="hh:mm:ss;@">
                  <c:v>0.6210416666666666</c:v>
                </c:pt>
                <c:pt idx="176" formatCode="hh:mm:ss;@">
                  <c:v>0.62113425925925925</c:v>
                </c:pt>
                <c:pt idx="177" formatCode="hh:mm:ss;@">
                  <c:v>0.6212037037037037</c:v>
                </c:pt>
                <c:pt idx="178" formatCode="hh:mm:ss;@">
                  <c:v>0.62157407407407406</c:v>
                </c:pt>
                <c:pt idx="179" formatCode="hh:mm:ss;@">
                  <c:v>0.62291666666666667</c:v>
                </c:pt>
                <c:pt idx="180" formatCode="hh:mm:ss;@">
                  <c:v>0.6244791666666667</c:v>
                </c:pt>
                <c:pt idx="181" formatCode="hh:mm:ss;@">
                  <c:v>0.62452546296296296</c:v>
                </c:pt>
                <c:pt idx="182" formatCode="hh:mm:ss;@">
                  <c:v>0.62468749999999995</c:v>
                </c:pt>
                <c:pt idx="183" formatCode="hh:mm:ss;@">
                  <c:v>0.62473379629629633</c:v>
                </c:pt>
                <c:pt idx="184" formatCode="hh:mm:ss;@">
                  <c:v>0.62508101851851849</c:v>
                </c:pt>
                <c:pt idx="185" formatCode="hh:mm:ss;@">
                  <c:v>0.62678240740740743</c:v>
                </c:pt>
                <c:pt idx="186" formatCode="hh:mm:ss;@">
                  <c:v>0.62796296296296295</c:v>
                </c:pt>
                <c:pt idx="187" formatCode="hh:mm:ss;@">
                  <c:v>0.6280324074074074</c:v>
                </c:pt>
                <c:pt idx="188" formatCode="hh:mm:ss;@">
                  <c:v>0.62817129629629631</c:v>
                </c:pt>
                <c:pt idx="189" formatCode="hh:mm:ss;@">
                  <c:v>0.62824074074074077</c:v>
                </c:pt>
                <c:pt idx="190" formatCode="hh:mm:ss;@">
                  <c:v>0.62856481481481474</c:v>
                </c:pt>
                <c:pt idx="191" formatCode="hh:mm:ss;@">
                  <c:v>0.63065972222222222</c:v>
                </c:pt>
                <c:pt idx="192" formatCode="hh:mm:ss;@">
                  <c:v>0.63153935185185184</c:v>
                </c:pt>
                <c:pt idx="193" formatCode="hh:mm:ss;@">
                  <c:v>0.63153935185185184</c:v>
                </c:pt>
                <c:pt idx="194" formatCode="hh:mm:ss;@">
                  <c:v>0.63165509259259256</c:v>
                </c:pt>
                <c:pt idx="195" formatCode="hh:mm:ss;@">
                  <c:v>0.63177083333333328</c:v>
                </c:pt>
                <c:pt idx="196" formatCode="hh:mm:ss;@">
                  <c:v>0.63209490740740748</c:v>
                </c:pt>
                <c:pt idx="197" formatCode="hh:mm:ss;@">
                  <c:v>0.63432870370370364</c:v>
                </c:pt>
                <c:pt idx="198" formatCode="hh:mm:ss;@">
                  <c:v>0.6350231481481482</c:v>
                </c:pt>
                <c:pt idx="199" formatCode="hh:mm:ss;@">
                  <c:v>0.63512731481481477</c:v>
                </c:pt>
                <c:pt idx="200" formatCode="hh:mm:ss;@">
                  <c:v>0.63515046296296296</c:v>
                </c:pt>
                <c:pt idx="201" formatCode="hh:mm:ss;@">
                  <c:v>0.63526620370370368</c:v>
                </c:pt>
                <c:pt idx="202" formatCode="hh:mm:ss;@">
                  <c:v>0.63559027777777777</c:v>
                </c:pt>
                <c:pt idx="203" formatCode="hh:mm:ss;@">
                  <c:v>0.63783564814814808</c:v>
                </c:pt>
                <c:pt idx="204" formatCode="hh:mm:ss;@">
                  <c:v>0.63851851851851849</c:v>
                </c:pt>
                <c:pt idx="205" formatCode="hh:mm:ss;@">
                  <c:v>0.63861111111111113</c:v>
                </c:pt>
                <c:pt idx="206" formatCode="hh:mm:ss;@">
                  <c:v>0.63863425925925921</c:v>
                </c:pt>
                <c:pt idx="207" formatCode="hh:mm:ss;@">
                  <c:v>0.6388194444444445</c:v>
                </c:pt>
                <c:pt idx="208" formatCode="hh:mm:ss;@">
                  <c:v>0.63907407407407402</c:v>
                </c:pt>
                <c:pt idx="209" formatCode="hh:mm:ss;@">
                  <c:v>0.64133101851851848</c:v>
                </c:pt>
                <c:pt idx="210" formatCode="hh:mm:ss;@">
                  <c:v>0.64202546296296303</c:v>
                </c:pt>
                <c:pt idx="211" formatCode="hh:mm:ss;@">
                  <c:v>0.64209490740740738</c:v>
                </c:pt>
                <c:pt idx="212" formatCode="hh:mm:ss;@">
                  <c:v>0.64218750000000002</c:v>
                </c:pt>
                <c:pt idx="213" formatCode="hh:mm:ss;@">
                  <c:v>0.64255787037037038</c:v>
                </c:pt>
                <c:pt idx="214" formatCode="hh:mm:ss;@">
                  <c:v>0.64481481481481484</c:v>
                </c:pt>
                <c:pt idx="215" formatCode="hh:mm:ss;@">
                  <c:v>0.64550925925925928</c:v>
                </c:pt>
                <c:pt idx="216" formatCode="hh:mm:ss;@">
                  <c:v>0.64557870370370374</c:v>
                </c:pt>
                <c:pt idx="217" formatCode="hh:mm:ss;@">
                  <c:v>0.64567129629629627</c:v>
                </c:pt>
                <c:pt idx="218" formatCode="hh:mm:ss;@">
                  <c:v>0.64611111111111108</c:v>
                </c:pt>
                <c:pt idx="219" formatCode="hh:mm:ss;@">
                  <c:v>0.64748842592592593</c:v>
                </c:pt>
                <c:pt idx="220" formatCode="hh:mm:ss;@">
                  <c:v>0.64829861111111109</c:v>
                </c:pt>
                <c:pt idx="221" formatCode="hh:mm:ss;@">
                  <c:v>0.64901620370370372</c:v>
                </c:pt>
                <c:pt idx="222" formatCode="hh:mm:ss;@">
                  <c:v>0.64910879629629636</c:v>
                </c:pt>
                <c:pt idx="223" formatCode="hh:mm:ss;@">
                  <c:v>0.64915509259259252</c:v>
                </c:pt>
                <c:pt idx="224" formatCode="hh:mm:ss;@">
                  <c:v>0.64960648148148148</c:v>
                </c:pt>
                <c:pt idx="225" formatCode="hh:mm:ss;@">
                  <c:v>0.65148148148148144</c:v>
                </c:pt>
                <c:pt idx="226" formatCode="hh:mm:ss;@">
                  <c:v>0.65178240740740734</c:v>
                </c:pt>
                <c:pt idx="227" formatCode="hh:mm:ss;@">
                  <c:v>0.6525347222222222</c:v>
                </c:pt>
                <c:pt idx="228" formatCode="hh:mm:ss;@">
                  <c:v>0.65260416666666665</c:v>
                </c:pt>
                <c:pt idx="229" formatCode="hh:mm:ss;@">
                  <c:v>0.65265046296296292</c:v>
                </c:pt>
                <c:pt idx="230" formatCode="hh:mm:ss;@">
                  <c:v>0.65309027777777773</c:v>
                </c:pt>
                <c:pt idx="231" formatCode="hh:mm:ss;@">
                  <c:v>0.65498842592592588</c:v>
                </c:pt>
                <c:pt idx="232" formatCode="hh:mm:ss;@">
                  <c:v>0.6552662037037037</c:v>
                </c:pt>
                <c:pt idx="233" formatCode="hh:mm:ss;@">
                  <c:v>0.65601851851851845</c:v>
                </c:pt>
                <c:pt idx="234" formatCode="hh:mm:ss;@">
                  <c:v>0.6560879629629629</c:v>
                </c:pt>
                <c:pt idx="235" formatCode="hh:mm:ss;@">
                  <c:v>0.65613425925925928</c:v>
                </c:pt>
                <c:pt idx="236" formatCode="hh:mm:ss;@">
                  <c:v>0.65659722222222217</c:v>
                </c:pt>
                <c:pt idx="237" formatCode="hh:mm:ss;@">
                  <c:v>0.65848379629629628</c:v>
                </c:pt>
                <c:pt idx="238" formatCode="hh:mm:ss;@">
                  <c:v>0.6587615740740741</c:v>
                </c:pt>
                <c:pt idx="239" formatCode="hh:mm:ss;@">
                  <c:v>0.65950231481481481</c:v>
                </c:pt>
                <c:pt idx="240" formatCode="hh:mm:ss;@">
                  <c:v>0.65957175925925926</c:v>
                </c:pt>
                <c:pt idx="241" formatCode="hh:mm:ss;@">
                  <c:v>0.65961805555555553</c:v>
                </c:pt>
                <c:pt idx="242" formatCode="hh:mm:ss;@">
                  <c:v>0.6601041666666666</c:v>
                </c:pt>
                <c:pt idx="243" formatCode="hh:mm:ss;@">
                  <c:v>0.6620138888888889</c:v>
                </c:pt>
                <c:pt idx="244" formatCode="hh:mm:ss;@">
                  <c:v>0.66224537037037035</c:v>
                </c:pt>
                <c:pt idx="245" formatCode="hh:mm:ss;@">
                  <c:v>0.66298611111111116</c:v>
                </c:pt>
                <c:pt idx="246" formatCode="hh:mm:ss;@">
                  <c:v>0.66305555555555562</c:v>
                </c:pt>
                <c:pt idx="247" formatCode="hh:mm:ss;@">
                  <c:v>0.66310185185185189</c:v>
                </c:pt>
                <c:pt idx="248" formatCode="hh:mm:ss;@">
                  <c:v>0.66361111111111104</c:v>
                </c:pt>
                <c:pt idx="249" formatCode="hh:mm:ss;@">
                  <c:v>0.66561342592592598</c:v>
                </c:pt>
                <c:pt idx="250" formatCode="hh:mm:ss;@">
                  <c:v>0.66572916666666659</c:v>
                </c:pt>
                <c:pt idx="251" formatCode="hh:mm:ss;@">
                  <c:v>0.66646990740740741</c:v>
                </c:pt>
                <c:pt idx="252" formatCode="hh:mm:ss;@">
                  <c:v>0.66656250000000006</c:v>
                </c:pt>
                <c:pt idx="253" formatCode="hh:mm:ss;@">
                  <c:v>0.66658564814814814</c:v>
                </c:pt>
                <c:pt idx="254" formatCode="hh:mm:ss;@">
                  <c:v>0.66719907407407408</c:v>
                </c:pt>
                <c:pt idx="255" formatCode="hh:mm:ss;@">
                  <c:v>0.66912037037037031</c:v>
                </c:pt>
                <c:pt idx="256" formatCode="hh:mm:ss;@">
                  <c:v>0.66921296296296295</c:v>
                </c:pt>
                <c:pt idx="257" formatCode="hh:mm:ss;@">
                  <c:v>0.6699652777777777</c:v>
                </c:pt>
                <c:pt idx="258" formatCode="hh:mm:ss;@">
                  <c:v>0.67005787037037035</c:v>
                </c:pt>
                <c:pt idx="259" formatCode="hh:mm:ss;@">
                  <c:v>0.67008101851851853</c:v>
                </c:pt>
                <c:pt idx="260" formatCode="hh:mm:ss;@">
                  <c:v>0.67070601851851841</c:v>
                </c:pt>
                <c:pt idx="261" formatCode="hh:mm:ss;@">
                  <c:v>0.67260416666666656</c:v>
                </c:pt>
                <c:pt idx="262" formatCode="hh:mm:ss;@">
                  <c:v>0.6726967592592592</c:v>
                </c:pt>
                <c:pt idx="263" formatCode="hh:mm:ss;@">
                  <c:v>0.67347222222222225</c:v>
                </c:pt>
                <c:pt idx="264" formatCode="hh:mm:ss;@">
                  <c:v>0.67356481481481489</c:v>
                </c:pt>
                <c:pt idx="265" formatCode="hh:mm:ss;@">
                  <c:v>0.67372685185185188</c:v>
                </c:pt>
                <c:pt idx="266" formatCode="hh:mm:ss;@">
                  <c:v>0.67418981481481488</c:v>
                </c:pt>
                <c:pt idx="267" formatCode="hh:mm:ss;@">
                  <c:v>0.67609953703703696</c:v>
                </c:pt>
                <c:pt idx="268" formatCode="hh:mm:ss;@">
                  <c:v>0.67646990740740742</c:v>
                </c:pt>
                <c:pt idx="269" formatCode="hh:mm:ss;@">
                  <c:v>0.6769560185185185</c:v>
                </c:pt>
                <c:pt idx="270" formatCode="hh:mm:ss;@">
                  <c:v>0.67704861111111114</c:v>
                </c:pt>
                <c:pt idx="271" formatCode="hh:mm:ss;@">
                  <c:v>0.67721064814814813</c:v>
                </c:pt>
                <c:pt idx="272" formatCode="hh:mm:ss;@">
                  <c:v>0.67767361111111113</c:v>
                </c:pt>
                <c:pt idx="273" formatCode="hh:mm:ss;@">
                  <c:v>0.67958333333333332</c:v>
                </c:pt>
                <c:pt idx="274" formatCode="hh:mm:ss;@">
                  <c:v>0.68043981481481486</c:v>
                </c:pt>
                <c:pt idx="275" formatCode="hh:mm:ss;@">
                  <c:v>0.68053240740740739</c:v>
                </c:pt>
                <c:pt idx="276" formatCode="hh:mm:ss;@">
                  <c:v>0.68069444444444438</c:v>
                </c:pt>
                <c:pt idx="277" formatCode="hh:mm:ss;@">
                  <c:v>0.68115740740740749</c:v>
                </c:pt>
                <c:pt idx="278" formatCode="hh:mm:ss;@">
                  <c:v>0.6814930555555555</c:v>
                </c:pt>
                <c:pt idx="279" formatCode="hh:mm:ss;@">
                  <c:v>0.68366898148148147</c:v>
                </c:pt>
                <c:pt idx="280" formatCode="hh:mm:ss;@">
                  <c:v>0.68392361111111111</c:v>
                </c:pt>
                <c:pt idx="281" formatCode="hh:mm:ss;@">
                  <c:v>0.6841666666666667</c:v>
                </c:pt>
                <c:pt idx="282" formatCode="hh:mm:ss;@">
                  <c:v>0.68428240740740742</c:v>
                </c:pt>
                <c:pt idx="283" formatCode="hh:mm:ss;@">
                  <c:v>0.68467592592592597</c:v>
                </c:pt>
                <c:pt idx="284" formatCode="hh:mm:ss;@">
                  <c:v>0.68500000000000005</c:v>
                </c:pt>
                <c:pt idx="285" formatCode="hh:mm:ss;@">
                  <c:v>0.68716435185185187</c:v>
                </c:pt>
                <c:pt idx="286" formatCode="hh:mm:ss;@">
                  <c:v>0.68741898148148151</c:v>
                </c:pt>
                <c:pt idx="287" formatCode="hh:mm:ss;@">
                  <c:v>0.68765046296296306</c:v>
                </c:pt>
                <c:pt idx="288" formatCode="hh:mm:ss;@">
                  <c:v>0.68783564814814813</c:v>
                </c:pt>
                <c:pt idx="289" formatCode="hh:mm:ss;@">
                  <c:v>0.6881828703703704</c:v>
                </c:pt>
                <c:pt idx="290" formatCode="hh:mm:ss;@">
                  <c:v>0.6884837962962963</c:v>
                </c:pt>
                <c:pt idx="291" formatCode="hh:mm:ss;@">
                  <c:v>0.68913194444444448</c:v>
                </c:pt>
                <c:pt idx="292" formatCode="hh:mm:ss;@">
                  <c:v>0.68913194444444448</c:v>
                </c:pt>
                <c:pt idx="293" formatCode="hh:mm:ss;@">
                  <c:v>0.68913194444444448</c:v>
                </c:pt>
                <c:pt idx="294" formatCode="hh:mm:ss;@">
                  <c:v>0.68920138888888882</c:v>
                </c:pt>
                <c:pt idx="295" formatCode="hh:mm:ss;@">
                  <c:v>0.68920138888888882</c:v>
                </c:pt>
                <c:pt idx="296" formatCode="hh:mm:ss;@">
                  <c:v>0.68922453703703701</c:v>
                </c:pt>
                <c:pt idx="297" formatCode="hh:mm:ss;@">
                  <c:v>0.69062499999999993</c:v>
                </c:pt>
                <c:pt idx="298" formatCode="hh:mm:ss;@">
                  <c:v>0.69062499999999993</c:v>
                </c:pt>
                <c:pt idx="299" formatCode="hh:mm:ss;@">
                  <c:v>0.69064814814814823</c:v>
                </c:pt>
                <c:pt idx="300" formatCode="hh:mm:ss;@">
                  <c:v>0.69064814814814823</c:v>
                </c:pt>
                <c:pt idx="301" formatCode="hh:mm:ss;@">
                  <c:v>0.69064814814814823</c:v>
                </c:pt>
                <c:pt idx="302" formatCode="hh:mm:ss;@">
                  <c:v>0.69071759259259258</c:v>
                </c:pt>
                <c:pt idx="303" formatCode="hh:mm:ss;@">
                  <c:v>0.69410879629629629</c:v>
                </c:pt>
                <c:pt idx="304" formatCode="hh:mm:ss;@">
                  <c:v>0.69413194444444448</c:v>
                </c:pt>
                <c:pt idx="305" formatCode="hh:mm:ss;@">
                  <c:v>0.69413194444444448</c:v>
                </c:pt>
                <c:pt idx="306" formatCode="hh:mm:ss;@">
                  <c:v>0.69413194444444448</c:v>
                </c:pt>
                <c:pt idx="307" formatCode="hh:mm:ss;@">
                  <c:v>0.69413194444444448</c:v>
                </c:pt>
                <c:pt idx="308" formatCode="hh:mm:ss;@">
                  <c:v>0.69417824074074075</c:v>
                </c:pt>
                <c:pt idx="309" formatCode="hh:mm:ss;@">
                  <c:v>0.69761574074074073</c:v>
                </c:pt>
                <c:pt idx="310" formatCode="hh:mm:ss;@">
                  <c:v>0.69761574074074073</c:v>
                </c:pt>
                <c:pt idx="311" formatCode="hh:mm:ss;@">
                  <c:v>0.69761574074074073</c:v>
                </c:pt>
                <c:pt idx="312" formatCode="hh:mm:ss;@">
                  <c:v>0.69768518518518519</c:v>
                </c:pt>
                <c:pt idx="313" formatCode="hh:mm:ss;@">
                  <c:v>0.69770833333333337</c:v>
                </c:pt>
                <c:pt idx="314" formatCode="hh:mm:ss;@">
                  <c:v>0.69773148148148145</c:v>
                </c:pt>
                <c:pt idx="315" formatCode="hh:mm:ss;@">
                  <c:v>0.70109953703703709</c:v>
                </c:pt>
                <c:pt idx="316" formatCode="hh:mm:ss;@">
                  <c:v>0.70109953703703709</c:v>
                </c:pt>
                <c:pt idx="317" formatCode="hh:mm:ss;@">
                  <c:v>0.70109953703703709</c:v>
                </c:pt>
                <c:pt idx="318" formatCode="hh:mm:ss;@">
                  <c:v>0.7012152777777777</c:v>
                </c:pt>
                <c:pt idx="319" formatCode="hh:mm:ss;@">
                  <c:v>0.70130787037037035</c:v>
                </c:pt>
                <c:pt idx="320" formatCode="hh:mm:ss;@">
                  <c:v>0.70135416666666661</c:v>
                </c:pt>
                <c:pt idx="321" formatCode="hh:mm:ss;@">
                  <c:v>0.70459490740740749</c:v>
                </c:pt>
                <c:pt idx="322" formatCode="hh:mm:ss;@">
                  <c:v>0.70464120370370376</c:v>
                </c:pt>
                <c:pt idx="323" formatCode="hh:mm:ss;@">
                  <c:v>0.70466435185185183</c:v>
                </c:pt>
                <c:pt idx="324" formatCode="hh:mm:ss;@">
                  <c:v>0.7047106481481481</c:v>
                </c:pt>
                <c:pt idx="325" formatCode="hh:mm:ss;@">
                  <c:v>0.70482638888888882</c:v>
                </c:pt>
                <c:pt idx="326" formatCode="hh:mm:ss;@">
                  <c:v>0.70484953703703701</c:v>
                </c:pt>
                <c:pt idx="327" formatCode="hh:mm:ss;@">
                  <c:v>0.70807870370370374</c:v>
                </c:pt>
                <c:pt idx="328" formatCode="hh:mm:ss;@">
                  <c:v>0.708125</c:v>
                </c:pt>
                <c:pt idx="329" formatCode="hh:mm:ss;@">
                  <c:v>0.70814814814814808</c:v>
                </c:pt>
                <c:pt idx="330" formatCode="hh:mm:ss;@">
                  <c:v>0.70819444444444446</c:v>
                </c:pt>
                <c:pt idx="331" formatCode="hh:mm:ss;@">
                  <c:v>0.70831018518518529</c:v>
                </c:pt>
                <c:pt idx="332" formatCode="hh:mm:ss;@">
                  <c:v>0.70833333333333337</c:v>
                </c:pt>
                <c:pt idx="333" formatCode="hh:mm:ss;@">
                  <c:v>0.71165509259259263</c:v>
                </c:pt>
                <c:pt idx="334" formatCode="hh:mm:ss;@">
                  <c:v>0.7117013888888889</c:v>
                </c:pt>
                <c:pt idx="335" formatCode="hh:mm:ss;@">
                  <c:v>0.71174768518518527</c:v>
                </c:pt>
                <c:pt idx="336" formatCode="hh:mm:ss;@">
                  <c:v>0.71177083333333335</c:v>
                </c:pt>
                <c:pt idx="337" formatCode="hh:mm:ss;@">
                  <c:v>0.71181712962962962</c:v>
                </c:pt>
                <c:pt idx="338" formatCode="hh:mm:ss;@">
                  <c:v>0.71188657407407396</c:v>
                </c:pt>
                <c:pt idx="339" formatCode="hh:mm:ss;@">
                  <c:v>0.71297453703703706</c:v>
                </c:pt>
                <c:pt idx="340" formatCode="hh:mm:ss;@">
                  <c:v>0.71297453703703706</c:v>
                </c:pt>
                <c:pt idx="341" formatCode="hh:mm:ss;@">
                  <c:v>0.71297453703703706</c:v>
                </c:pt>
                <c:pt idx="342" formatCode="hh:mm:ss;@">
                  <c:v>0.71297453703703706</c:v>
                </c:pt>
                <c:pt idx="343" formatCode="hh:mm:ss;@">
                  <c:v>0.71297453703703706</c:v>
                </c:pt>
                <c:pt idx="344" formatCode="hh:mm:ss;@">
                  <c:v>0.71298611111111121</c:v>
                </c:pt>
                <c:pt idx="345" formatCode="hh:mm:ss;@">
                  <c:v>0.71646990740740746</c:v>
                </c:pt>
                <c:pt idx="346" formatCode="hh:mm:ss;@">
                  <c:v>0.71646990740740746</c:v>
                </c:pt>
                <c:pt idx="347" formatCode="hh:mm:ss;@">
                  <c:v>0.71649305555555554</c:v>
                </c:pt>
                <c:pt idx="348" formatCode="hh:mm:ss;@">
                  <c:v>0.71651620370370372</c:v>
                </c:pt>
                <c:pt idx="349" formatCode="hh:mm:ss;@">
                  <c:v>0.71663194444444445</c:v>
                </c:pt>
                <c:pt idx="350" formatCode="hh:mm:ss;@">
                  <c:v>0.71674768518518517</c:v>
                </c:pt>
                <c:pt idx="351" formatCode="hh:mm:ss;@">
                  <c:v>0.71995370370370371</c:v>
                </c:pt>
                <c:pt idx="352" formatCode="hh:mm:ss;@">
                  <c:v>0.71995370370370371</c:v>
                </c:pt>
                <c:pt idx="353" formatCode="hh:mm:ss;@">
                  <c:v>0.72000000000000008</c:v>
                </c:pt>
                <c:pt idx="354" formatCode="hh:mm:ss;@">
                  <c:v>0.7201157407407407</c:v>
                </c:pt>
                <c:pt idx="355" formatCode="hh:mm:ss;@">
                  <c:v>0.72030092592592598</c:v>
                </c:pt>
                <c:pt idx="356" formatCode="hh:mm:ss;@">
                  <c:v>0.72050925925925924</c:v>
                </c:pt>
                <c:pt idx="357" formatCode="hh:mm:ss;@">
                  <c:v>0.72343750000000007</c:v>
                </c:pt>
                <c:pt idx="358" formatCode="hh:mm:ss;@">
                  <c:v>0.72343750000000007</c:v>
                </c:pt>
                <c:pt idx="359" formatCode="hh:mm:ss;@">
                  <c:v>0.72348379629629633</c:v>
                </c:pt>
                <c:pt idx="360" formatCode="hh:mm:ss;@">
                  <c:v>0.72359953703703705</c:v>
                </c:pt>
                <c:pt idx="361" formatCode="hh:mm:ss;@">
                  <c:v>0.72399305555555549</c:v>
                </c:pt>
                <c:pt idx="362" formatCode="hh:mm:ss;@">
                  <c:v>0.72401620370370379</c:v>
                </c:pt>
                <c:pt idx="363" formatCode="hh:mm:ss;@">
                  <c:v>0.72692129629629632</c:v>
                </c:pt>
                <c:pt idx="364" formatCode="hh:mm:ss;@">
                  <c:v>0.72692129629629632</c:v>
                </c:pt>
                <c:pt idx="365" formatCode="hh:mm:ss;@">
                  <c:v>0.72699074074074066</c:v>
                </c:pt>
                <c:pt idx="366" formatCode="hh:mm:ss;@">
                  <c:v>0.7270833333333333</c:v>
                </c:pt>
                <c:pt idx="367" formatCode="hh:mm:ss;@">
                  <c:v>0.72747685185185185</c:v>
                </c:pt>
                <c:pt idx="368" formatCode="hh:mm:ss;@">
                  <c:v>0.72758101851851853</c:v>
                </c:pt>
                <c:pt idx="369" formatCode="hh:mm:ss;@">
                  <c:v>0.73041666666666671</c:v>
                </c:pt>
                <c:pt idx="370" formatCode="hh:mm:ss;@">
                  <c:v>0.73048611111111106</c:v>
                </c:pt>
                <c:pt idx="371" formatCode="hh:mm:ss;@">
                  <c:v>0.73050925925925936</c:v>
                </c:pt>
                <c:pt idx="372" formatCode="hh:mm:ss;@">
                  <c:v>0.73076388888888888</c:v>
                </c:pt>
                <c:pt idx="373" formatCode="hh:mm:ss;@">
                  <c:v>0.73106481481481478</c:v>
                </c:pt>
                <c:pt idx="374" formatCode="hh:mm:ss;@">
                  <c:v>0.73127314814814814</c:v>
                </c:pt>
                <c:pt idx="375" formatCode="hh:mm:ss;@">
                  <c:v>0.73390046296296296</c:v>
                </c:pt>
                <c:pt idx="376" formatCode="hh:mm:ss;@">
                  <c:v>0.73396990740740742</c:v>
                </c:pt>
                <c:pt idx="377" formatCode="hh:mm:ss;@">
                  <c:v>0.73399305555555561</c:v>
                </c:pt>
                <c:pt idx="378" formatCode="hh:mm:ss;@">
                  <c:v>0.73440972222222223</c:v>
                </c:pt>
                <c:pt idx="379" formatCode="hh:mm:ss;@">
                  <c:v>0.73464120370370367</c:v>
                </c:pt>
                <c:pt idx="380" formatCode="hh:mm:ss;@">
                  <c:v>0.73475694444444439</c:v>
                </c:pt>
                <c:pt idx="381" formatCode="hh:mm:ss;@">
                  <c:v>0.7374074074074074</c:v>
                </c:pt>
                <c:pt idx="382" formatCode="hh:mm:ss;@">
                  <c:v>0.73745370370370367</c:v>
                </c:pt>
                <c:pt idx="383" formatCode="hh:mm:ss;@">
                  <c:v>0.73749999999999993</c:v>
                </c:pt>
                <c:pt idx="384" formatCode="hh:mm:ss;@">
                  <c:v>0.73789351851851848</c:v>
                </c:pt>
                <c:pt idx="385" formatCode="hh:mm:ss;@">
                  <c:v>0.73812500000000003</c:v>
                </c:pt>
                <c:pt idx="386" formatCode="hh:mm:ss;@">
                  <c:v>0.73851851851851846</c:v>
                </c:pt>
                <c:pt idx="387" formatCode="hh:mm:ss;@">
                  <c:v>0.74089120370370365</c:v>
                </c:pt>
                <c:pt idx="388" formatCode="hh:mm:ss;@">
                  <c:v>0.74093749999999992</c:v>
                </c:pt>
                <c:pt idx="389" formatCode="hh:mm:ss;@">
                  <c:v>0.74098379629629629</c:v>
                </c:pt>
                <c:pt idx="390" formatCode="hh:mm:ss;@">
                  <c:v>0.74137731481481473</c:v>
                </c:pt>
                <c:pt idx="391" formatCode="hh:mm:ss;@">
                  <c:v>0.74160879629629628</c:v>
                </c:pt>
                <c:pt idx="392" formatCode="hh:mm:ss;@">
                  <c:v>0.74206018518518524</c:v>
                </c:pt>
                <c:pt idx="393" formatCode="hh:mm:ss;@">
                  <c:v>0.7443981481481482</c:v>
                </c:pt>
                <c:pt idx="394" formatCode="hh:mm:ss;@">
                  <c:v>0.74444444444444446</c:v>
                </c:pt>
                <c:pt idx="395" formatCode="hh:mm:ss;@">
                  <c:v>0.74446759259259254</c:v>
                </c:pt>
                <c:pt idx="396" formatCode="hh:mm:ss;@">
                  <c:v>0.74487268518518512</c:v>
                </c:pt>
                <c:pt idx="397" formatCode="hh:mm:ss;@">
                  <c:v>0.74510416666666668</c:v>
                </c:pt>
                <c:pt idx="398" formatCode="hh:mm:ss;@">
                  <c:v>0.74561342592592583</c:v>
                </c:pt>
                <c:pt idx="399" formatCode="hh:mm:ss;@">
                  <c:v>0.7478935185185186</c:v>
                </c:pt>
                <c:pt idx="400" formatCode="hh:mm:ss;@">
                  <c:v>0.74796296296296294</c:v>
                </c:pt>
                <c:pt idx="401" formatCode="hh:mm:ss;@">
                  <c:v>0.74828703703703703</c:v>
                </c:pt>
                <c:pt idx="402" formatCode="hh:mm:ss;@">
                  <c:v>0.74835648148148148</c:v>
                </c:pt>
                <c:pt idx="403" formatCode="hh:mm:ss;@">
                  <c:v>0.74858796296296293</c:v>
                </c:pt>
                <c:pt idx="404" formatCode="hh:mm:ss;@">
                  <c:v>0.74909722222222219</c:v>
                </c:pt>
                <c:pt idx="405" formatCode="hh:mm:ss;@">
                  <c:v>0.75137731481481485</c:v>
                </c:pt>
                <c:pt idx="406" formatCode="hh:mm:ss;@">
                  <c:v>0.75144675925925919</c:v>
                </c:pt>
                <c:pt idx="407" formatCode="hh:mm:ss;@">
                  <c:v>0.75184027777777773</c:v>
                </c:pt>
                <c:pt idx="408" formatCode="hh:mm:ss;@">
                  <c:v>0.7519097222222223</c:v>
                </c:pt>
                <c:pt idx="409" formatCode="hh:mm:ss;@">
                  <c:v>0.75207175925925929</c:v>
                </c:pt>
                <c:pt idx="410" formatCode="hh:mm:ss;@">
                  <c:v>0.75260416666666663</c:v>
                </c:pt>
                <c:pt idx="411" formatCode="hh:mm:ss;@">
                  <c:v>0.75486111111111109</c:v>
                </c:pt>
                <c:pt idx="412" formatCode="hh:mm:ss;@">
                  <c:v>0.75493055555555555</c:v>
                </c:pt>
                <c:pt idx="413" formatCode="hh:mm:ss;@">
                  <c:v>0.75532407407407398</c:v>
                </c:pt>
                <c:pt idx="414" formatCode="hh:mm:ss;@">
                  <c:v>0.75541666666666663</c:v>
                </c:pt>
                <c:pt idx="415" formatCode="hh:mm:ss;@">
                  <c:v>0.75557870370370372</c:v>
                </c:pt>
                <c:pt idx="416" formatCode="hh:mm:ss;@">
                  <c:v>0.75608796296296299</c:v>
                </c:pt>
                <c:pt idx="417" formatCode="hh:mm:ss;@">
                  <c:v>0.75836805555555553</c:v>
                </c:pt>
                <c:pt idx="418" formatCode="hh:mm:ss;@">
                  <c:v>0.75843749999999999</c:v>
                </c:pt>
                <c:pt idx="419" formatCode="hh:mm:ss;@">
                  <c:v>0.75883101851851853</c:v>
                </c:pt>
                <c:pt idx="420" formatCode="hh:mm:ss;@">
                  <c:v>0.75908564814814816</c:v>
                </c:pt>
                <c:pt idx="421" formatCode="hh:mm:ss;@">
                  <c:v>0.75908564814814816</c:v>
                </c:pt>
                <c:pt idx="422" formatCode="hh:mm:ss;@">
                  <c:v>0.75958333333333339</c:v>
                </c:pt>
                <c:pt idx="423" formatCode="hh:mm:ss;@">
                  <c:v>0.76185185185185178</c:v>
                </c:pt>
                <c:pt idx="424" formatCode="hh:mm:ss;@">
                  <c:v>0.76199074074074069</c:v>
                </c:pt>
                <c:pt idx="425" formatCode="hh:mm:ss;@">
                  <c:v>0.76239583333333327</c:v>
                </c:pt>
                <c:pt idx="426" formatCode="hh:mm:ss;@">
                  <c:v>0.76258101851851856</c:v>
                </c:pt>
                <c:pt idx="427" formatCode="hh:mm:ss;@">
                  <c:v>0.7628125</c:v>
                </c:pt>
                <c:pt idx="428" formatCode="hh:mm:ss;@">
                  <c:v>0.76306712962962964</c:v>
                </c:pt>
                <c:pt idx="429" formatCode="hh:mm:ss;@">
                  <c:v>0.76534722222222218</c:v>
                </c:pt>
                <c:pt idx="430" formatCode="hh:mm:ss;@">
                  <c:v>0.76548611111111109</c:v>
                </c:pt>
                <c:pt idx="431" formatCode="hh:mm:ss;@">
                  <c:v>0.76590277777777782</c:v>
                </c:pt>
                <c:pt idx="432" formatCode="hh:mm:ss;@">
                  <c:v>0.766087962962963</c:v>
                </c:pt>
                <c:pt idx="433" formatCode="hh:mm:ss;@">
                  <c:v>0.76643518518518527</c:v>
                </c:pt>
                <c:pt idx="434" formatCode="hh:mm:ss;@">
                  <c:v>0.76655092592592589</c:v>
                </c:pt>
                <c:pt idx="435" formatCode="hh:mm:ss;@">
                  <c:v>0.76883101851851843</c:v>
                </c:pt>
                <c:pt idx="436" formatCode="hh:mm:ss;@">
                  <c:v>0.76896990740740734</c:v>
                </c:pt>
                <c:pt idx="437" formatCode="hh:mm:ss;@">
                  <c:v>0.76954861111111106</c:v>
                </c:pt>
                <c:pt idx="438" formatCode="hh:mm:ss;@">
                  <c:v>0.76957175925925936</c:v>
                </c:pt>
                <c:pt idx="439" formatCode="hh:mm:ss;@">
                  <c:v>0.76991898148148152</c:v>
                </c:pt>
                <c:pt idx="440" formatCode="hh:mm:ss;@">
                  <c:v>0.77003472222222225</c:v>
                </c:pt>
                <c:pt idx="441" formatCode="hh:mm:ss;@">
                  <c:v>0.77233796296296298</c:v>
                </c:pt>
                <c:pt idx="442" formatCode="hh:mm:ss;@">
                  <c:v>0.77249999999999996</c:v>
                </c:pt>
                <c:pt idx="443" formatCode="hh:mm:ss;@">
                  <c:v>0.77305555555555561</c:v>
                </c:pt>
                <c:pt idx="444" formatCode="hh:mm:ss;@">
                  <c:v>0.77305555555555561</c:v>
                </c:pt>
                <c:pt idx="445" formatCode="hh:mm:ss;@">
                  <c:v>0.77340277777777777</c:v>
                </c:pt>
                <c:pt idx="446" formatCode="hh:mm:ss;@">
                  <c:v>0.77351851851851849</c:v>
                </c:pt>
                <c:pt idx="447" formatCode="hh:mm:ss;@">
                  <c:v>0.7758449074074073</c:v>
                </c:pt>
                <c:pt idx="448" formatCode="hh:mm:ss;@">
                  <c:v>0.77598379629629621</c:v>
                </c:pt>
                <c:pt idx="449" formatCode="hh:mm:ss;@">
                  <c:v>0.77653935185185186</c:v>
                </c:pt>
                <c:pt idx="450" formatCode="hh:mm:ss;@">
                  <c:v>0.77655092592592589</c:v>
                </c:pt>
                <c:pt idx="451" formatCode="hh:mm:ss;@">
                  <c:v>0.77689814814814817</c:v>
                </c:pt>
                <c:pt idx="452" formatCode="hh:mm:ss;@">
                  <c:v>0.77701388888888889</c:v>
                </c:pt>
                <c:pt idx="453" formatCode="hh:mm:ss;@">
                  <c:v>0.77932870370370377</c:v>
                </c:pt>
                <c:pt idx="454" formatCode="hh:mm:ss;@">
                  <c:v>0.77947916666666661</c:v>
                </c:pt>
                <c:pt idx="455" formatCode="hh:mm:ss;@">
                  <c:v>0.78003472222222225</c:v>
                </c:pt>
                <c:pt idx="456" formatCode="hh:mm:ss;@">
                  <c:v>0.78005787037037033</c:v>
                </c:pt>
                <c:pt idx="457" formatCode="hh:mm:ss;@">
                  <c:v>0.78038194444444453</c:v>
                </c:pt>
                <c:pt idx="458" formatCode="hh:mm:ss;@">
                  <c:v>0.78049768518518514</c:v>
                </c:pt>
                <c:pt idx="459" formatCode="hh:mm:ss;@">
                  <c:v>0.78282407407407406</c:v>
                </c:pt>
                <c:pt idx="460" formatCode="hh:mm:ss;@">
                  <c:v>0.78296296296296297</c:v>
                </c:pt>
                <c:pt idx="461" formatCode="hh:mm:ss;@">
                  <c:v>0.78351851851851861</c:v>
                </c:pt>
                <c:pt idx="462" formatCode="hh:mm:ss;@">
                  <c:v>0.78354166666666669</c:v>
                </c:pt>
                <c:pt idx="463" formatCode="hh:mm:ss;@">
                  <c:v>0.78402777777777777</c:v>
                </c:pt>
                <c:pt idx="464" formatCode="hh:mm:ss;@">
                  <c:v>0.78412037037037041</c:v>
                </c:pt>
                <c:pt idx="465" formatCode="hh:mm:ss;@">
                  <c:v>0.78630787037037031</c:v>
                </c:pt>
                <c:pt idx="466" formatCode="hh:mm:ss;@">
                  <c:v>0.78644675925925922</c:v>
                </c:pt>
                <c:pt idx="467" formatCode="hh:mm:ss;@">
                  <c:v>0.78700231481481486</c:v>
                </c:pt>
                <c:pt idx="468" formatCode="hh:mm:ss;@">
                  <c:v>0.78704861111111113</c:v>
                </c:pt>
                <c:pt idx="469" formatCode="hh:mm:ss;@">
                  <c:v>0.78751157407407402</c:v>
                </c:pt>
                <c:pt idx="470" formatCode="hh:mm:ss;@">
                  <c:v>0.78760416666666666</c:v>
                </c:pt>
                <c:pt idx="471" formatCode="hh:mm:ss;@">
                  <c:v>0.78979166666666656</c:v>
                </c:pt>
                <c:pt idx="472" formatCode="hh:mm:ss;@">
                  <c:v>0.79023148148148137</c:v>
                </c:pt>
                <c:pt idx="473" formatCode="hh:mm:ss;@">
                  <c:v>0.79053240740740749</c:v>
                </c:pt>
                <c:pt idx="474" formatCode="hh:mm:ss;@">
                  <c:v>0.79062500000000002</c:v>
                </c:pt>
                <c:pt idx="475" formatCode="hh:mm:ss;@">
                  <c:v>0.79099537037037038</c:v>
                </c:pt>
                <c:pt idx="476" formatCode="hh:mm:ss;@">
                  <c:v>0.79133101851851861</c:v>
                </c:pt>
                <c:pt idx="477" formatCode="hh:mm:ss;@">
                  <c:v>0.79327546296296303</c:v>
                </c:pt>
                <c:pt idx="478" formatCode="hh:mm:ss;@">
                  <c:v>0.79376157407407411</c:v>
                </c:pt>
                <c:pt idx="479" formatCode="hh:mm:ss;@">
                  <c:v>0.79407407407407404</c:v>
                </c:pt>
                <c:pt idx="480" formatCode="hh:mm:ss;@">
                  <c:v>0.79412037037037031</c:v>
                </c:pt>
                <c:pt idx="481" formatCode="hh:mm:ss;@">
                  <c:v>0.79449074074074078</c:v>
                </c:pt>
                <c:pt idx="482" formatCode="hh:mm:ss;@">
                  <c:v>0.79481481481481486</c:v>
                </c:pt>
                <c:pt idx="483" formatCode="hh:mm:ss;@">
                  <c:v>0.79679398148148151</c:v>
                </c:pt>
                <c:pt idx="484" formatCode="hh:mm:ss;@">
                  <c:v>0.79728009259259258</c:v>
                </c:pt>
                <c:pt idx="485" formatCode="hh:mm:ss;@">
                  <c:v>0.7975578703703704</c:v>
                </c:pt>
                <c:pt idx="486" formatCode="hh:mm:ss;@">
                  <c:v>0.79760416666666656</c:v>
                </c:pt>
                <c:pt idx="487" formatCode="hh:mm:ss;@">
                  <c:v>0.79799768518518521</c:v>
                </c:pt>
                <c:pt idx="488" formatCode="hh:mm:ss;@">
                  <c:v>0.79829861111111111</c:v>
                </c:pt>
                <c:pt idx="489" formatCode="hh:mm:ss;@">
                  <c:v>0.80027777777777775</c:v>
                </c:pt>
                <c:pt idx="490" formatCode="hh:mm:ss;@">
                  <c:v>0.80085648148148147</c:v>
                </c:pt>
                <c:pt idx="491" formatCode="hh:mm:ss;@">
                  <c:v>0.80106481481481484</c:v>
                </c:pt>
                <c:pt idx="492" formatCode="hh:mm:ss;@">
                  <c:v>0.80108796296296303</c:v>
                </c:pt>
                <c:pt idx="493" formatCode="hh:mm:ss;@">
                  <c:v>0.80152777777777784</c:v>
                </c:pt>
                <c:pt idx="494" formatCode="hh:mm:ss;@">
                  <c:v>0.80182870370370374</c:v>
                </c:pt>
                <c:pt idx="495" formatCode="hh:mm:ss;@">
                  <c:v>0.80378472222222219</c:v>
                </c:pt>
                <c:pt idx="496" formatCode="hh:mm:ss;@">
                  <c:v>0.80436342592592591</c:v>
                </c:pt>
                <c:pt idx="497" formatCode="hh:mm:ss;@">
                  <c:v>0.80457175925925928</c:v>
                </c:pt>
                <c:pt idx="498" formatCode="hh:mm:ss;@">
                  <c:v>0.80457175925925928</c:v>
                </c:pt>
                <c:pt idx="499" formatCode="hh:mm:ss;@">
                  <c:v>0.80501157407407409</c:v>
                </c:pt>
                <c:pt idx="500" formatCode="hh:mm:ss;@">
                  <c:v>0.80533564814814806</c:v>
                </c:pt>
                <c:pt idx="501" formatCode="hh:mm:ss;@">
                  <c:v>0.80726851851851855</c:v>
                </c:pt>
                <c:pt idx="502" formatCode="hh:mm:ss;@">
                  <c:v>0.80784722222222216</c:v>
                </c:pt>
                <c:pt idx="503" formatCode="hh:mm:ss;@">
                  <c:v>0.80807870370370372</c:v>
                </c:pt>
                <c:pt idx="504" formatCode="hh:mm:ss;@">
                  <c:v>0.80807870370370372</c:v>
                </c:pt>
                <c:pt idx="505" formatCode="hh:mm:ss;@">
                  <c:v>0.80866898148148147</c:v>
                </c:pt>
                <c:pt idx="506" formatCode="hh:mm:ss;@">
                  <c:v>0.80883101851851846</c:v>
                </c:pt>
                <c:pt idx="507" formatCode="hh:mm:ss;@">
                  <c:v>0.81075231481481491</c:v>
                </c:pt>
                <c:pt idx="508" formatCode="hh:mm:ss;@">
                  <c:v>0.81134259259259256</c:v>
                </c:pt>
                <c:pt idx="509" formatCode="hh:mm:ss;@">
                  <c:v>0.81162037037037038</c:v>
                </c:pt>
                <c:pt idx="510" formatCode="hh:mm:ss;@">
                  <c:v>0.81162037037037038</c:v>
                </c:pt>
                <c:pt idx="511" formatCode="hh:mm:ss;@">
                  <c:v>0.81217592592592591</c:v>
                </c:pt>
                <c:pt idx="512" formatCode="hh:mm:ss;@">
                  <c:v>0.81231481481481482</c:v>
                </c:pt>
                <c:pt idx="513" formatCode="hh:mm:ss;@">
                  <c:v>0.81429398148148147</c:v>
                </c:pt>
                <c:pt idx="514" formatCode="hh:mm:ss;@">
                  <c:v>0.81482638888888881</c:v>
                </c:pt>
                <c:pt idx="515" formatCode="hh:mm:ss;@">
                  <c:v>0.81510416666666663</c:v>
                </c:pt>
                <c:pt idx="516" formatCode="hh:mm:ss;@">
                  <c:v>0.81517361111111108</c:v>
                </c:pt>
                <c:pt idx="517" formatCode="hh:mm:ss;@">
                  <c:v>0.81568287037037035</c:v>
                </c:pt>
                <c:pt idx="518" formatCode="hh:mm:ss;@">
                  <c:v>0.81579861111111107</c:v>
                </c:pt>
                <c:pt idx="519" formatCode="hh:mm:ss;@">
                  <c:v>0.81777777777777771</c:v>
                </c:pt>
                <c:pt idx="520" formatCode="hh:mm:ss;@">
                  <c:v>0.81844907407407408</c:v>
                </c:pt>
                <c:pt idx="521" formatCode="hh:mm:ss;@">
                  <c:v>0.81858796296296299</c:v>
                </c:pt>
                <c:pt idx="522" formatCode="hh:mm:ss;@">
                  <c:v>0.81886574074074081</c:v>
                </c:pt>
                <c:pt idx="523" formatCode="hh:mm:ss;@">
                  <c:v>0.81916666666666671</c:v>
                </c:pt>
                <c:pt idx="524" formatCode="hh:mm:ss;@">
                  <c:v>0.81935185185185189</c:v>
                </c:pt>
                <c:pt idx="525" formatCode="hh:mm:ss;@">
                  <c:v>0.82126157407407396</c:v>
                </c:pt>
                <c:pt idx="526" formatCode="hh:mm:ss;@">
                  <c:v>0.82209490740740743</c:v>
                </c:pt>
                <c:pt idx="527" formatCode="hh:mm:ss;@">
                  <c:v>0.82221064814814815</c:v>
                </c:pt>
                <c:pt idx="528" formatCode="hh:mm:ss;@">
                  <c:v>0.82234953703703706</c:v>
                </c:pt>
                <c:pt idx="529" formatCode="hh:mm:ss;@">
                  <c:v>0.82269675925925922</c:v>
                </c:pt>
                <c:pt idx="530" formatCode="hh:mm:ss;@">
                  <c:v>0.82287037037037036</c:v>
                </c:pt>
                <c:pt idx="531" formatCode="hh:mm:ss;@">
                  <c:v>0.82474537037037043</c:v>
                </c:pt>
                <c:pt idx="532" formatCode="hh:mm:ss;@">
                  <c:v>0.8256134259259259</c:v>
                </c:pt>
                <c:pt idx="533" formatCode="hh:mm:ss;@">
                  <c:v>0.82570601851851855</c:v>
                </c:pt>
                <c:pt idx="534" formatCode="hh:mm:ss;@">
                  <c:v>0.82584490740740746</c:v>
                </c:pt>
                <c:pt idx="535" formatCode="hh:mm:ss;@">
                  <c:v>0.82619212962962962</c:v>
                </c:pt>
                <c:pt idx="536" formatCode="hh:mm:ss;@">
                  <c:v>0.82635416666666661</c:v>
                </c:pt>
                <c:pt idx="537" formatCode="hh:mm:ss;@">
                  <c:v>0.82822916666666668</c:v>
                </c:pt>
                <c:pt idx="538" formatCode="hh:mm:ss;@">
                  <c:v>0.82909722222222226</c:v>
                </c:pt>
                <c:pt idx="539" formatCode="hh:mm:ss;@">
                  <c:v>0.8291898148148148</c:v>
                </c:pt>
                <c:pt idx="540" formatCode="hh:mm:ss;@">
                  <c:v>0.82944444444444443</c:v>
                </c:pt>
                <c:pt idx="541" formatCode="hh:mm:ss;@">
                  <c:v>0.82967592592592598</c:v>
                </c:pt>
                <c:pt idx="542" formatCode="hh:mm:ss;@">
                  <c:v>0.82983796296296297</c:v>
                </c:pt>
                <c:pt idx="543" formatCode="hh:mm:ss;@">
                  <c:v>0.83172453703703697</c:v>
                </c:pt>
                <c:pt idx="544" formatCode="hh:mm:ss;@">
                  <c:v>0.83258101851851851</c:v>
                </c:pt>
                <c:pt idx="545" formatCode="hh:mm:ss;@">
                  <c:v>0.83269675925925923</c:v>
                </c:pt>
                <c:pt idx="546" formatCode="hh:mm:ss;@">
                  <c:v>0.83311342592592597</c:v>
                </c:pt>
                <c:pt idx="547" formatCode="hh:mm:ss;@">
                  <c:v>0.83318287037037031</c:v>
                </c:pt>
                <c:pt idx="548" formatCode="hh:mm:ss;@">
                  <c:v>0.83334490740740741</c:v>
                </c:pt>
                <c:pt idx="549" formatCode="hh:mm:ss;@">
                  <c:v>0.83537037037037043</c:v>
                </c:pt>
                <c:pt idx="550" formatCode="hh:mm:ss;@">
                  <c:v>0.83606481481481476</c:v>
                </c:pt>
                <c:pt idx="551" formatCode="hh:mm:ss;@">
                  <c:v>0.83618055555555548</c:v>
                </c:pt>
                <c:pt idx="552" formatCode="hh:mm:ss;@">
                  <c:v>0.83659722222222221</c:v>
                </c:pt>
                <c:pt idx="553" formatCode="hh:mm:ss;@">
                  <c:v>0.83666666666666656</c:v>
                </c:pt>
                <c:pt idx="554" formatCode="hh:mm:ss;@">
                  <c:v>0.83682870370370377</c:v>
                </c:pt>
                <c:pt idx="555" formatCode="hh:mm:ss;@">
                  <c:v>0.83885416666666668</c:v>
                </c:pt>
                <c:pt idx="556" formatCode="hh:mm:ss;@">
                  <c:v>0.83959490740740739</c:v>
                </c:pt>
                <c:pt idx="557" formatCode="hh:mm:ss;@">
                  <c:v>0.83966435185185195</c:v>
                </c:pt>
                <c:pt idx="558" formatCode="hh:mm:ss;@">
                  <c:v>0.84009259259259261</c:v>
                </c:pt>
                <c:pt idx="559" formatCode="hh:mm:ss;@">
                  <c:v>0.84018518518518526</c:v>
                </c:pt>
                <c:pt idx="560" formatCode="hh:mm:ss;@">
                  <c:v>0.84032407407407417</c:v>
                </c:pt>
                <c:pt idx="561" formatCode="hh:mm:ss;@">
                  <c:v>0.84233796296296293</c:v>
                </c:pt>
                <c:pt idx="562" formatCode="hh:mm:ss;@">
                  <c:v>0.84309027777777779</c:v>
                </c:pt>
                <c:pt idx="563" formatCode="hh:mm:ss;@">
                  <c:v>0.84315972222222213</c:v>
                </c:pt>
                <c:pt idx="564" formatCode="hh:mm:ss;@">
                  <c:v>0.84357638888888886</c:v>
                </c:pt>
                <c:pt idx="565" formatCode="hh:mm:ss;@">
                  <c:v>0.84371527777777777</c:v>
                </c:pt>
                <c:pt idx="566" formatCode="hh:mm:ss;@">
                  <c:v>0.84383101851851849</c:v>
                </c:pt>
                <c:pt idx="567" formatCode="hh:mm:ss;@">
                  <c:v>0.84583333333333333</c:v>
                </c:pt>
                <c:pt idx="568" formatCode="hh:mm:ss;@">
                  <c:v>0.84657407407407403</c:v>
                </c:pt>
                <c:pt idx="569" formatCode="hh:mm:ss;@">
                  <c:v>0.84664351851851849</c:v>
                </c:pt>
                <c:pt idx="570" formatCode="hh:mm:ss;@">
                  <c:v>0.84715277777777775</c:v>
                </c:pt>
                <c:pt idx="571" formatCode="hh:mm:ss;@">
                  <c:v>0.84726851851851848</c:v>
                </c:pt>
                <c:pt idx="572" formatCode="hh:mm:ss;@">
                  <c:v>0.84733796296296304</c:v>
                </c:pt>
                <c:pt idx="573" formatCode="hh:mm:ss;@">
                  <c:v>0.84931712962962969</c:v>
                </c:pt>
                <c:pt idx="574" formatCode="hh:mm:ss;@">
                  <c:v>0.85005787037037039</c:v>
                </c:pt>
                <c:pt idx="575" formatCode="hh:mm:ss;@">
                  <c:v>0.8501967592592593</c:v>
                </c:pt>
                <c:pt idx="576" formatCode="hh:mm:ss;@">
                  <c:v>0.85065972222222219</c:v>
                </c:pt>
                <c:pt idx="577" formatCode="hh:mm:ss;@">
                  <c:v>0.85082175925925929</c:v>
                </c:pt>
                <c:pt idx="578" formatCode="hh:mm:ss;@">
                  <c:v>0.85093750000000001</c:v>
                </c:pt>
                <c:pt idx="579" formatCode="hh:mm:ss;@">
                  <c:v>0.85282407407407401</c:v>
                </c:pt>
                <c:pt idx="580" formatCode="hh:mm:ss;@">
                  <c:v>0.85368055555555555</c:v>
                </c:pt>
                <c:pt idx="581" formatCode="hh:mm:ss;@">
                  <c:v>0.85381944444444446</c:v>
                </c:pt>
                <c:pt idx="582" formatCode="hh:mm:ss;@">
                  <c:v>0.854375</c:v>
                </c:pt>
                <c:pt idx="583" formatCode="hh:mm:ss;@">
                  <c:v>0.85442129629629626</c:v>
                </c:pt>
                <c:pt idx="584" formatCode="hh:mm:ss;@">
                  <c:v>0.85444444444444445</c:v>
                </c:pt>
                <c:pt idx="585" formatCode="hh:mm:ss;@">
                  <c:v>0.85630787037037026</c:v>
                </c:pt>
                <c:pt idx="586" formatCode="hh:mm:ss;@">
                  <c:v>0.8571643518518518</c:v>
                </c:pt>
                <c:pt idx="587" formatCode="hh:mm:ss;@">
                  <c:v>0.85730324074074071</c:v>
                </c:pt>
                <c:pt idx="588" formatCode="hh:mm:ss;@">
                  <c:v>0.85796296296296293</c:v>
                </c:pt>
                <c:pt idx="589" formatCode="hh:mm:ss;@">
                  <c:v>0.85796296296296293</c:v>
                </c:pt>
                <c:pt idx="590" formatCode="hh:mm:ss;@">
                  <c:v>0.85805555555555557</c:v>
                </c:pt>
                <c:pt idx="591" formatCode="hh:mm:ss;@">
                  <c:v>0.85979166666666673</c:v>
                </c:pt>
                <c:pt idx="592" formatCode="hh:mm:ss;@">
                  <c:v>0.8606597222222222</c:v>
                </c:pt>
                <c:pt idx="593" formatCode="hh:mm:ss;@">
                  <c:v>0.86079861111111111</c:v>
                </c:pt>
                <c:pt idx="594" formatCode="hh:mm:ss;@">
                  <c:v>0.86144675925925929</c:v>
                </c:pt>
                <c:pt idx="595" formatCode="hh:mm:ss;@">
                  <c:v>0.86163194444444446</c:v>
                </c:pt>
                <c:pt idx="596" formatCode="hh:mm:ss;@">
                  <c:v>0.86167824074074073</c:v>
                </c:pt>
                <c:pt idx="597" formatCode="hh:mm:ss;@">
                  <c:v>0.86328703703703702</c:v>
                </c:pt>
                <c:pt idx="598" formatCode="hh:mm:ss;@">
                  <c:v>0.86414351851851856</c:v>
                </c:pt>
                <c:pt idx="599" formatCode="hh:mm:ss;@">
                  <c:v>0.86428240740740747</c:v>
                </c:pt>
                <c:pt idx="600" formatCode="hh:mm:ss;@">
                  <c:v>0.8650000000000001</c:v>
                </c:pt>
                <c:pt idx="601" formatCode="hh:mm:ss;@">
                  <c:v>0.86511574074074071</c:v>
                </c:pt>
                <c:pt idx="602" formatCode="hh:mm:ss;@">
                  <c:v>0.86518518518518517</c:v>
                </c:pt>
                <c:pt idx="603" formatCode="hh:mm:ss;@">
                  <c:v>0.86677083333333327</c:v>
                </c:pt>
                <c:pt idx="604" formatCode="hh:mm:ss;@">
                  <c:v>0.86762731481481481</c:v>
                </c:pt>
                <c:pt idx="605" formatCode="hh:mm:ss;@">
                  <c:v>0.86797453703703698</c:v>
                </c:pt>
                <c:pt idx="606" formatCode="hh:mm:ss;@">
                  <c:v>0.86848379629629635</c:v>
                </c:pt>
                <c:pt idx="607" formatCode="hh:mm:ss;@">
                  <c:v>0.86859953703703707</c:v>
                </c:pt>
                <c:pt idx="608" formatCode="hh:mm:ss;@">
                  <c:v>0.86866898148148142</c:v>
                </c:pt>
                <c:pt idx="609" formatCode="hh:mm:ss;@">
                  <c:v>0.87025462962962974</c:v>
                </c:pt>
                <c:pt idx="610" formatCode="hh:mm:ss;@">
                  <c:v>0.87113425925925936</c:v>
                </c:pt>
                <c:pt idx="611" formatCode="hh:mm:ss;@">
                  <c:v>0.87145833333333333</c:v>
                </c:pt>
                <c:pt idx="612" formatCode="hh:mm:ss;@">
                  <c:v>0.87197916666666664</c:v>
                </c:pt>
                <c:pt idx="613" formatCode="hh:mm:ss;@">
                  <c:v>0.87211805555555555</c:v>
                </c:pt>
                <c:pt idx="614" formatCode="hh:mm:ss;@">
                  <c:v>0.87223379629629638</c:v>
                </c:pt>
                <c:pt idx="615" formatCode="hh:mm:ss;@">
                  <c:v>0.87378472222222225</c:v>
                </c:pt>
                <c:pt idx="616" formatCode="hh:mm:ss;@">
                  <c:v>0.87464120370370368</c:v>
                </c:pt>
                <c:pt idx="617" formatCode="hh:mm:ss;@">
                  <c:v>0.87497685185185192</c:v>
                </c:pt>
                <c:pt idx="618" formatCode="hh:mm:ss;@">
                  <c:v>0.87550925925925915</c:v>
                </c:pt>
                <c:pt idx="619" formatCode="hh:mm:ss;@">
                  <c:v>0.87562499999999999</c:v>
                </c:pt>
                <c:pt idx="620" formatCode="hh:mm:ss;@">
                  <c:v>0.87571759259259263</c:v>
                </c:pt>
                <c:pt idx="621" formatCode="hh:mm:ss;@">
                  <c:v>0.87731481481481488</c:v>
                </c:pt>
                <c:pt idx="622" formatCode="hh:mm:ss;@">
                  <c:v>0.87815972222222216</c:v>
                </c:pt>
                <c:pt idx="623" formatCode="hh:mm:ss;@">
                  <c:v>0.87846064814814817</c:v>
                </c:pt>
                <c:pt idx="624" formatCode="hh:mm:ss;@">
                  <c:v>0.87899305555555562</c:v>
                </c:pt>
                <c:pt idx="625" formatCode="hh:mm:ss;@">
                  <c:v>0.87910879629629635</c:v>
                </c:pt>
                <c:pt idx="626" formatCode="hh:mm:ss;@">
                  <c:v>0.87920138888888888</c:v>
                </c:pt>
                <c:pt idx="627" formatCode="hh:mm:ss;@">
                  <c:v>0.88083333333333336</c:v>
                </c:pt>
                <c:pt idx="628" formatCode="hh:mm:ss;@">
                  <c:v>0.88164351851851841</c:v>
                </c:pt>
                <c:pt idx="629" formatCode="hh:mm:ss;@">
                  <c:v>0.88196759259259261</c:v>
                </c:pt>
                <c:pt idx="630" formatCode="hh:mm:ss;@">
                  <c:v>0.88249999999999995</c:v>
                </c:pt>
                <c:pt idx="631" formatCode="hh:mm:ss;@">
                  <c:v>0.8825925925925926</c:v>
                </c:pt>
                <c:pt idx="632" formatCode="hh:mm:ss;@">
                  <c:v>0.88277777777777777</c:v>
                </c:pt>
                <c:pt idx="633" formatCode="hh:mm:ss;@">
                  <c:v>0.88431712962962961</c:v>
                </c:pt>
                <c:pt idx="634" formatCode="hh:mm:ss;@">
                  <c:v>0.88512731481481488</c:v>
                </c:pt>
                <c:pt idx="635" formatCode="hh:mm:ss;@">
                  <c:v>0.88547453703703705</c:v>
                </c:pt>
                <c:pt idx="636" formatCode="hh:mm:ss;@">
                  <c:v>0.88598379629629631</c:v>
                </c:pt>
                <c:pt idx="637" formatCode="hh:mm:ss;@">
                  <c:v>0.88607638888888884</c:v>
                </c:pt>
                <c:pt idx="638" formatCode="hh:mm:ss;@">
                  <c:v>0.8863657407407407</c:v>
                </c:pt>
                <c:pt idx="639" formatCode="hh:mm:ss;@">
                  <c:v>0.88780092592592597</c:v>
                </c:pt>
                <c:pt idx="640" formatCode="hh:mm:ss;@">
                  <c:v>0.88861111111111113</c:v>
                </c:pt>
                <c:pt idx="641" formatCode="hh:mm:ss;@">
                  <c:v>0.88895833333333341</c:v>
                </c:pt>
                <c:pt idx="642" formatCode="hh:mm:ss;@">
                  <c:v>0.88947916666666671</c:v>
                </c:pt>
                <c:pt idx="643" formatCode="hh:mm:ss;@">
                  <c:v>0.88957175925925924</c:v>
                </c:pt>
                <c:pt idx="644" formatCode="hh:mm:ss;@">
                  <c:v>0.88991898148148152</c:v>
                </c:pt>
                <c:pt idx="645" formatCode="hh:mm:ss;@">
                  <c:v>0.89128472222222221</c:v>
                </c:pt>
                <c:pt idx="646" formatCode="hh:mm:ss;@">
                  <c:v>0.89210648148148142</c:v>
                </c:pt>
                <c:pt idx="647" formatCode="hh:mm:ss;@">
                  <c:v>0.8924537037037038</c:v>
                </c:pt>
                <c:pt idx="648" formatCode="hh:mm:ss;@">
                  <c:v>0.8930324074074073</c:v>
                </c:pt>
                <c:pt idx="649" formatCode="hh:mm:ss;@">
                  <c:v>0.8930555555555556</c:v>
                </c:pt>
                <c:pt idx="650" formatCode="hh:mm:ss;@">
                  <c:v>0.89340277777777777</c:v>
                </c:pt>
                <c:pt idx="651" formatCode="hh:mm:ss;@">
                  <c:v>0.89479166666666676</c:v>
                </c:pt>
                <c:pt idx="652" formatCode="hh:mm:ss;@">
                  <c:v>0.89577546296296295</c:v>
                </c:pt>
                <c:pt idx="653" formatCode="hh:mm:ss;@">
                  <c:v>0.8960300925925927</c:v>
                </c:pt>
                <c:pt idx="654" formatCode="hh:mm:ss;@">
                  <c:v>0.89653935185185185</c:v>
                </c:pt>
                <c:pt idx="655" formatCode="hh:mm:ss;@">
                  <c:v>0.89653935185185185</c:v>
                </c:pt>
                <c:pt idx="656" formatCode="hh:mm:ss;@">
                  <c:v>0.89695601851851858</c:v>
                </c:pt>
                <c:pt idx="657" formatCode="hh:mm:ss;@">
                  <c:v>0.89828703703703694</c:v>
                </c:pt>
                <c:pt idx="658" formatCode="hh:mm:ss;@">
                  <c:v>0.8992592592592592</c:v>
                </c:pt>
                <c:pt idx="659" formatCode="hh:mm:ss;@">
                  <c:v>0.8997222222222222</c:v>
                </c:pt>
                <c:pt idx="660" formatCode="hh:mm:ss;@">
                  <c:v>0.9000231481481481</c:v>
                </c:pt>
                <c:pt idx="661" formatCode="hh:mm:ss;@">
                  <c:v>0.90006944444444448</c:v>
                </c:pt>
                <c:pt idx="662" formatCode="hh:mm:ss;@">
                  <c:v>0.9006249999999999</c:v>
                </c:pt>
                <c:pt idx="663" formatCode="hh:mm:ss;@">
                  <c:v>0.90179398148148149</c:v>
                </c:pt>
                <c:pt idx="664" formatCode="hh:mm:ss;@">
                  <c:v>0.90311342592592592</c:v>
                </c:pt>
                <c:pt idx="665" formatCode="hh:mm:ss;@">
                  <c:v>0.90320601851851856</c:v>
                </c:pt>
                <c:pt idx="666" formatCode="hh:mm:ss;@">
                  <c:v>0.90350694444444446</c:v>
                </c:pt>
                <c:pt idx="667" formatCode="hh:mm:ss;@">
                  <c:v>0.90355324074074073</c:v>
                </c:pt>
                <c:pt idx="668" formatCode="hh:mm:ss;@">
                  <c:v>0.90416666666666667</c:v>
                </c:pt>
                <c:pt idx="669" formatCode="hh:mm:ss;@">
                  <c:v>0.90537037037037038</c:v>
                </c:pt>
                <c:pt idx="670" formatCode="hh:mm:ss;@">
                  <c:v>0.90663194444444439</c:v>
                </c:pt>
                <c:pt idx="671" formatCode="hh:mm:ss;@">
                  <c:v>0.90679398148148149</c:v>
                </c:pt>
                <c:pt idx="672" formatCode="hh:mm:ss;@">
                  <c:v>0.90700231481481486</c:v>
                </c:pt>
                <c:pt idx="673" formatCode="hh:mm:ss;@">
                  <c:v>0.90704861111111112</c:v>
                </c:pt>
                <c:pt idx="674" formatCode="hh:mm:ss;@">
                  <c:v>0.90767361111111111</c:v>
                </c:pt>
                <c:pt idx="675" formatCode="hh:mm:ss;@">
                  <c:v>0.90896990740740735</c:v>
                </c:pt>
                <c:pt idx="676" formatCode="hh:mm:ss;@">
                  <c:v>0.91011574074074064</c:v>
                </c:pt>
                <c:pt idx="677" formatCode="hh:mm:ss;@">
                  <c:v>0.91041666666666676</c:v>
                </c:pt>
                <c:pt idx="678" formatCode="hh:mm:ss;@">
                  <c:v>0.9105092592592593</c:v>
                </c:pt>
                <c:pt idx="679" formatCode="hh:mm:ss;@">
                  <c:v>0.91053240740740737</c:v>
                </c:pt>
                <c:pt idx="680" formatCode="hh:mm:ss;@">
                  <c:v>0.91118055555555555</c:v>
                </c:pt>
                <c:pt idx="681" formatCode="hh:mm:ss;@">
                  <c:v>0.91248842592592594</c:v>
                </c:pt>
                <c:pt idx="682" formatCode="hh:mm:ss;@">
                  <c:v>0.913599537037037</c:v>
                </c:pt>
                <c:pt idx="683" formatCode="hh:mm:ss;@">
                  <c:v>0.91392361111111109</c:v>
                </c:pt>
                <c:pt idx="684" formatCode="hh:mm:ss;@">
                  <c:v>0.91399305555555566</c:v>
                </c:pt>
                <c:pt idx="685" formatCode="hh:mm:ss;@">
                  <c:v>0.91401620370370373</c:v>
                </c:pt>
                <c:pt idx="686" formatCode="hh:mm:ss;@">
                  <c:v>0.9146643518518518</c:v>
                </c:pt>
                <c:pt idx="687" formatCode="hh:mm:ss;@">
                  <c:v>0.91599537037037038</c:v>
                </c:pt>
                <c:pt idx="688" formatCode="hh:mm:ss;@">
                  <c:v>0.91708333333333336</c:v>
                </c:pt>
                <c:pt idx="689" formatCode="hh:mm:ss;@">
                  <c:v>0.9174768518518519</c:v>
                </c:pt>
                <c:pt idx="690" formatCode="hh:mm:ss;@">
                  <c:v>0.9174768518518519</c:v>
                </c:pt>
                <c:pt idx="691" formatCode="hh:mm:ss;@">
                  <c:v>0.91756944444444455</c:v>
                </c:pt>
                <c:pt idx="692" formatCode="hh:mm:ss;@">
                  <c:v>0.91818287037037039</c:v>
                </c:pt>
                <c:pt idx="693" formatCode="hh:mm:ss;@">
                  <c:v>0.9196643518518518</c:v>
                </c:pt>
                <c:pt idx="694" formatCode="hh:mm:ss;@">
                  <c:v>0.92067129629629629</c:v>
                </c:pt>
                <c:pt idx="695" formatCode="hh:mm:ss;@">
                  <c:v>0.92099537037037038</c:v>
                </c:pt>
                <c:pt idx="696" formatCode="hh:mm:ss;@">
                  <c:v>0.92099537037037038</c:v>
                </c:pt>
                <c:pt idx="697" formatCode="hh:mm:ss;@">
                  <c:v>0.92106481481481473</c:v>
                </c:pt>
                <c:pt idx="698" formatCode="hh:mm:ss;@">
                  <c:v>0.92171296296296301</c:v>
                </c:pt>
                <c:pt idx="699" formatCode="hh:mm:ss;@">
                  <c:v>0.92314814814814816</c:v>
                </c:pt>
                <c:pt idx="700" formatCode="hh:mm:ss;@">
                  <c:v>0.92415509259259254</c:v>
                </c:pt>
                <c:pt idx="701" formatCode="hh:mm:ss;@">
                  <c:v>0.92447916666666663</c:v>
                </c:pt>
                <c:pt idx="702" formatCode="hh:mm:ss;@">
                  <c:v>0.92450231481481471</c:v>
                </c:pt>
                <c:pt idx="703" formatCode="hh:mm:ss;@">
                  <c:v>0.92454861111111108</c:v>
                </c:pt>
                <c:pt idx="704" formatCode="hh:mm:ss;@">
                  <c:v>0.92519675925925926</c:v>
                </c:pt>
                <c:pt idx="705" formatCode="hh:mm:ss;@">
                  <c:v>0.92666666666666664</c:v>
                </c:pt>
                <c:pt idx="706" formatCode="hh:mm:ss;@">
                  <c:v>0.92782407407407408</c:v>
                </c:pt>
                <c:pt idx="707" formatCode="hh:mm:ss;@">
                  <c:v>0.92796296296296299</c:v>
                </c:pt>
                <c:pt idx="708" formatCode="hh:mm:ss;@">
                  <c:v>0.92798611111111118</c:v>
                </c:pt>
                <c:pt idx="709" formatCode="hh:mm:ss;@">
                  <c:v>0.92803240740740733</c:v>
                </c:pt>
                <c:pt idx="710" formatCode="hh:mm:ss;@">
                  <c:v>0.9287037037037037</c:v>
                </c:pt>
                <c:pt idx="711" formatCode="hh:mm:ss;@">
                  <c:v>0.93026620370370372</c:v>
                </c:pt>
                <c:pt idx="712" formatCode="hh:mm:ss;@">
                  <c:v>0.93146990740740743</c:v>
                </c:pt>
                <c:pt idx="713" formatCode="hh:mm:ss;@">
                  <c:v>0.9314930555555555</c:v>
                </c:pt>
                <c:pt idx="714" formatCode="hh:mm:ss;@">
                  <c:v>0.9315162037037038</c:v>
                </c:pt>
                <c:pt idx="715" formatCode="hh:mm:ss;@">
                  <c:v>0.93153935185185188</c:v>
                </c:pt>
                <c:pt idx="716" formatCode="hh:mm:ss;@">
                  <c:v>0.93224537037037036</c:v>
                </c:pt>
                <c:pt idx="717" formatCode="hh:mm:ss;@">
                  <c:v>0.93374999999999997</c:v>
                </c:pt>
                <c:pt idx="718" formatCode="hh:mm:ss;@">
                  <c:v>0.93496527777777771</c:v>
                </c:pt>
                <c:pt idx="719" formatCode="hh:mm:ss;@">
                  <c:v>0.9349884259259259</c:v>
                </c:pt>
                <c:pt idx="720" formatCode="hh:mm:ss;@">
                  <c:v>0.93503472222222228</c:v>
                </c:pt>
                <c:pt idx="721" formatCode="hh:mm:ss;@">
                  <c:v>0.93515046296296289</c:v>
                </c:pt>
                <c:pt idx="722" formatCode="hh:mm:ss;@">
                  <c:v>0.93572916666666661</c:v>
                </c:pt>
                <c:pt idx="723" formatCode="hh:mm:ss;@">
                  <c:v>0.9372800925925926</c:v>
                </c:pt>
                <c:pt idx="724" formatCode="hh:mm:ss;@">
                  <c:v>0.93844907407407396</c:v>
                </c:pt>
                <c:pt idx="725" formatCode="hh:mm:ss;@">
                  <c:v>0.93847222222222226</c:v>
                </c:pt>
                <c:pt idx="726" formatCode="hh:mm:ss;@">
                  <c:v>0.93854166666666661</c:v>
                </c:pt>
                <c:pt idx="727" formatCode="hh:mm:ss;@">
                  <c:v>0.93870370370370371</c:v>
                </c:pt>
                <c:pt idx="728" formatCode="hh:mm:ss;@">
                  <c:v>0.93921296296296297</c:v>
                </c:pt>
                <c:pt idx="729" formatCode="hh:mm:ss;@">
                  <c:v>0.94084490740740734</c:v>
                </c:pt>
                <c:pt idx="730" formatCode="hh:mm:ss;@">
                  <c:v>0.94195601851851851</c:v>
                </c:pt>
                <c:pt idx="731" formatCode="hh:mm:ss;@">
                  <c:v>0.94202546296296286</c:v>
                </c:pt>
                <c:pt idx="732" formatCode="hh:mm:ss;@">
                  <c:v>0.94202546296296286</c:v>
                </c:pt>
                <c:pt idx="733" formatCode="hh:mm:ss;@">
                  <c:v>0.94269675925925922</c:v>
                </c:pt>
                <c:pt idx="734" formatCode="hh:mm:ss;@">
                  <c:v>0.94271990740740741</c:v>
                </c:pt>
                <c:pt idx="735" formatCode="hh:mm:ss;@">
                  <c:v>0.9443287037037037</c:v>
                </c:pt>
                <c:pt idx="736" formatCode="hh:mm:ss;@">
                  <c:v>0.94548611111111114</c:v>
                </c:pt>
                <c:pt idx="737" formatCode="hh:mm:ss;@">
                  <c:v>0.9455324074074074</c:v>
                </c:pt>
                <c:pt idx="738" formatCode="hh:mm:ss;@">
                  <c:v>0.94567129629629632</c:v>
                </c:pt>
                <c:pt idx="739" formatCode="hh:mm:ss;@">
                  <c:v>0.94622685185185185</c:v>
                </c:pt>
                <c:pt idx="740" formatCode="hh:mm:ss;@">
                  <c:v>0.94625000000000004</c:v>
                </c:pt>
                <c:pt idx="741" formatCode="hh:mm:ss;@">
                  <c:v>0.94781249999999995</c:v>
                </c:pt>
                <c:pt idx="742" formatCode="hh:mm:ss;@">
                  <c:v>0.94899305555555558</c:v>
                </c:pt>
                <c:pt idx="743" formatCode="hh:mm:ss;@">
                  <c:v>0.94906250000000003</c:v>
                </c:pt>
                <c:pt idx="744" formatCode="hh:mm:ss;@">
                  <c:v>0.94917824074074064</c:v>
                </c:pt>
                <c:pt idx="745" formatCode="hh:mm:ss;@">
                  <c:v>0.94974537037037043</c:v>
                </c:pt>
                <c:pt idx="746" formatCode="hh:mm:ss;@">
                  <c:v>0.94976851851851851</c:v>
                </c:pt>
                <c:pt idx="747" formatCode="hh:mm:ss;@">
                  <c:v>0.9512962962962962</c:v>
                </c:pt>
                <c:pt idx="748" formatCode="hh:mm:ss;@">
                  <c:v>0.95253472222222213</c:v>
                </c:pt>
                <c:pt idx="749" formatCode="hh:mm:ss;@">
                  <c:v>0.95255787037037043</c:v>
                </c:pt>
                <c:pt idx="750" formatCode="hh:mm:ss;@">
                  <c:v>0.95269675925925934</c:v>
                </c:pt>
                <c:pt idx="751" formatCode="hh:mm:ss;@">
                  <c:v>0.95327546296296306</c:v>
                </c:pt>
                <c:pt idx="752" formatCode="hh:mm:ss;@">
                  <c:v>0.95332175925925933</c:v>
                </c:pt>
                <c:pt idx="753" formatCode="hh:mm:ss;@">
                  <c:v>0.95480324074074074</c:v>
                </c:pt>
                <c:pt idx="754" formatCode="hh:mm:ss;@">
                  <c:v>0.95601851851851849</c:v>
                </c:pt>
                <c:pt idx="755" formatCode="hh:mm:ss;@">
                  <c:v>0.95604166666666668</c:v>
                </c:pt>
                <c:pt idx="756" formatCode="hh:mm:ss;@">
                  <c:v>0.95618055555555559</c:v>
                </c:pt>
                <c:pt idx="757" formatCode="hh:mm:ss;@">
                  <c:v>0.95680555555555558</c:v>
                </c:pt>
                <c:pt idx="758" formatCode="hh:mm:ss;@">
                  <c:v>0.95680555555555558</c:v>
                </c:pt>
                <c:pt idx="759" formatCode="hh:mm:ss;@">
                  <c:v>0.95834490740740741</c:v>
                </c:pt>
                <c:pt idx="760" formatCode="hh:mm:ss;@">
                  <c:v>0.95954861111111101</c:v>
                </c:pt>
                <c:pt idx="761" formatCode="hh:mm:ss;@">
                  <c:v>0.9595717592592593</c:v>
                </c:pt>
                <c:pt idx="762" formatCode="hh:mm:ss;@">
                  <c:v>0.95966435185185184</c:v>
                </c:pt>
                <c:pt idx="763" formatCode="hh:mm:ss;@">
                  <c:v>0.96028935185185194</c:v>
                </c:pt>
                <c:pt idx="764" formatCode="hh:mm:ss;@">
                  <c:v>0.96031250000000001</c:v>
                </c:pt>
                <c:pt idx="765" formatCode="hh:mm:ss;@">
                  <c:v>0.96194444444444438</c:v>
                </c:pt>
                <c:pt idx="766" formatCode="hh:mm:ss;@">
                  <c:v>0.96303240740740748</c:v>
                </c:pt>
                <c:pt idx="767" formatCode="hh:mm:ss;@">
                  <c:v>0.96305555555555555</c:v>
                </c:pt>
                <c:pt idx="768" formatCode="hh:mm:ss;@">
                  <c:v>0.96328703703703711</c:v>
                </c:pt>
                <c:pt idx="769" formatCode="hh:mm:ss;@">
                  <c:v>0.96379629629629626</c:v>
                </c:pt>
                <c:pt idx="770" formatCode="hh:mm:ss;@">
                  <c:v>0.96380787037037041</c:v>
                </c:pt>
                <c:pt idx="771" formatCode="hh:mm:ss;@">
                  <c:v>0.96545138888888893</c:v>
                </c:pt>
                <c:pt idx="772" formatCode="hh:mm:ss;@">
                  <c:v>0.9665625000000001</c:v>
                </c:pt>
                <c:pt idx="773" formatCode="hh:mm:ss;@">
                  <c:v>0.9665625000000001</c:v>
                </c:pt>
                <c:pt idx="774" formatCode="hh:mm:ss;@">
                  <c:v>0.96678240740740751</c:v>
                </c:pt>
                <c:pt idx="775" formatCode="hh:mm:ss;@">
                  <c:v>0.96729166666666666</c:v>
                </c:pt>
                <c:pt idx="776" formatCode="hh:mm:ss;@">
                  <c:v>0.96733796296296293</c:v>
                </c:pt>
                <c:pt idx="777" formatCode="hh:mm:ss;@">
                  <c:v>0.96893518518518518</c:v>
                </c:pt>
                <c:pt idx="778" formatCode="hh:mm:ss;@">
                  <c:v>0.97005787037037028</c:v>
                </c:pt>
                <c:pt idx="779" formatCode="hh:mm:ss;@">
                  <c:v>0.97005787037037028</c:v>
                </c:pt>
                <c:pt idx="780" formatCode="hh:mm:ss;@">
                  <c:v>0.97068287037037038</c:v>
                </c:pt>
                <c:pt idx="781" formatCode="hh:mm:ss;@">
                  <c:v>0.97077546296296291</c:v>
                </c:pt>
                <c:pt idx="782" formatCode="hh:mm:ss;@">
                  <c:v>0.97091435185185182</c:v>
                </c:pt>
                <c:pt idx="783" formatCode="hh:mm:ss;@">
                  <c:v>0.97256944444444438</c:v>
                </c:pt>
                <c:pt idx="784" formatCode="hh:mm:ss;@">
                  <c:v>0.97354166666666664</c:v>
                </c:pt>
                <c:pt idx="785" formatCode="hh:mm:ss;@">
                  <c:v>0.97356481481481483</c:v>
                </c:pt>
                <c:pt idx="786" formatCode="hh:mm:ss;@">
                  <c:v>0.97425925925925927</c:v>
                </c:pt>
                <c:pt idx="787" formatCode="hh:mm:ss;@">
                  <c:v>0.97439814814814818</c:v>
                </c:pt>
                <c:pt idx="788" formatCode="hh:mm:ss;@">
                  <c:v>0.97444444444444445</c:v>
                </c:pt>
                <c:pt idx="789" formatCode="hh:mm:ss;@">
                  <c:v>0.976099537037037</c:v>
                </c:pt>
                <c:pt idx="790" formatCode="hh:mm:ss;@">
                  <c:v>0.977025462962963</c:v>
                </c:pt>
                <c:pt idx="791" formatCode="hh:mm:ss;@">
                  <c:v>0.97707175925925915</c:v>
                </c:pt>
                <c:pt idx="792" formatCode="hh:mm:ss;@">
                  <c:v>0.97774305555555552</c:v>
                </c:pt>
                <c:pt idx="793" formatCode="hh:mm:ss;@">
                  <c:v>0.97790509259259262</c:v>
                </c:pt>
                <c:pt idx="794" formatCode="hh:mm:ss;@">
                  <c:v>0.9779282407407407</c:v>
                </c:pt>
                <c:pt idx="795" formatCode="hh:mm:ss;@">
                  <c:v>0.97965277777777782</c:v>
                </c:pt>
                <c:pt idx="796" formatCode="hh:mm:ss;@">
                  <c:v>0.9805787037037037</c:v>
                </c:pt>
                <c:pt idx="797" formatCode="hh:mm:ss;@">
                  <c:v>0.98060185185185189</c:v>
                </c:pt>
                <c:pt idx="798" formatCode="hh:mm:ss;@">
                  <c:v>0.98123842592592592</c:v>
                </c:pt>
                <c:pt idx="799" formatCode="hh:mm:ss;@">
                  <c:v>0.98140046296296291</c:v>
                </c:pt>
                <c:pt idx="800" formatCode="hh:mm:ss;@">
                  <c:v>0.98167824074074073</c:v>
                </c:pt>
                <c:pt idx="801" formatCode="hh:mm:ss;@">
                  <c:v>0.98313657407407407</c:v>
                </c:pt>
                <c:pt idx="802" formatCode="hh:mm:ss;@">
                  <c:v>0.98409722222222218</c:v>
                </c:pt>
                <c:pt idx="803" formatCode="hh:mm:ss;@">
                  <c:v>0.98409722222222218</c:v>
                </c:pt>
                <c:pt idx="804" formatCode="hh:mm:ss;@">
                  <c:v>0.98476851851851854</c:v>
                </c:pt>
                <c:pt idx="805" formatCode="hh:mm:ss;@">
                  <c:v>0.98488425925925915</c:v>
                </c:pt>
                <c:pt idx="806" formatCode="hh:mm:ss;@">
                  <c:v>0.98530092592592589</c:v>
                </c:pt>
                <c:pt idx="807" formatCode="hh:mm:ss;@">
                  <c:v>0.98662037037037031</c:v>
                </c:pt>
                <c:pt idx="808" formatCode="hh:mm:ss;@">
                  <c:v>0.98760416666666673</c:v>
                </c:pt>
                <c:pt idx="809" formatCode="hh:mm:ss;@">
                  <c:v>0.98767361111111107</c:v>
                </c:pt>
                <c:pt idx="810" formatCode="hh:mm:ss;@">
                  <c:v>0.98825231481481479</c:v>
                </c:pt>
                <c:pt idx="811" formatCode="hh:mm:ss;@">
                  <c:v>0.98836805555555562</c:v>
                </c:pt>
                <c:pt idx="812" formatCode="hh:mm:ss;@">
                  <c:v>0.98896990740740742</c:v>
                </c:pt>
                <c:pt idx="813" formatCode="hh:mm:ss;@">
                  <c:v>0.99011574074074071</c:v>
                </c:pt>
                <c:pt idx="814" formatCode="hh:mm:ss;@">
                  <c:v>0.99113425925925924</c:v>
                </c:pt>
                <c:pt idx="815" formatCode="hh:mm:ss;@">
                  <c:v>0.99115740740740732</c:v>
                </c:pt>
                <c:pt idx="816" formatCode="hh:mm:ss;@">
                  <c:v>0.99173611111111104</c:v>
                </c:pt>
                <c:pt idx="817" formatCode="hh:mm:ss;@">
                  <c:v>0.99206018518518524</c:v>
                </c:pt>
                <c:pt idx="818" formatCode="hh:mm:ss;@">
                  <c:v>0.99245370370370367</c:v>
                </c:pt>
                <c:pt idx="819" formatCode="hh:mm:ss;@">
                  <c:v>0.99359953703703707</c:v>
                </c:pt>
                <c:pt idx="820" formatCode="hh:mm:ss;@">
                  <c:v>0.99464120370370368</c:v>
                </c:pt>
                <c:pt idx="821" formatCode="hh:mm:ss;@">
                  <c:v>0.99468749999999995</c:v>
                </c:pt>
                <c:pt idx="822" formatCode="hh:mm:ss;@">
                  <c:v>0.9952199074074074</c:v>
                </c:pt>
                <c:pt idx="823" formatCode="hh:mm:ss;@">
                  <c:v>0.99554398148148149</c:v>
                </c:pt>
                <c:pt idx="824" formatCode="hh:mm:ss;@">
                  <c:v>0.99608796296296298</c:v>
                </c:pt>
                <c:pt idx="825" formatCode="hh:mm:ss;@">
                  <c:v>0.99708333333333332</c:v>
                </c:pt>
                <c:pt idx="826" formatCode="hh:mm:ss;@">
                  <c:v>0.99814814814814812</c:v>
                </c:pt>
                <c:pt idx="827" formatCode="hh:mm:ss;@">
                  <c:v>0.9981712962962962</c:v>
                </c:pt>
                <c:pt idx="828" formatCode="hh:mm:ss;@">
                  <c:v>0.99873842592592599</c:v>
                </c:pt>
                <c:pt idx="829" formatCode="hh:mm:ss;@">
                  <c:v>0.99929398148148152</c:v>
                </c:pt>
                <c:pt idx="830" formatCode="hh:mm:ss;@">
                  <c:v>0.99957175925925934</c:v>
                </c:pt>
                <c:pt idx="831" formatCode="hh:mm:ss;@">
                  <c:v>0.99957175925925934</c:v>
                </c:pt>
                <c:pt idx="832" formatCode="hh:mm:ss;@">
                  <c:v>42181.000570127311</c:v>
                </c:pt>
                <c:pt idx="833" formatCode="hh:mm:ss;@">
                  <c:v>42181.001661921298</c:v>
                </c:pt>
                <c:pt idx="834" formatCode="hh:mm:ss;@">
                  <c:v>42181.001708692129</c:v>
                </c:pt>
                <c:pt idx="835" formatCode="hh:mm:ss;@">
                  <c:v>42181.002219861111</c:v>
                </c:pt>
                <c:pt idx="836" formatCode="hh:mm:ss;@">
                  <c:v>42181.002824270836</c:v>
                </c:pt>
                <c:pt idx="837" formatCode="hh:mm:ss;@">
                  <c:v>42181.003057118054</c:v>
                </c:pt>
                <c:pt idx="838" formatCode="hh:mm:ss;@">
                  <c:v>42181.004079583334</c:v>
                </c:pt>
                <c:pt idx="839" formatCode="hh:mm:ss;@">
                  <c:v>42181.00514818287</c:v>
                </c:pt>
                <c:pt idx="840" formatCode="hh:mm:ss;@">
                  <c:v>42181.005288078704</c:v>
                </c:pt>
                <c:pt idx="841" formatCode="hh:mm:ss;@">
                  <c:v>42181.005729293982</c:v>
                </c:pt>
                <c:pt idx="842" formatCode="hh:mm:ss;@">
                  <c:v>42181.00631045139</c:v>
                </c:pt>
                <c:pt idx="843" formatCode="hh:mm:ss;@">
                  <c:v>42181.006543263888</c:v>
                </c:pt>
                <c:pt idx="844" formatCode="hh:mm:ss;@">
                  <c:v>42181.00758902778</c:v>
                </c:pt>
                <c:pt idx="845" formatCode="hh:mm:ss;@">
                  <c:v>42181.008634293983</c:v>
                </c:pt>
                <c:pt idx="846" formatCode="hh:mm:ss;@">
                  <c:v>42181.0088903125</c:v>
                </c:pt>
                <c:pt idx="847" formatCode="hh:mm:ss;@">
                  <c:v>42181.009215509257</c:v>
                </c:pt>
                <c:pt idx="848" formatCode="hh:mm:ss;@">
                  <c:v>42181.009819884261</c:v>
                </c:pt>
                <c:pt idx="849" formatCode="hh:mm:ss;@">
                  <c:v>42181.010099120373</c:v>
                </c:pt>
                <c:pt idx="850" formatCode="hh:mm:ss;@">
                  <c:v>42181.011191458332</c:v>
                </c:pt>
                <c:pt idx="851" formatCode="hh:mm:ss;@">
                  <c:v>42181.012120590276</c:v>
                </c:pt>
                <c:pt idx="852" formatCode="hh:mm:ss;@">
                  <c:v>42181.012399722225</c:v>
                </c:pt>
                <c:pt idx="853" formatCode="hh:mm:ss;@">
                  <c:v>42181.012701782405</c:v>
                </c:pt>
                <c:pt idx="854" formatCode="hh:mm:ss;@">
                  <c:v>42181.013306053239</c:v>
                </c:pt>
                <c:pt idx="855" formatCode="hh:mm:ss;@">
                  <c:v>42181.013585428242</c:v>
                </c:pt>
                <c:pt idx="856" formatCode="hh:mm:ss;@">
                  <c:v>42181.014700844906</c:v>
                </c:pt>
                <c:pt idx="857" formatCode="hh:mm:ss;@">
                  <c:v>42181.015606782406</c:v>
                </c:pt>
                <c:pt idx="858" formatCode="hh:mm:ss;@">
                  <c:v>42181.015885914348</c:v>
                </c:pt>
                <c:pt idx="859" formatCode="hh:mm:ss;@">
                  <c:v>42181.016257650466</c:v>
                </c:pt>
                <c:pt idx="860" formatCode="hh:mm:ss;@">
                  <c:v>42181.016792210648</c:v>
                </c:pt>
                <c:pt idx="861" formatCode="hh:mm:ss;@">
                  <c:v>42181.017141261575</c:v>
                </c:pt>
                <c:pt idx="862" formatCode="hh:mm:ss;@">
                  <c:v>42181.018187071757</c:v>
                </c:pt>
                <c:pt idx="863" formatCode="hh:mm:ss;@">
                  <c:v>42181.01909292824</c:v>
                </c:pt>
                <c:pt idx="864" formatCode="hh:mm:ss;@">
                  <c:v>42181.019372210649</c:v>
                </c:pt>
                <c:pt idx="865" formatCode="hh:mm:ss;@">
                  <c:v>42181.019743773148</c:v>
                </c:pt>
                <c:pt idx="866" formatCode="hh:mm:ss;@">
                  <c:v>42181.02027857639</c:v>
                </c:pt>
                <c:pt idx="867" formatCode="hh:mm:ss;@">
                  <c:v>42181.020697222222</c:v>
                </c:pt>
                <c:pt idx="868" formatCode="hh:mm:ss;@">
                  <c:v>42181.021673252311</c:v>
                </c:pt>
                <c:pt idx="869" formatCode="hh:mm:ss;@">
                  <c:v>42181.022579131946</c:v>
                </c:pt>
                <c:pt idx="870" formatCode="hh:mm:ss;@">
                  <c:v>42181.022858391203</c:v>
                </c:pt>
                <c:pt idx="871" formatCode="hh:mm:ss;@">
                  <c:v>42181.023229930557</c:v>
                </c:pt>
                <c:pt idx="872" formatCode="hh:mm:ss;@">
                  <c:v>42181.023927372684</c:v>
                </c:pt>
                <c:pt idx="873" formatCode="hh:mm:ss;@">
                  <c:v>42181.024183506946</c:v>
                </c:pt>
                <c:pt idx="874" formatCode="hh:mm:ss;@">
                  <c:v>42181.025159548612</c:v>
                </c:pt>
                <c:pt idx="875" formatCode="hh:mm:ss;@">
                  <c:v>42181.026065405094</c:v>
                </c:pt>
                <c:pt idx="876" formatCode="hh:mm:ss;@">
                  <c:v>42181.026344502316</c:v>
                </c:pt>
                <c:pt idx="877" formatCode="hh:mm:ss;@">
                  <c:v>42181.026902048608</c:v>
                </c:pt>
                <c:pt idx="878" formatCode="hh:mm:ss;@">
                  <c:v>42181.027483240738</c:v>
                </c:pt>
                <c:pt idx="879" formatCode="hh:mm:ss;@">
                  <c:v>42181.027669641204</c:v>
                </c:pt>
                <c:pt idx="880" formatCode="hh:mm:ss;@">
                  <c:v>42181.028645671293</c:v>
                </c:pt>
                <c:pt idx="881" formatCode="hh:mm:ss;@">
                  <c:v>42181.029598090281</c:v>
                </c:pt>
                <c:pt idx="882" formatCode="hh:mm:ss;@">
                  <c:v>42181.029877326386</c:v>
                </c:pt>
                <c:pt idx="883" formatCode="hh:mm:ss;@">
                  <c:v>42181.030388437503</c:v>
                </c:pt>
                <c:pt idx="884" formatCode="hh:mm:ss;@">
                  <c:v>42181.030992708336</c:v>
                </c:pt>
                <c:pt idx="885" formatCode="hh:mm:ss;@">
                  <c:v>42181.031155868055</c:v>
                </c:pt>
                <c:pt idx="886" formatCode="hh:mm:ss;@">
                  <c:v>42181.032248136573</c:v>
                </c:pt>
                <c:pt idx="887" formatCode="hh:mm:ss;@">
                  <c:v>42181.033084201386</c:v>
                </c:pt>
                <c:pt idx="888" formatCode="hh:mm:ss;@">
                  <c:v>42181.033363449074</c:v>
                </c:pt>
                <c:pt idx="889" formatCode="hh:mm:ss;@">
                  <c:v>42181.03387457176</c:v>
                </c:pt>
                <c:pt idx="890" formatCode="hh:mm:ss;@">
                  <c:v>42181.034478842594</c:v>
                </c:pt>
                <c:pt idx="891" formatCode="hh:mm:ss;@">
                  <c:v>42181.034642002312</c:v>
                </c:pt>
                <c:pt idx="892" formatCode="hh:mm:ss;@">
                  <c:v>42181.035757592595</c:v>
                </c:pt>
                <c:pt idx="893" formatCode="hh:mm:ss;@">
                  <c:v>42181.036570520831</c:v>
                </c:pt>
                <c:pt idx="894" formatCode="hh:mm:ss;@">
                  <c:v>42181.036849583332</c:v>
                </c:pt>
                <c:pt idx="895" formatCode="hh:mm:ss;@">
                  <c:v>42181.03736076389</c:v>
                </c:pt>
                <c:pt idx="896" formatCode="hh:mm:ss;@">
                  <c:v>42181.037965162039</c:v>
                </c:pt>
                <c:pt idx="897" formatCode="hh:mm:ss;@">
                  <c:v>42181.038128321758</c:v>
                </c:pt>
                <c:pt idx="898" formatCode="hh:mm:ss;@">
                  <c:v>42181.039522557869</c:v>
                </c:pt>
                <c:pt idx="899" formatCode="hh:mm:ss;@">
                  <c:v>42181.040079942133</c:v>
                </c:pt>
                <c:pt idx="900" formatCode="hh:mm:ss;@">
                  <c:v>42181.040382314815</c:v>
                </c:pt>
                <c:pt idx="901" formatCode="hh:mm:ss;@">
                  <c:v>42181.040893483798</c:v>
                </c:pt>
                <c:pt idx="902" formatCode="hh:mm:ss;@">
                  <c:v>42181.041451354169</c:v>
                </c:pt>
                <c:pt idx="903" formatCode="hh:mm:ss;@">
                  <c:v>42181.041707476848</c:v>
                </c:pt>
                <c:pt idx="904" formatCode="hh:mm:ss;@">
                  <c:v>42181.043008865738</c:v>
                </c:pt>
                <c:pt idx="905" formatCode="hh:mm:ss;@">
                  <c:v>42181.043566122687</c:v>
                </c:pt>
                <c:pt idx="906" formatCode="hh:mm:ss;@">
                  <c:v>42181.043868483794</c:v>
                </c:pt>
                <c:pt idx="907" formatCode="hh:mm:ss;@">
                  <c:v>42181.044402905092</c:v>
                </c:pt>
                <c:pt idx="908" formatCode="hh:mm:ss;@">
                  <c:v>42181.044937523147</c:v>
                </c:pt>
                <c:pt idx="909" formatCode="hh:mm:ss;@">
                  <c:v>42181.045193599537</c:v>
                </c:pt>
                <c:pt idx="910" formatCode="hh:mm:ss;@">
                  <c:v>42181.046518298608</c:v>
                </c:pt>
                <c:pt idx="911" formatCode="hh:mm:ss;@">
                  <c:v>42181.047075567127</c:v>
                </c:pt>
                <c:pt idx="912" formatCode="hh:mm:ss;@">
                  <c:v>42181.047354629627</c:v>
                </c:pt>
                <c:pt idx="913" formatCode="hh:mm:ss;@">
                  <c:v>42181.047889074071</c:v>
                </c:pt>
                <c:pt idx="914" formatCode="hh:mm:ss;@">
                  <c:v>42181.048446967594</c:v>
                </c:pt>
                <c:pt idx="915" formatCode="hh:mm:ss;@">
                  <c:v>42181.048679733794</c:v>
                </c:pt>
                <c:pt idx="916" formatCode="hh:mm:ss;@">
                  <c:v>42181.05000447917</c:v>
                </c:pt>
                <c:pt idx="917" formatCode="hh:mm:ss;@">
                  <c:v>42181.050561701391</c:v>
                </c:pt>
                <c:pt idx="918" formatCode="hh:mm:ss;@">
                  <c:v>42181.051143078701</c:v>
                </c:pt>
                <c:pt idx="919" formatCode="hh:mm:ss;@">
                  <c:v>42181.051607638889</c:v>
                </c:pt>
                <c:pt idx="920" formatCode="hh:mm:ss;@">
                  <c:v>42181.052026111109</c:v>
                </c:pt>
                <c:pt idx="921" formatCode="hh:mm:ss;@">
                  <c:v>42181.052189270835</c:v>
                </c:pt>
                <c:pt idx="922" formatCode="hh:mm:ss;@">
                  <c:v>42181.053560439817</c:v>
                </c:pt>
                <c:pt idx="923" formatCode="hh:mm:ss;@">
                  <c:v>42181.054094444444</c:v>
                </c:pt>
                <c:pt idx="924" formatCode="hh:mm:ss;@">
                  <c:v>42181.054629224534</c:v>
                </c:pt>
                <c:pt idx="925" formatCode="hh:mm:ss;@">
                  <c:v>42181.055140405093</c:v>
                </c:pt>
                <c:pt idx="926" formatCode="hh:mm:ss;@">
                  <c:v>42181.055582002315</c:v>
                </c:pt>
                <c:pt idx="927" formatCode="hh:mm:ss;@">
                  <c:v>42181.055721944445</c:v>
                </c:pt>
                <c:pt idx="928" formatCode="hh:mm:ss;@">
                  <c:v>42181.057046493057</c:v>
                </c:pt>
                <c:pt idx="929" formatCode="hh:mm:ss;@">
                  <c:v>42181.057580636574</c:v>
                </c:pt>
                <c:pt idx="930" formatCode="hh:mm:ss;@">
                  <c:v>42181.05811539352</c:v>
                </c:pt>
                <c:pt idx="931" formatCode="hh:mm:ss;@">
                  <c:v>42181.058951932871</c:v>
                </c:pt>
                <c:pt idx="932" formatCode="hh:mm:ss;@">
                  <c:v>42181.059207719911</c:v>
                </c:pt>
                <c:pt idx="933" formatCode="hh:mm:ss;@">
                  <c:v>42181.059208148145</c:v>
                </c:pt>
                <c:pt idx="934" formatCode="hh:mm:ss;@">
                  <c:v>42181.060555949072</c:v>
                </c:pt>
                <c:pt idx="935" formatCode="hh:mm:ss;@">
                  <c:v>42181.061159733799</c:v>
                </c:pt>
                <c:pt idx="936" formatCode="hh:mm:ss;@">
                  <c:v>42181.061601770831</c:v>
                </c:pt>
                <c:pt idx="937" formatCode="hh:mm:ss;@">
                  <c:v>42181.062461331021</c:v>
                </c:pt>
                <c:pt idx="938" formatCode="hh:mm:ss;@">
                  <c:v>42181.062693854168</c:v>
                </c:pt>
                <c:pt idx="939" formatCode="hh:mm:ss;@">
                  <c:v>42181.062694259257</c:v>
                </c:pt>
                <c:pt idx="940" formatCode="hh:mm:ss;@">
                  <c:v>42181.064065405095</c:v>
                </c:pt>
                <c:pt idx="941" formatCode="hh:mm:ss;@">
                  <c:v>42181.064645902778</c:v>
                </c:pt>
                <c:pt idx="942" formatCode="hh:mm:ss;@">
                  <c:v>42181.065087916664</c:v>
                </c:pt>
                <c:pt idx="943" formatCode="hh:mm:ss;@">
                  <c:v>42181.066180046299</c:v>
                </c:pt>
                <c:pt idx="944" formatCode="hh:mm:ss;@">
                  <c:v>42181.066180462964</c:v>
                </c:pt>
                <c:pt idx="945" formatCode="hh:mm:ss;@">
                  <c:v>42181.066203206021</c:v>
                </c:pt>
                <c:pt idx="946" formatCode="hh:mm:ss;@">
                  <c:v>42181.067551701388</c:v>
                </c:pt>
                <c:pt idx="947" formatCode="hh:mm:ss;@">
                  <c:v>42181.068132060187</c:v>
                </c:pt>
                <c:pt idx="948" formatCode="hh:mm:ss;@">
                  <c:v>42181.068574062498</c:v>
                </c:pt>
                <c:pt idx="949" formatCode="hh:mm:ss;@">
                  <c:v>42181.069666365744</c:v>
                </c:pt>
                <c:pt idx="950" formatCode="hh:mm:ss;@">
                  <c:v>42181.069666793985</c:v>
                </c:pt>
                <c:pt idx="951" formatCode="hh:mm:ss;@">
                  <c:v>42181.069712627315</c:v>
                </c:pt>
                <c:pt idx="952" formatCode="hh:mm:ss;@">
                  <c:v>42181.071037881942</c:v>
                </c:pt>
                <c:pt idx="953" formatCode="hh:mm:ss;@">
                  <c:v>42181.071618402777</c:v>
                </c:pt>
                <c:pt idx="954" formatCode="hh:mm:ss;@">
                  <c:v>42181.072083460647</c:v>
                </c:pt>
                <c:pt idx="955" formatCode="hh:mm:ss;@">
                  <c:v>42181.073152928242</c:v>
                </c:pt>
                <c:pt idx="956" formatCode="hh:mm:ss;@">
                  <c:v>42181.073198993057</c:v>
                </c:pt>
                <c:pt idx="957" formatCode="hh:mm:ss;@">
                  <c:v>42181.07324539352</c:v>
                </c:pt>
                <c:pt idx="958" formatCode="hh:mm:ss;@">
                  <c:v>42181.074570393517</c:v>
                </c:pt>
                <c:pt idx="959" formatCode="hh:mm:ss;@">
                  <c:v>42181.07515099537</c:v>
                </c:pt>
                <c:pt idx="960" formatCode="hh:mm:ss;@">
                  <c:v>42181.075639386574</c:v>
                </c:pt>
                <c:pt idx="961" formatCode="hh:mm:ss;@">
                  <c:v>42181.076662361113</c:v>
                </c:pt>
                <c:pt idx="962" formatCode="hh:mm:ss;@">
                  <c:v>42181.076731574074</c:v>
                </c:pt>
                <c:pt idx="963" formatCode="hh:mm:ss;@">
                  <c:v>42181.076754965281</c:v>
                </c:pt>
                <c:pt idx="964" formatCode="hh:mm:ss;@">
                  <c:v>42181.078056759259</c:v>
                </c:pt>
                <c:pt idx="965" formatCode="hh:mm:ss;@">
                  <c:v>42181.078637303239</c:v>
                </c:pt>
                <c:pt idx="966" formatCode="hh:mm:ss;@">
                  <c:v>42181.079125671298</c:v>
                </c:pt>
                <c:pt idx="967" formatCode="hh:mm:ss;@">
                  <c:v>42181.080148587964</c:v>
                </c:pt>
                <c:pt idx="968" formatCode="hh:mm:ss;@">
                  <c:v>42181.080334085651</c:v>
                </c:pt>
                <c:pt idx="969" formatCode="hh:mm:ss;@">
                  <c:v>42181.080380405096</c:v>
                </c:pt>
                <c:pt idx="970" formatCode="hh:mm:ss;@">
                  <c:v>42181.081542939814</c:v>
                </c:pt>
                <c:pt idx="971" formatCode="hh:mm:ss;@">
                  <c:v>42181.082123449072</c:v>
                </c:pt>
                <c:pt idx="972" formatCode="hh:mm:ss;@">
                  <c:v>42181.082774548609</c:v>
                </c:pt>
                <c:pt idx="973" formatCode="hh:mm:ss;@">
                  <c:v>42181.083658009258</c:v>
                </c:pt>
                <c:pt idx="974" formatCode="hh:mm:ss;@">
                  <c:v>42181.083866701389</c:v>
                </c:pt>
                <c:pt idx="975" formatCode="hh:mm:ss;@">
                  <c:v>42181.083959583331</c:v>
                </c:pt>
                <c:pt idx="976" formatCode="hh:mm:ss;@">
                  <c:v>42181.085029074071</c:v>
                </c:pt>
                <c:pt idx="977" formatCode="hh:mm:ss;@">
                  <c:v>42181.085632939816</c:v>
                </c:pt>
                <c:pt idx="978" formatCode="hh:mm:ss;@">
                  <c:v>42181.086260706019</c:v>
                </c:pt>
                <c:pt idx="979" formatCode="hh:mm:ss;@">
                  <c:v>42181.087144201389</c:v>
                </c:pt>
                <c:pt idx="980" formatCode="hh:mm:ss;@">
                  <c:v>42181.087353009258</c:v>
                </c:pt>
                <c:pt idx="981" formatCode="hh:mm:ss;@">
                  <c:v>42181.087515601852</c:v>
                </c:pt>
                <c:pt idx="982" formatCode="hh:mm:ss;@">
                  <c:v>42181.088515300929</c:v>
                </c:pt>
                <c:pt idx="983" formatCode="hh:mm:ss;@">
                  <c:v>42181.089142337965</c:v>
                </c:pt>
                <c:pt idx="984" formatCode="hh:mm:ss;@">
                  <c:v>42181.089746863428</c:v>
                </c:pt>
                <c:pt idx="985" formatCode="hh:mm:ss;@">
                  <c:v>42181.090630381943</c:v>
                </c:pt>
                <c:pt idx="986" formatCode="hh:mm:ss;@">
                  <c:v>42181.090862418983</c:v>
                </c:pt>
                <c:pt idx="987" formatCode="hh:mm:ss;@">
                  <c:v>42181.091396840275</c:v>
                </c:pt>
                <c:pt idx="988" formatCode="hh:mm:ss;@">
                  <c:v>42181.092001585646</c:v>
                </c:pt>
                <c:pt idx="989" formatCode="hh:mm:ss;@">
                  <c:v>42181.092628472223</c:v>
                </c:pt>
                <c:pt idx="990" formatCode="hh:mm:ss;@">
                  <c:v>42181.093302905094</c:v>
                </c:pt>
                <c:pt idx="991" formatCode="hh:mm:ss;@">
                  <c:v>42181.094116655091</c:v>
                </c:pt>
                <c:pt idx="992" formatCode="hh:mm:ss;@">
                  <c:v>42181.094348634258</c:v>
                </c:pt>
                <c:pt idx="993" formatCode="hh:mm:ss;@">
                  <c:v>42181.094975949076</c:v>
                </c:pt>
                <c:pt idx="994" formatCode="hh:mm:ss;@">
                  <c:v>42181.09548773148</c:v>
                </c:pt>
                <c:pt idx="995" formatCode="hh:mm:ss;@">
                  <c:v>42181.096114675929</c:v>
                </c:pt>
                <c:pt idx="996" formatCode="hh:mm:ss;@">
                  <c:v>42181.096882083337</c:v>
                </c:pt>
                <c:pt idx="997" formatCode="hh:mm:ss;@">
                  <c:v>42181.097602812501</c:v>
                </c:pt>
                <c:pt idx="998" formatCode="hh:mm:ss;@">
                  <c:v>42181.097834756947</c:v>
                </c:pt>
                <c:pt idx="999" formatCode="hh:mm:ss;@">
                  <c:v>42181.09850871528</c:v>
                </c:pt>
                <c:pt idx="1000" formatCode="hh:mm:ss;@">
                  <c:v>42181.099020347225</c:v>
                </c:pt>
                <c:pt idx="1001" formatCode="hh:mm:ss;@">
                  <c:v>42181.099600891204</c:v>
                </c:pt>
                <c:pt idx="1002" formatCode="hh:mm:ss;@">
                  <c:v>42181.10036822917</c:v>
                </c:pt>
                <c:pt idx="1003" formatCode="hh:mm:ss;@">
                  <c:v>42181.10109989583</c:v>
                </c:pt>
                <c:pt idx="1004" formatCode="hh:mm:ss;@">
                  <c:v>42181.101413923614</c:v>
                </c:pt>
                <c:pt idx="1005" formatCode="hh:mm:ss;@">
                  <c:v>42181.102041307873</c:v>
                </c:pt>
                <c:pt idx="1006" formatCode="hh:mm:ss;@">
                  <c:v>42181.102553067132</c:v>
                </c:pt>
                <c:pt idx="1007" formatCode="hh:mm:ss;@">
                  <c:v>42181.103087187497</c:v>
                </c:pt>
                <c:pt idx="1008" formatCode="hh:mm:ss;@">
                  <c:v>42181.103854374996</c:v>
                </c:pt>
                <c:pt idx="1009" formatCode="hh:mm:ss;@">
                  <c:v>42181.104575138888</c:v>
                </c:pt>
                <c:pt idx="1010" formatCode="hh:mm:ss;@">
                  <c:v>42181.104900069447</c:v>
                </c:pt>
                <c:pt idx="1011" formatCode="hh:mm:ss;@">
                  <c:v>42181.105527627318</c:v>
                </c:pt>
                <c:pt idx="1012" formatCode="hh:mm:ss;@">
                  <c:v>42181.106039212966</c:v>
                </c:pt>
                <c:pt idx="1013" formatCode="hh:mm:ss;@">
                  <c:v>42181.106573368059</c:v>
                </c:pt>
                <c:pt idx="1014" formatCode="hh:mm:ss;@">
                  <c:v>42181.107340555558</c:v>
                </c:pt>
                <c:pt idx="1015" formatCode="hh:mm:ss;@">
                  <c:v>42181.108107893517</c:v>
                </c:pt>
                <c:pt idx="1016" formatCode="hh:mm:ss;@">
                  <c:v>42181.10847939815</c:v>
                </c:pt>
                <c:pt idx="1017" formatCode="hh:mm:ss;@">
                  <c:v>42181.109315833331</c:v>
                </c:pt>
                <c:pt idx="1018" formatCode="hh:mm:ss;@">
                  <c:v>42181.10952554398</c:v>
                </c:pt>
                <c:pt idx="1019" formatCode="hh:mm:ss;@">
                  <c:v>42181.110291863428</c:v>
                </c:pt>
                <c:pt idx="1020" formatCode="hh:mm:ss;@">
                  <c:v>42181.110826863427</c:v>
                </c:pt>
                <c:pt idx="1021" formatCode="hh:mm:ss;@">
                  <c:v>42181.111594085647</c:v>
                </c:pt>
                <c:pt idx="1022" formatCode="hh:mm:ss;@">
                  <c:v>42181.111965578704</c:v>
                </c:pt>
                <c:pt idx="1023" formatCode="hh:mm:ss;@">
                  <c:v>42181.112802013886</c:v>
                </c:pt>
                <c:pt idx="1024" formatCode="hh:mm:ss;@">
                  <c:v>42181.113011701389</c:v>
                </c:pt>
                <c:pt idx="1025" formatCode="hh:mm:ss;@">
                  <c:v>42181.113801342595</c:v>
                </c:pt>
                <c:pt idx="1026" formatCode="hh:mm:ss;@">
                  <c:v>42181.114313009261</c:v>
                </c:pt>
                <c:pt idx="1027" formatCode="hh:mm:ss;@">
                  <c:v>42181.115150127313</c:v>
                </c:pt>
                <c:pt idx="1028" formatCode="hh:mm:ss;@">
                  <c:v>42181.115451747683</c:v>
                </c:pt>
                <c:pt idx="1029" formatCode="hh:mm:ss;@">
                  <c:v>42181.116288379628</c:v>
                </c:pt>
                <c:pt idx="1030" formatCode="hh:mm:ss;@">
                  <c:v>42181.116497893519</c:v>
                </c:pt>
                <c:pt idx="1031" formatCode="hh:mm:ss;@">
                  <c:v>42181.117287511574</c:v>
                </c:pt>
                <c:pt idx="1032" formatCode="hh:mm:ss;@">
                  <c:v>42181.117799143518</c:v>
                </c:pt>
                <c:pt idx="1033" formatCode="hh:mm:ss;@">
                  <c:v>42181.118659525462</c:v>
                </c:pt>
                <c:pt idx="1034" formatCode="hh:mm:ss;@">
                  <c:v>42181.118937881947</c:v>
                </c:pt>
                <c:pt idx="1035" formatCode="hh:mm:ss;@">
                  <c:v>42181.119797777777</c:v>
                </c:pt>
                <c:pt idx="1036" formatCode="hh:mm:ss;@">
                  <c:v>42181.119984027777</c:v>
                </c:pt>
                <c:pt idx="1037" formatCode="hh:mm:ss;@">
                  <c:v>42181.120773819443</c:v>
                </c:pt>
                <c:pt idx="1038" formatCode="hh:mm:ss;@">
                  <c:v>42181.121355069445</c:v>
                </c:pt>
                <c:pt idx="1039" formatCode="hh:mm:ss;@">
                  <c:v>42181.122261875003</c:v>
                </c:pt>
                <c:pt idx="1040" formatCode="hh:mm:ss;@">
                  <c:v>42181.122424108798</c:v>
                </c:pt>
                <c:pt idx="1041" formatCode="hh:mm:ss;@">
                  <c:v>42181.123283946756</c:v>
                </c:pt>
                <c:pt idx="1042" formatCode="hh:mm:ss;@">
                  <c:v>42181.123516782405</c:v>
                </c:pt>
                <c:pt idx="1043" formatCode="hh:mm:ss;@">
                  <c:v>42181.124283275465</c:v>
                </c:pt>
                <c:pt idx="1044" formatCode="hh:mm:ss;@">
                  <c:v>42181.12484138889</c:v>
                </c:pt>
                <c:pt idx="1045" formatCode="hh:mm:ss;@">
                  <c:v>42181.125771261577</c:v>
                </c:pt>
                <c:pt idx="1046" formatCode="hh:mm:ss;@">
                  <c:v>42181.125910393515</c:v>
                </c:pt>
                <c:pt idx="1047" formatCode="hh:mm:ss;@">
                  <c:v>42181.126956099535</c:v>
                </c:pt>
                <c:pt idx="1048" formatCode="hh:mm:ss;@">
                  <c:v>42181.12700291667</c:v>
                </c:pt>
                <c:pt idx="1049" formatCode="hh:mm:ss;@">
                  <c:v>42181.127885613423</c:v>
                </c:pt>
                <c:pt idx="1050" formatCode="hh:mm:ss;@">
                  <c:v>42181.128420486108</c:v>
                </c:pt>
                <c:pt idx="1051" formatCode="hh:mm:ss;@">
                  <c:v>42181.129396539349</c:v>
                </c:pt>
                <c:pt idx="1052" formatCode="hh:mm:ss;@">
                  <c:v>42181.1294203125</c:v>
                </c:pt>
                <c:pt idx="1053" formatCode="hh:mm:ss;@">
                  <c:v>42181.130489097224</c:v>
                </c:pt>
                <c:pt idx="1054" formatCode="hh:mm:ss;@">
                  <c:v>42181.130697928238</c:v>
                </c:pt>
                <c:pt idx="1055" formatCode="hh:mm:ss;@">
                  <c:v>42181.131557638888</c:v>
                </c:pt>
                <c:pt idx="1056" formatCode="hh:mm:ss;@">
                  <c:v>42181.131930185184</c:v>
                </c:pt>
                <c:pt idx="1057" formatCode="hh:mm:ss;@">
                  <c:v>42181.132906423612</c:v>
                </c:pt>
                <c:pt idx="1058" formatCode="hh:mm:ss;@">
                  <c:v>42181.133045393515</c:v>
                </c:pt>
                <c:pt idx="1059" formatCode="hh:mm:ss;@">
                  <c:v>42181.133975405093</c:v>
                </c:pt>
                <c:pt idx="1060" formatCode="hh:mm:ss;@">
                  <c:v>42181.134184074072</c:v>
                </c:pt>
                <c:pt idx="1061" formatCode="hh:mm:ss;@">
                  <c:v>42181.135509120373</c:v>
                </c:pt>
                <c:pt idx="1062" formatCode="hh:mm:ss;@">
                  <c:v>42181.135578483794</c:v>
                </c:pt>
                <c:pt idx="1063" formatCode="hh:mm:ss;@">
                  <c:v>42181.13639255787</c:v>
                </c:pt>
                <c:pt idx="1064" formatCode="hh:mm:ss;@">
                  <c:v>42181.136554814817</c:v>
                </c:pt>
                <c:pt idx="1065" formatCode="hh:mm:ss;@">
                  <c:v>42181.137461527775</c:v>
                </c:pt>
                <c:pt idx="1066" formatCode="hh:mm:ss;@">
                  <c:v>42181.137925891206</c:v>
                </c:pt>
                <c:pt idx="1067" formatCode="hh:mm:ss;@">
                  <c:v>42181.138995277775</c:v>
                </c:pt>
                <c:pt idx="1068" formatCode="hh:mm:ss;@">
                  <c:v>42181.139087916665</c:v>
                </c:pt>
                <c:pt idx="1069" formatCode="hh:mm:ss;@">
                  <c:v>42181.139994988429</c:v>
                </c:pt>
                <c:pt idx="1070" formatCode="hh:mm:ss;@">
                  <c:v>42181.140040983795</c:v>
                </c:pt>
                <c:pt idx="1071" formatCode="hh:mm:ss;@">
                  <c:v>42181.140947777778</c:v>
                </c:pt>
                <c:pt idx="1072" formatCode="hh:mm:ss;@">
                  <c:v>42181.141505081017</c:v>
                </c:pt>
                <c:pt idx="1073" formatCode="hh:mm:ss;@">
                  <c:v>42181.142504699077</c:v>
                </c:pt>
                <c:pt idx="1074" formatCode="hh:mm:ss;@">
                  <c:v>42181.142643819447</c:v>
                </c:pt>
                <c:pt idx="1075" formatCode="hh:mm:ss;@">
                  <c:v>42181.143481168983</c:v>
                </c:pt>
                <c:pt idx="1076" formatCode="hh:mm:ss;@">
                  <c:v>42181.143527210646</c:v>
                </c:pt>
                <c:pt idx="1077" formatCode="hh:mm:ss;@">
                  <c:v>42181.14448052083</c:v>
                </c:pt>
                <c:pt idx="1078" formatCode="hh:mm:ss;@">
                  <c:v>42181.14508425926</c:v>
                </c:pt>
                <c:pt idx="1079" formatCode="hh:mm:ss;@">
                  <c:v>42181.14603747685</c:v>
                </c:pt>
                <c:pt idx="1080" formatCode="hh:mm:ss;@">
                  <c:v>42181.146129942128</c:v>
                </c:pt>
                <c:pt idx="1081" formatCode="hh:mm:ss;@">
                  <c:v>42181.146967256944</c:v>
                </c:pt>
                <c:pt idx="1082" formatCode="hh:mm:ss;@">
                  <c:v>42181.147059918978</c:v>
                </c:pt>
                <c:pt idx="1083" formatCode="hh:mm:ss;@">
                  <c:v>42181.147966655095</c:v>
                </c:pt>
                <c:pt idx="1084" formatCode="hh:mm:ss;@">
                  <c:v>42181.148570555553</c:v>
                </c:pt>
                <c:pt idx="1085" formatCode="hh:mm:ss;@">
                  <c:v>42181.149546886576</c:v>
                </c:pt>
                <c:pt idx="1086" formatCode="hh:mm:ss;@">
                  <c:v>42181.149825381945</c:v>
                </c:pt>
                <c:pt idx="1087" formatCode="hh:mm:ss;@">
                  <c:v>42181.150500046293</c:v>
                </c:pt>
                <c:pt idx="1088" formatCode="hh:mm:ss;@">
                  <c:v>42181.15054599537</c:v>
                </c:pt>
                <c:pt idx="1089" formatCode="hh:mm:ss;@">
                  <c:v>42181.151452754631</c:v>
                </c:pt>
                <c:pt idx="1090" formatCode="hh:mm:ss;@">
                  <c:v>42181.152149745372</c:v>
                </c:pt>
                <c:pt idx="1091" formatCode="hh:mm:ss;@">
                  <c:v>42181.153033090275</c:v>
                </c:pt>
                <c:pt idx="1092" formatCode="hh:mm:ss;@">
                  <c:v>42181.153520844906</c:v>
                </c:pt>
                <c:pt idx="1093" formatCode="hh:mm:ss;@">
                  <c:v>42181.154032384256</c:v>
                </c:pt>
                <c:pt idx="1094" formatCode="hh:mm:ss;@">
                  <c:v>42181.154241898148</c:v>
                </c:pt>
                <c:pt idx="1095" formatCode="hh:mm:ss;@">
                  <c:v>42181.154938993059</c:v>
                </c:pt>
                <c:pt idx="1096" formatCode="hh:mm:ss;@">
                  <c:v>42181.155635844909</c:v>
                </c:pt>
                <c:pt idx="1097" formatCode="hh:mm:ss;@">
                  <c:v>42181.156612199076</c:v>
                </c:pt>
                <c:pt idx="1098" formatCode="hh:mm:ss;@">
                  <c:v>42181.157006967594</c:v>
                </c:pt>
                <c:pt idx="1099" formatCode="hh:mm:ss;@">
                  <c:v>42181.157588206021</c:v>
                </c:pt>
                <c:pt idx="1100" formatCode="hh:mm:ss;@">
                  <c:v>42181.15851814815</c:v>
                </c:pt>
                <c:pt idx="1101" formatCode="hh:mm:ss;@">
                  <c:v>42181.158866886573</c:v>
                </c:pt>
                <c:pt idx="1102" formatCode="hh:mm:ss;@">
                  <c:v>42181.159122025463</c:v>
                </c:pt>
                <c:pt idx="1103" formatCode="hh:mm:ss;@">
                  <c:v>42181.160121666668</c:v>
                </c:pt>
                <c:pt idx="1104" formatCode="hh:mm:ss;@">
                  <c:v>42181.16049318287</c:v>
                </c:pt>
                <c:pt idx="1105" formatCode="hh:mm:ss;@">
                  <c:v>42181.161074386575</c:v>
                </c:pt>
                <c:pt idx="1106" formatCode="hh:mm:ss;@">
                  <c:v>42181.162004386577</c:v>
                </c:pt>
                <c:pt idx="1107" formatCode="hh:mm:ss;@">
                  <c:v>42181.162353009262</c:v>
                </c:pt>
                <c:pt idx="1108" formatCode="hh:mm:ss;@">
                  <c:v>42181.16260826389</c:v>
                </c:pt>
                <c:pt idx="1109" formatCode="hh:mm:ss;@">
                  <c:v>42181.163607789349</c:v>
                </c:pt>
                <c:pt idx="1110" formatCode="hh:mm:ss;@">
                  <c:v>42181.164049155093</c:v>
                </c:pt>
                <c:pt idx="1111" formatCode="hh:mm:ss;@">
                  <c:v>42181.164560590281</c:v>
                </c:pt>
                <c:pt idx="1112" formatCode="hh:mm:ss;@">
                  <c:v>42181.165513877313</c:v>
                </c:pt>
                <c:pt idx="1113" formatCode="hh:mm:ss;@">
                  <c:v>42181.165839363428</c:v>
                </c:pt>
                <c:pt idx="1114" formatCode="hh:mm:ss;@">
                  <c:v>42181.166140937501</c:v>
                </c:pt>
                <c:pt idx="1115" formatCode="hh:mm:ss;@">
                  <c:v>42181.167093993055</c:v>
                </c:pt>
                <c:pt idx="1116" formatCode="hh:mm:ss;@">
                  <c:v>42181.167535335648</c:v>
                </c:pt>
                <c:pt idx="1117" formatCode="hh:mm:ss;@">
                  <c:v>42181.168116574074</c:v>
                </c:pt>
                <c:pt idx="1118" formatCode="hh:mm:ss;@">
                  <c:v>42181.169000081019</c:v>
                </c:pt>
                <c:pt idx="1119" formatCode="hh:mm:ss;@">
                  <c:v>42181.169348888892</c:v>
                </c:pt>
                <c:pt idx="1120" formatCode="hh:mm:ss;@">
                  <c:v>42181.169627083334</c:v>
                </c:pt>
                <c:pt idx="1121" formatCode="hh:mm:ss;@">
                  <c:v>42181.170580138889</c:v>
                </c:pt>
                <c:pt idx="1122" formatCode="hh:mm:ss;@">
                  <c:v>42181.171068067131</c:v>
                </c:pt>
                <c:pt idx="1123" formatCode="hh:mm:ss;@">
                  <c:v>42181.171626030089</c:v>
                </c:pt>
                <c:pt idx="1124" formatCode="hh:mm:ss;@">
                  <c:v>42181.172486226853</c:v>
                </c:pt>
                <c:pt idx="1125" formatCode="hh:mm:ss;@">
                  <c:v>42181.172834999998</c:v>
                </c:pt>
                <c:pt idx="1126" formatCode="hh:mm:ss;@">
                  <c:v>42181.173113287034</c:v>
                </c:pt>
                <c:pt idx="1127" formatCode="hh:mm:ss;@">
                  <c:v>42181.174205891206</c:v>
                </c:pt>
                <c:pt idx="1128" formatCode="hh:mm:ss;@">
                  <c:v>42181.174554224533</c:v>
                </c:pt>
                <c:pt idx="1129" formatCode="hh:mm:ss;@">
                  <c:v>42181.175112222219</c:v>
                </c:pt>
                <c:pt idx="1130" formatCode="hh:mm:ss;@">
                  <c:v>42181.176042060186</c:v>
                </c:pt>
                <c:pt idx="1131" formatCode="hh:mm:ss;@">
                  <c:v>42181.176321157407</c:v>
                </c:pt>
                <c:pt idx="1132" formatCode="hh:mm:ss;@">
                  <c:v>42181.176599560182</c:v>
                </c:pt>
                <c:pt idx="1133" formatCode="hh:mm:ss;@">
                  <c:v>42181.1777153125</c:v>
                </c:pt>
                <c:pt idx="1134" formatCode="hh:mm:ss;@">
                  <c:v>42181.178086736109</c:v>
                </c:pt>
                <c:pt idx="1135" formatCode="hh:mm:ss;@">
                  <c:v>42181.178598368053</c:v>
                </c:pt>
                <c:pt idx="1136" formatCode="hh:mm:ss;@">
                  <c:v>42181.179528368055</c:v>
                </c:pt>
                <c:pt idx="1137" formatCode="hh:mm:ss;@">
                  <c:v>42181.17997002315</c:v>
                </c:pt>
                <c:pt idx="1138" formatCode="hh:mm:ss;@">
                  <c:v>42181.180109050925</c:v>
                </c:pt>
                <c:pt idx="1139" formatCode="hh:mm:ss;@">
                  <c:v>42181.181201446758</c:v>
                </c:pt>
                <c:pt idx="1140" formatCode="hh:mm:ss;@">
                  <c:v>42181.181573159723</c:v>
                </c:pt>
                <c:pt idx="1141" formatCode="hh:mm:ss;@">
                  <c:v>42181.182084525462</c:v>
                </c:pt>
                <c:pt idx="1142" formatCode="hh:mm:ss;@">
                  <c:v>42181.183014525464</c:v>
                </c:pt>
                <c:pt idx="1143" formatCode="hh:mm:ss;@">
                  <c:v>42181.18361847222</c:v>
                </c:pt>
                <c:pt idx="1144" formatCode="hh:mm:ss;@">
                  <c:v>42181.183828125002</c:v>
                </c:pt>
                <c:pt idx="1145" formatCode="hh:mm:ss;@">
                  <c:v>42181.184710983798</c:v>
                </c:pt>
                <c:pt idx="1146" formatCode="hh:mm:ss;@">
                  <c:v>42181.18505925926</c:v>
                </c:pt>
                <c:pt idx="1147" formatCode="hh:mm:ss;@">
                  <c:v>42181.185570856484</c:v>
                </c:pt>
                <c:pt idx="1148" formatCode="hh:mm:ss;@">
                  <c:v>42181.186500763892</c:v>
                </c:pt>
                <c:pt idx="1149" formatCode="hh:mm:ss;@">
                  <c:v>42181.187104606484</c:v>
                </c:pt>
                <c:pt idx="1150" formatCode="hh:mm:ss;@">
                  <c:v>42181.187314282404</c:v>
                </c:pt>
                <c:pt idx="1151" formatCode="hh:mm:ss;@">
                  <c:v>42181.188197164352</c:v>
                </c:pt>
                <c:pt idx="1152" formatCode="hh:mm:ss;@">
                  <c:v>42181.189057025462</c:v>
                </c:pt>
                <c:pt idx="1153" formatCode="hh:mm:ss;@">
                  <c:v>42181.189893506948</c:v>
                </c:pt>
                <c:pt idx="1154" formatCode="hh:mm:ss;@">
                  <c:v>42181.189986921294</c:v>
                </c:pt>
                <c:pt idx="1155" formatCode="hh:mm:ss;@">
                  <c:v>42181.190614108797</c:v>
                </c:pt>
                <c:pt idx="1156" formatCode="hh:mm:ss;@">
                  <c:v>42181.19080045139</c:v>
                </c:pt>
                <c:pt idx="1157" formatCode="hh:mm:ss;@">
                  <c:v>42181.191706597223</c:v>
                </c:pt>
                <c:pt idx="1158" formatCode="hh:mm:ss;@">
                  <c:v>42181.192543171295</c:v>
                </c:pt>
                <c:pt idx="1159" formatCode="hh:mm:ss;@">
                  <c:v>42181.193473217594</c:v>
                </c:pt>
                <c:pt idx="1160" formatCode="hh:mm:ss;@">
                  <c:v>42181.194146701389</c:v>
                </c:pt>
                <c:pt idx="1161" formatCode="hh:mm:ss;@">
                  <c:v>42181.194216307871</c:v>
                </c:pt>
                <c:pt idx="1162" formatCode="hh:mm:ss;@">
                  <c:v>42181.19428679398</c:v>
                </c:pt>
                <c:pt idx="1163" formatCode="hh:mm:ss;@">
                  <c:v>42181.195192905092</c:v>
                </c:pt>
                <c:pt idx="1164" formatCode="hh:mm:ss;@">
                  <c:v>42181.196029398146</c:v>
                </c:pt>
                <c:pt idx="1165" formatCode="hh:mm:ss;@">
                  <c:v>42181.196959340275</c:v>
                </c:pt>
                <c:pt idx="1166" formatCode="hh:mm:ss;@">
                  <c:v>42181.197725821759</c:v>
                </c:pt>
                <c:pt idx="1167" formatCode="hh:mm:ss;@">
                  <c:v>42181.197772905092</c:v>
                </c:pt>
                <c:pt idx="1168" formatCode="hh:mm:ss;@">
                  <c:v>42181.198678993052</c:v>
                </c:pt>
                <c:pt idx="1169" formatCode="hh:mm:ss;@">
                  <c:v>42181.198818090277</c:v>
                </c:pt>
                <c:pt idx="1170" formatCode="hh:mm:ss;@">
                  <c:v>42181.199515520835</c:v>
                </c:pt>
                <c:pt idx="1171" formatCode="hh:mm:ss;@">
                  <c:v>42181.20044552083</c:v>
                </c:pt>
                <c:pt idx="1172" formatCode="hh:mm:ss;@">
                  <c:v>42181.201212141204</c:v>
                </c:pt>
                <c:pt idx="1173" formatCode="hh:mm:ss;@">
                  <c:v>42181.201259062502</c:v>
                </c:pt>
                <c:pt idx="1174" formatCode="hh:mm:ss;@">
                  <c:v>42181.202211631942</c:v>
                </c:pt>
                <c:pt idx="1175" formatCode="hh:mm:ss;@">
                  <c:v>42181.2023275463</c:v>
                </c:pt>
                <c:pt idx="1176" formatCode="hh:mm:ss;@">
                  <c:v>42181.203025000003</c:v>
                </c:pt>
                <c:pt idx="1177" formatCode="hh:mm:ss;@">
                  <c:v>42181.203954965276</c:v>
                </c:pt>
                <c:pt idx="1178" formatCode="hh:mm:ss;@">
                  <c:v>42181.204698287038</c:v>
                </c:pt>
                <c:pt idx="1179" formatCode="hh:mm:ss;@">
                  <c:v>42181.204791793978</c:v>
                </c:pt>
                <c:pt idx="1180" formatCode="hh:mm:ss;@">
                  <c:v>42181.205744340281</c:v>
                </c:pt>
                <c:pt idx="1181" formatCode="hh:mm:ss;@">
                  <c:v>42181.206115844907</c:v>
                </c:pt>
                <c:pt idx="1182" formatCode="hh:mm:ss;@">
                  <c:v>42181.206511307872</c:v>
                </c:pt>
                <c:pt idx="1183" formatCode="hh:mm:ss;@">
                  <c:v>42181.207441099534</c:v>
                </c:pt>
                <c:pt idx="1184" formatCode="hh:mm:ss;@">
                  <c:v>42181.208231006945</c:v>
                </c:pt>
                <c:pt idx="1185" formatCode="hh:mm:ss;@">
                  <c:v>42181.2083709375</c:v>
                </c:pt>
                <c:pt idx="1186" formatCode="hh:mm:ss;@">
                  <c:v>42181.20934681713</c:v>
                </c:pt>
                <c:pt idx="1187" formatCode="hh:mm:ss;@">
                  <c:v>42181.209602152776</c:v>
                </c:pt>
                <c:pt idx="1188" formatCode="hh:mm:ss;@">
                  <c:v>42181.210020682869</c:v>
                </c:pt>
                <c:pt idx="1189" formatCode="hh:mm:ss;@">
                  <c:v>42181.210997187503</c:v>
                </c:pt>
                <c:pt idx="1190" formatCode="hh:mm:ss;@">
                  <c:v>42181.211717210645</c:v>
                </c:pt>
                <c:pt idx="1191" formatCode="hh:mm:ss;@">
                  <c:v>42181.211903553238</c:v>
                </c:pt>
                <c:pt idx="1192" formatCode="hh:mm:ss;@">
                  <c:v>42181.212832951387</c:v>
                </c:pt>
                <c:pt idx="1193" formatCode="hh:mm:ss;@">
                  <c:v>42181.213088252312</c:v>
                </c:pt>
                <c:pt idx="1194" formatCode="hh:mm:ss;@">
                  <c:v>42181.213506886575</c:v>
                </c:pt>
                <c:pt idx="1195" formatCode="hh:mm:ss;@">
                  <c:v>42181.214552997684</c:v>
                </c:pt>
                <c:pt idx="1196" formatCode="hh:mm:ss;@">
                  <c:v>42181.215203368054</c:v>
                </c:pt>
                <c:pt idx="1197" formatCode="hh:mm:ss;@">
                  <c:v>42181.215436273145</c:v>
                </c:pt>
                <c:pt idx="1198" formatCode="hh:mm:ss;@">
                  <c:v>42181.216319097221</c:v>
                </c:pt>
                <c:pt idx="1199" formatCode="hh:mm:ss;@">
                  <c:v>42181.216574456019</c:v>
                </c:pt>
                <c:pt idx="1200" formatCode="hh:mm:ss;@">
                  <c:v>42181.21699306713</c:v>
                </c:pt>
                <c:pt idx="1201" formatCode="hh:mm:ss;@">
                  <c:v>42181.218062499996</c:v>
                </c:pt>
                <c:pt idx="1202" formatCode="hh:mm:ss;@">
                  <c:v>42181.218689594905</c:v>
                </c:pt>
                <c:pt idx="1203" formatCode="hh:mm:ss;@">
                  <c:v>42181.218922430555</c:v>
                </c:pt>
                <c:pt idx="1204" formatCode="hh:mm:ss;@">
                  <c:v>42181.219851828704</c:v>
                </c:pt>
                <c:pt idx="1205" formatCode="hh:mm:ss;@">
                  <c:v>42181.220107199071</c:v>
                </c:pt>
                <c:pt idx="1206" formatCode="hh:mm:ss;@">
                  <c:v>42181.220572199076</c:v>
                </c:pt>
                <c:pt idx="1207" formatCode="hh:mm:ss;@">
                  <c:v>42181.22159523148</c:v>
                </c:pt>
                <c:pt idx="1208" formatCode="hh:mm:ss;@">
                  <c:v>42181.222175706018</c:v>
                </c:pt>
                <c:pt idx="1209" formatCode="hh:mm:ss;@">
                  <c:v>42181.222408796297</c:v>
                </c:pt>
                <c:pt idx="1210" formatCode="hh:mm:ss;@">
                  <c:v>42181.223337951385</c:v>
                </c:pt>
                <c:pt idx="1211" formatCode="hh:mm:ss;@">
                  <c:v>42181.223663067132</c:v>
                </c:pt>
                <c:pt idx="1212" formatCode="hh:mm:ss;@">
                  <c:v>42181.224151342591</c:v>
                </c:pt>
                <c:pt idx="1213" formatCode="hh:mm:ss;@">
                  <c:v>42181.225151053244</c:v>
                </c:pt>
                <c:pt idx="1214" formatCode="hh:mm:ss;@">
                  <c:v>42181.225662002318</c:v>
                </c:pt>
                <c:pt idx="1215" formatCode="hh:mm:ss;@">
                  <c:v>42181.225894953706</c:v>
                </c:pt>
                <c:pt idx="1216" formatCode="hh:mm:ss;@">
                  <c:v>42181.226847453705</c:v>
                </c:pt>
                <c:pt idx="1217" formatCode="hh:mm:ss;@">
                  <c:v>42181.227311909723</c:v>
                </c:pt>
                <c:pt idx="1218" formatCode="hh:mm:ss;@">
                  <c:v>42181.227637546297</c:v>
                </c:pt>
                <c:pt idx="1219" formatCode="hh:mm:ss;@">
                  <c:v>42181.228637222222</c:v>
                </c:pt>
                <c:pt idx="1220" formatCode="hh:mm:ss;@">
                  <c:v>42181.229148182872</c:v>
                </c:pt>
                <c:pt idx="1221" formatCode="hh:mm:ss;@">
                  <c:v>42181.229381076388</c:v>
                </c:pt>
                <c:pt idx="1222" formatCode="hh:mm:ss;@">
                  <c:v>42181.230356921296</c:v>
                </c:pt>
                <c:pt idx="1223" formatCode="hh:mm:ss;@">
                  <c:v>42181.230891250001</c:v>
                </c:pt>
                <c:pt idx="1224" formatCode="hh:mm:ss;@">
                  <c:v>42181.231542187503</c:v>
                </c:pt>
                <c:pt idx="1225" formatCode="hh:mm:ss;@">
                  <c:v>42181.232216458331</c:v>
                </c:pt>
                <c:pt idx="1226" formatCode="hh:mm:ss;@">
                  <c:v>42181.232634328706</c:v>
                </c:pt>
                <c:pt idx="1227" formatCode="hh:mm:ss;@">
                  <c:v>42181.232867222221</c:v>
                </c:pt>
                <c:pt idx="1228" formatCode="hh:mm:ss;@">
                  <c:v>42181.233889606483</c:v>
                </c:pt>
                <c:pt idx="1229" formatCode="hh:mm:ss;@">
                  <c:v>42181.234423784721</c:v>
                </c:pt>
                <c:pt idx="1230" formatCode="hh:mm:ss;@">
                  <c:v>42181.235098032404</c:v>
                </c:pt>
                <c:pt idx="1231" formatCode="hh:mm:ss;@">
                  <c:v>42181.235702534723</c:v>
                </c:pt>
                <c:pt idx="1232" formatCode="hh:mm:ss;@">
                  <c:v>42181.236120520836</c:v>
                </c:pt>
                <c:pt idx="1233" formatCode="hh:mm:ss;@">
                  <c:v>42181.236353564818</c:v>
                </c:pt>
                <c:pt idx="1234" formatCode="hh:mm:ss;@">
                  <c:v>42181.237375775461</c:v>
                </c:pt>
                <c:pt idx="1235" formatCode="hh:mm:ss;@">
                  <c:v>42181.237933229168</c:v>
                </c:pt>
                <c:pt idx="1236" formatCode="hh:mm:ss;@">
                  <c:v>42181.238584212966</c:v>
                </c:pt>
                <c:pt idx="1237" formatCode="hh:mm:ss;@">
                  <c:v>42181.239188831016</c:v>
                </c:pt>
                <c:pt idx="1238" formatCode="hh:mm:ss;@">
                  <c:v>42181.239653206016</c:v>
                </c:pt>
                <c:pt idx="1239" formatCode="hh:mm:ss;@">
                  <c:v>42181.239909456017</c:v>
                </c:pt>
                <c:pt idx="1240" formatCode="hh:mm:ss;@">
                  <c:v>42181.240861944447</c:v>
                </c:pt>
                <c:pt idx="1241" formatCode="hh:mm:ss;@">
                  <c:v>42181.241442696759</c:v>
                </c:pt>
                <c:pt idx="1242" formatCode="hh:mm:ss;@">
                  <c:v>42181.242070474538</c:v>
                </c:pt>
                <c:pt idx="1243" formatCode="hh:mm:ss;@">
                  <c:v>42181.242675011577</c:v>
                </c:pt>
                <c:pt idx="1244" formatCode="hh:mm:ss;@">
                  <c:v>42181.243139398146</c:v>
                </c:pt>
                <c:pt idx="1245" formatCode="hh:mm:ss;@">
                  <c:v>42181.24339560185</c:v>
                </c:pt>
                <c:pt idx="1246" formatCode="hh:mm:ss;@">
                  <c:v>42181.244394675923</c:v>
                </c:pt>
                <c:pt idx="1247" formatCode="hh:mm:ss;@">
                  <c:v>42181.245045150463</c:v>
                </c:pt>
                <c:pt idx="1248" formatCode="hh:mm:ss;@">
                  <c:v>42181.245556712965</c:v>
                </c:pt>
                <c:pt idx="1249" formatCode="hh:mm:ss;@">
                  <c:v>42181.246161215277</c:v>
                </c:pt>
                <c:pt idx="1250" formatCode="hh:mm:ss;@">
                  <c:v>42181.246625543979</c:v>
                </c:pt>
                <c:pt idx="1251" formatCode="hh:mm:ss;@">
                  <c:v>42181.246881747684</c:v>
                </c:pt>
                <c:pt idx="1252" formatCode="hh:mm:ss;@">
                  <c:v>42181.247950555553</c:v>
                </c:pt>
                <c:pt idx="1253" formatCode="hh:mm:ss;@">
                  <c:v>42181.248740567127</c:v>
                </c:pt>
                <c:pt idx="1254" formatCode="hh:mm:ss;@">
                  <c:v>42181.249042870368</c:v>
                </c:pt>
                <c:pt idx="1255" formatCode="hh:mm:ss;@">
                  <c:v>42181.249717280094</c:v>
                </c:pt>
                <c:pt idx="1256" formatCode="hh:mm:ss;@">
                  <c:v>42181.250158287039</c:v>
                </c:pt>
                <c:pt idx="1257" formatCode="hh:mm:ss;@">
                  <c:v>42181.250368414352</c:v>
                </c:pt>
                <c:pt idx="1258" formatCode="hh:mm:ss;@">
                  <c:v>42181.25148327546</c:v>
                </c:pt>
                <c:pt idx="1259" formatCode="hh:mm:ss;@">
                  <c:v>42181.252342916669</c:v>
                </c:pt>
                <c:pt idx="1260" formatCode="hh:mm:ss;@">
                  <c:v>42181.252529027777</c:v>
                </c:pt>
                <c:pt idx="1261" formatCode="hh:mm:ss;@">
                  <c:v>42181.253203402775</c:v>
                </c:pt>
                <c:pt idx="1262" formatCode="hh:mm:ss;@">
                  <c:v>42181.253714155093</c:v>
                </c:pt>
                <c:pt idx="1263" formatCode="hh:mm:ss;@">
                  <c:v>42181.253877395837</c:v>
                </c:pt>
                <c:pt idx="1264" formatCode="hh:mm:ss;@">
                  <c:v>42181.255016053241</c:v>
                </c:pt>
                <c:pt idx="1265" formatCode="hh:mm:ss;@">
                  <c:v>42181.255829189817</c:v>
                </c:pt>
                <c:pt idx="1266" formatCode="hh:mm:ss;@">
                  <c:v>42181.256015243052</c:v>
                </c:pt>
                <c:pt idx="1267" formatCode="hh:mm:ss;@">
                  <c:v>42181.256689571761</c:v>
                </c:pt>
                <c:pt idx="1268" formatCode="hh:mm:ss;@">
                  <c:v>42181.257200486114</c:v>
                </c:pt>
                <c:pt idx="1269" formatCode="hh:mm:ss;@">
                  <c:v>42181.257363657409</c:v>
                </c:pt>
                <c:pt idx="1270" formatCode="hh:mm:ss;@">
                  <c:v>42181.258525370373</c:v>
                </c:pt>
                <c:pt idx="1271" formatCode="hh:mm:ss;@">
                  <c:v>42181.259361736113</c:v>
                </c:pt>
                <c:pt idx="1272" formatCode="hh:mm:ss;@">
                  <c:v>42181.259571215276</c:v>
                </c:pt>
                <c:pt idx="1273" formatCode="hh:mm:ss;@">
                  <c:v>42181.260175706018</c:v>
                </c:pt>
                <c:pt idx="1274" formatCode="hh:mm:ss;@">
                  <c:v>42181.260686631947</c:v>
                </c:pt>
                <c:pt idx="1275" formatCode="hh:mm:ss;@">
                  <c:v>42181.261128819446</c:v>
                </c:pt>
                <c:pt idx="1276" formatCode="hh:mm:ss;@">
                  <c:v>42181.262058043983</c:v>
                </c:pt>
                <c:pt idx="1277" formatCode="hh:mm:ss;@">
                  <c:v>42181.262847916667</c:v>
                </c:pt>
                <c:pt idx="1278" formatCode="hh:mm:ss;@">
                  <c:v>42181.263196770837</c:v>
                </c:pt>
                <c:pt idx="1279" formatCode="hh:mm:ss;@">
                  <c:v>42181.26366196759</c:v>
                </c:pt>
                <c:pt idx="1280" formatCode="hh:mm:ss;@">
                  <c:v>42181.264172754629</c:v>
                </c:pt>
                <c:pt idx="1281" formatCode="hh:mm:ss;@">
                  <c:v>42181.264614976855</c:v>
                </c:pt>
                <c:pt idx="1282" formatCode="hh:mm:ss;@">
                  <c:v>42181.265730196763</c:v>
                </c:pt>
                <c:pt idx="1283" formatCode="hh:mm:ss;@">
                  <c:v>42181.266334236112</c:v>
                </c:pt>
                <c:pt idx="1284" formatCode="hh:mm:ss;@">
                  <c:v>42181.266775891207</c:v>
                </c:pt>
                <c:pt idx="1285" formatCode="hh:mm:ss;@">
                  <c:v>42181.26714822917</c:v>
                </c:pt>
                <c:pt idx="1286" formatCode="hh:mm:ss;@">
                  <c:v>42181.26768222222</c:v>
                </c:pt>
                <c:pt idx="1287" formatCode="hh:mm:ss;@">
                  <c:v>42181.268124421294</c:v>
                </c:pt>
                <c:pt idx="1288" formatCode="hh:mm:ss;@">
                  <c:v>42181.269216354165</c:v>
                </c:pt>
                <c:pt idx="1289" formatCode="hh:mm:ss;@">
                  <c:v>42181.269866863426</c:v>
                </c:pt>
                <c:pt idx="1290" formatCode="hh:mm:ss;@">
                  <c:v>42181.270262118058</c:v>
                </c:pt>
                <c:pt idx="1291" formatCode="hh:mm:ss;@">
                  <c:v>42181.270680844907</c:v>
                </c:pt>
                <c:pt idx="1292" formatCode="hh:mm:ss;@">
                  <c:v>42181.271168460647</c:v>
                </c:pt>
                <c:pt idx="1293" formatCode="hh:mm:ss;@">
                  <c:v>42181.271657094905</c:v>
                </c:pt>
                <c:pt idx="1294" formatCode="hh:mm:ss;@">
                  <c:v>42181.272795532408</c:v>
                </c:pt>
                <c:pt idx="1295" formatCode="hh:mm:ss;@">
                  <c:v>42181.273353124998</c:v>
                </c:pt>
                <c:pt idx="1296" formatCode="hh:mm:ss;@">
                  <c:v>42181.273748449072</c:v>
                </c:pt>
                <c:pt idx="1297" formatCode="hh:mm:ss;@">
                  <c:v>42181.274167118056</c:v>
                </c:pt>
                <c:pt idx="1298" formatCode="hh:mm:ss;@">
                  <c:v>42181.27465472222</c:v>
                </c:pt>
                <c:pt idx="1299" formatCode="hh:mm:ss;@">
                  <c:v>42181.275166458334</c:v>
                </c:pt>
                <c:pt idx="1300" formatCode="hh:mm:ss;@">
                  <c:v>42181.276444571762</c:v>
                </c:pt>
                <c:pt idx="1301" formatCode="hh:mm:ss;@">
                  <c:v>42181.276839247686</c:v>
                </c:pt>
                <c:pt idx="1302" formatCode="hh:mm:ss;@">
                  <c:v>42181.27723457176</c:v>
                </c:pt>
                <c:pt idx="1303" formatCode="hh:mm:ss;@">
                  <c:v>42181.277676342594</c:v>
                </c:pt>
                <c:pt idx="1304" formatCode="hh:mm:ss;@">
                  <c:v>42181.278140902781</c:v>
                </c:pt>
                <c:pt idx="1305" formatCode="hh:mm:ss;@">
                  <c:v>42181.278675983798</c:v>
                </c:pt>
                <c:pt idx="1306" formatCode="hh:mm:ss;@">
                  <c:v>42181.279930775461</c:v>
                </c:pt>
                <c:pt idx="1307" formatCode="hh:mm:ss;@">
                  <c:v>42181.280325451386</c:v>
                </c:pt>
                <c:pt idx="1308" formatCode="hh:mm:ss;@">
                  <c:v>42181.280720706018</c:v>
                </c:pt>
                <c:pt idx="1309" formatCode="hh:mm:ss;@">
                  <c:v>42181.281162743056</c:v>
                </c:pt>
                <c:pt idx="1310" formatCode="hh:mm:ss;@">
                  <c:v>42181.281627025463</c:v>
                </c:pt>
                <c:pt idx="1311" formatCode="hh:mm:ss;@">
                  <c:v>42181.282162083335</c:v>
                </c:pt>
                <c:pt idx="1312" formatCode="hh:mm:ss;@">
                  <c:v>42181.283440104169</c:v>
                </c:pt>
                <c:pt idx="1313" formatCode="hh:mm:ss;@">
                  <c:v>42181.283811643516</c:v>
                </c:pt>
                <c:pt idx="1314" formatCode="hh:mm:ss;@">
                  <c:v>42181.284206898148</c:v>
                </c:pt>
                <c:pt idx="1315" formatCode="hh:mm:ss;@">
                  <c:v>42181.284695277776</c:v>
                </c:pt>
                <c:pt idx="1316" formatCode="hh:mm:ss;@">
                  <c:v>42181.285136539351</c:v>
                </c:pt>
                <c:pt idx="1317" formatCode="hh:mm:ss;@">
                  <c:v>42181.285694837963</c:v>
                </c:pt>
                <c:pt idx="1318" formatCode="hh:mm:ss;@">
                  <c:v>42181.287019699077</c:v>
                </c:pt>
                <c:pt idx="1319" formatCode="hh:mm:ss;@">
                  <c:v>42181.287321574076</c:v>
                </c:pt>
                <c:pt idx="1320" formatCode="hh:mm:ss;@">
                  <c:v>42181.287693865743</c:v>
                </c:pt>
                <c:pt idx="1321" formatCode="hh:mm:ss;@">
                  <c:v>42181.288205543984</c:v>
                </c:pt>
                <c:pt idx="1322" formatCode="hh:mm:ss;@">
                  <c:v>42181.288623541666</c:v>
                </c:pt>
                <c:pt idx="1323" formatCode="hh:mm:ss;@">
                  <c:v>42181.289205277775</c:v>
                </c:pt>
                <c:pt idx="1324" formatCode="hh:mm:ss;@">
                  <c:v>42181.290506597223</c:v>
                </c:pt>
                <c:pt idx="1325" formatCode="hh:mm:ss;@">
                  <c:v>42181.290878321757</c:v>
                </c:pt>
                <c:pt idx="1326" formatCode="hh:mm:ss;@">
                  <c:v>42181.291203912035</c:v>
                </c:pt>
                <c:pt idx="1327" formatCode="hh:mm:ss;@">
                  <c:v>42181.291692384257</c:v>
                </c:pt>
                <c:pt idx="1328" formatCode="hh:mm:ss;@">
                  <c:v>42181.292110219911</c:v>
                </c:pt>
                <c:pt idx="1329" formatCode="hh:mm:ss;@">
                  <c:v>42181.292691793984</c:v>
                </c:pt>
                <c:pt idx="1330" formatCode="hh:mm:ss;@">
                  <c:v>42181.293993032406</c:v>
                </c:pt>
                <c:pt idx="1331" formatCode="hh:mm:ss;@">
                  <c:v>42181.294387766204</c:v>
                </c:pt>
                <c:pt idx="1332" formatCode="hh:mm:ss;@">
                  <c:v>42181.294736608797</c:v>
                </c:pt>
                <c:pt idx="1333" formatCode="hh:mm:ss;@">
                  <c:v>42181.295201793982</c:v>
                </c:pt>
                <c:pt idx="1334" formatCode="hh:mm:ss;@">
                  <c:v>42181.295642962963</c:v>
                </c:pt>
                <c:pt idx="1335" formatCode="hh:mm:ss;@">
                  <c:v>42181.296178159719</c:v>
                </c:pt>
                <c:pt idx="1336" formatCode="hh:mm:ss;@">
                  <c:v>42181.297479328707</c:v>
                </c:pt>
                <c:pt idx="1337" formatCode="hh:mm:ss;@">
                  <c:v>42181.297920509256</c:v>
                </c:pt>
                <c:pt idx="1338" formatCode="hh:mm:ss;@">
                  <c:v>42181.298362349538</c:v>
                </c:pt>
                <c:pt idx="1339" formatCode="hh:mm:ss;@">
                  <c:v>42181.29868803241</c:v>
                </c:pt>
                <c:pt idx="1340" formatCode="hh:mm:ss;@">
                  <c:v>42181.299129108796</c:v>
                </c:pt>
                <c:pt idx="1341" formatCode="hh:mm:ss;@">
                  <c:v>42181.299687407409</c:v>
                </c:pt>
                <c:pt idx="1342" formatCode="hh:mm:ss;@">
                  <c:v>42181.301035208337</c:v>
                </c:pt>
                <c:pt idx="1343" formatCode="hh:mm:ss;@">
                  <c:v>42181.30173201389</c:v>
                </c:pt>
                <c:pt idx="1344" formatCode="hh:mm:ss;@">
                  <c:v>42181.30187181713</c:v>
                </c:pt>
                <c:pt idx="1345" formatCode="hh:mm:ss;@">
                  <c:v>42181.302174166667</c:v>
                </c:pt>
                <c:pt idx="1346" formatCode="hh:mm:ss;@">
                  <c:v>42181.302615439818</c:v>
                </c:pt>
                <c:pt idx="1347" formatCode="hh:mm:ss;@">
                  <c:v>42181.303173715278</c:v>
                </c:pt>
                <c:pt idx="1348" formatCode="hh:mm:ss;@">
                  <c:v>42181.304567928244</c:v>
                </c:pt>
                <c:pt idx="1349" formatCode="hh:mm:ss;@">
                  <c:v>42181.305404363426</c:v>
                </c:pt>
                <c:pt idx="1350" formatCode="hh:mm:ss;@">
                  <c:v>42181.305520462964</c:v>
                </c:pt>
                <c:pt idx="1351" formatCode="hh:mm:ss;@">
                  <c:v>42181.305683726852</c:v>
                </c:pt>
                <c:pt idx="1352" formatCode="hh:mm:ss;@">
                  <c:v>42181.306124768518</c:v>
                </c:pt>
                <c:pt idx="1353" formatCode="hh:mm:ss;@">
                  <c:v>42181.306706319447</c:v>
                </c:pt>
                <c:pt idx="1354" formatCode="hh:mm:ss;@">
                  <c:v>42181.308054108798</c:v>
                </c:pt>
                <c:pt idx="1355" formatCode="hh:mm:ss;@">
                  <c:v>42181.308890740744</c:v>
                </c:pt>
                <c:pt idx="1356" formatCode="hh:mm:ss;@">
                  <c:v>42181.309053206016</c:v>
                </c:pt>
                <c:pt idx="1357" formatCode="hh:mm:ss;@">
                  <c:v>42181.309169837965</c:v>
                </c:pt>
                <c:pt idx="1358" formatCode="hh:mm:ss;@">
                  <c:v>42181.309611249999</c:v>
                </c:pt>
                <c:pt idx="1359" formatCode="hh:mm:ss;@">
                  <c:v>42181.310192650461</c:v>
                </c:pt>
                <c:pt idx="1360" formatCode="hh:mm:ss;@">
                  <c:v>42181.311540254632</c:v>
                </c:pt>
                <c:pt idx="1361" formatCode="hh:mm:ss;@">
                  <c:v>42181.312400011571</c:v>
                </c:pt>
                <c:pt idx="1362" formatCode="hh:mm:ss;@">
                  <c:v>42181.312632326386</c:v>
                </c:pt>
                <c:pt idx="1363" formatCode="hh:mm:ss;@">
                  <c:v>42181.312748969911</c:v>
                </c:pt>
                <c:pt idx="1364" formatCode="hh:mm:ss;@">
                  <c:v>42181.313190219909</c:v>
                </c:pt>
                <c:pt idx="1365" formatCode="hh:mm:ss;@">
                  <c:v>42181.313678831022</c:v>
                </c:pt>
                <c:pt idx="1366" formatCode="hh:mm:ss;@">
                  <c:v>42181.315142731481</c:v>
                </c:pt>
                <c:pt idx="1367" formatCode="hh:mm:ss;@">
                  <c:v>42181.31593271991</c:v>
                </c:pt>
                <c:pt idx="1368" formatCode="hh:mm:ss;@">
                  <c:v>42181.316141782409</c:v>
                </c:pt>
                <c:pt idx="1369" formatCode="hh:mm:ss;@">
                  <c:v>42181.31623517361</c:v>
                </c:pt>
                <c:pt idx="1370" formatCode="hh:mm:ss;@">
                  <c:v>42181.316676365743</c:v>
                </c:pt>
                <c:pt idx="1371" formatCode="hh:mm:ss;@">
                  <c:v>42181.317164976848</c:v>
                </c:pt>
                <c:pt idx="1372" formatCode="hh:mm:ss;@">
                  <c:v>42181.318628819441</c:v>
                </c:pt>
                <c:pt idx="1373" formatCode="hh:mm:ss;@">
                  <c:v>42181.319418877312</c:v>
                </c:pt>
                <c:pt idx="1374" formatCode="hh:mm:ss;@">
                  <c:v>42181.31962790509</c:v>
                </c:pt>
                <c:pt idx="1375" formatCode="hh:mm:ss;@">
                  <c:v>42181.319721493055</c:v>
                </c:pt>
                <c:pt idx="1376" formatCode="hh:mm:ss;@">
                  <c:v>42181.320162557873</c:v>
                </c:pt>
                <c:pt idx="1377" formatCode="hh:mm:ss;@">
                  <c:v>42181.320651168979</c:v>
                </c:pt>
                <c:pt idx="1378" formatCode="hh:mm:ss;@">
                  <c:v>42181.322115023147</c:v>
                </c:pt>
                <c:pt idx="1379" formatCode="hh:mm:ss;@">
                  <c:v>42181.322905219909</c:v>
                </c:pt>
                <c:pt idx="1380" formatCode="hh:mm:ss;@">
                  <c:v>42181.323114108796</c:v>
                </c:pt>
                <c:pt idx="1381" formatCode="hh:mm:ss;@">
                  <c:v>42181.323207604168</c:v>
                </c:pt>
                <c:pt idx="1382" formatCode="hh:mm:ss;@">
                  <c:v>42181.323671979168</c:v>
                </c:pt>
                <c:pt idx="1383" formatCode="hh:mm:ss;@">
                  <c:v>42181.324230324077</c:v>
                </c:pt>
                <c:pt idx="1384" formatCode="hh:mm:ss;@">
                  <c:v>42181.325601331017</c:v>
                </c:pt>
                <c:pt idx="1385" formatCode="hh:mm:ss;@">
                  <c:v>42181.326414664349</c:v>
                </c:pt>
                <c:pt idx="1386" formatCode="hh:mm:ss;@">
                  <c:v>42181.326693773146</c:v>
                </c:pt>
                <c:pt idx="1387" formatCode="hh:mm:ss;@">
                  <c:v>42181.326832673614</c:v>
                </c:pt>
                <c:pt idx="1388" formatCode="hh:mm:ss;@">
                  <c:v>42181.327158148146</c:v>
                </c:pt>
                <c:pt idx="1389" formatCode="hh:mm:ss;@">
                  <c:v>42181.327716585649</c:v>
                </c:pt>
                <c:pt idx="1390" formatCode="hh:mm:ss;@">
                  <c:v>42181.329087511571</c:v>
                </c:pt>
                <c:pt idx="1391" formatCode="hh:mm:ss;@">
                  <c:v>42181.329900810182</c:v>
                </c:pt>
                <c:pt idx="1392" formatCode="hh:mm:ss;@">
                  <c:v>42181.330203252313</c:v>
                </c:pt>
                <c:pt idx="1393" formatCode="hh:mm:ss;@">
                  <c:v>42181.330318969907</c:v>
                </c:pt>
                <c:pt idx="1394" formatCode="hh:mm:ss;@">
                  <c:v>42181.330644456022</c:v>
                </c:pt>
                <c:pt idx="1395" formatCode="hh:mm:ss;@">
                  <c:v>42181.331225879629</c:v>
                </c:pt>
                <c:pt idx="1396" formatCode="hh:mm:ss;@">
                  <c:v>42181.332573680556</c:v>
                </c:pt>
                <c:pt idx="1397" formatCode="hh:mm:ss;@">
                  <c:v>42181.333386967592</c:v>
                </c:pt>
                <c:pt idx="1398" formatCode="hh:mm:ss;@">
                  <c:v>42181.333689421299</c:v>
                </c:pt>
                <c:pt idx="1399" formatCode="hh:mm:ss;@">
                  <c:v>42181.333828437499</c:v>
                </c:pt>
                <c:pt idx="1400" formatCode="hh:mm:ss;@">
                  <c:v>42181.334177083336</c:v>
                </c:pt>
                <c:pt idx="1401" formatCode="hh:mm:ss;@">
                  <c:v>42181.33478193287</c:v>
                </c:pt>
                <c:pt idx="1402" formatCode="hh:mm:ss;@">
                  <c:v>42181.33619923611</c:v>
                </c:pt>
                <c:pt idx="1403" formatCode="hh:mm:ss;@">
                  <c:v>42181.336919710651</c:v>
                </c:pt>
                <c:pt idx="1404" formatCode="hh:mm:ss;@">
                  <c:v>42181.337175590277</c:v>
                </c:pt>
                <c:pt idx="1405" formatCode="hh:mm:ss;@">
                  <c:v>42181.337384270832</c:v>
                </c:pt>
                <c:pt idx="1406" formatCode="hh:mm:ss;@">
                  <c:v>42181.337663344908</c:v>
                </c:pt>
                <c:pt idx="1407" formatCode="hh:mm:ss;@">
                  <c:v>42181.33826809028</c:v>
                </c:pt>
                <c:pt idx="1408" formatCode="hh:mm:ss;@">
                  <c:v>42181.339685520834</c:v>
                </c:pt>
                <c:pt idx="1409" formatCode="hh:mm:ss;@">
                  <c:v>42181.34040587963</c:v>
                </c:pt>
                <c:pt idx="1410" formatCode="hh:mm:ss;@">
                  <c:v>42181.340661898146</c:v>
                </c:pt>
                <c:pt idx="1411" formatCode="hh:mm:ss;@">
                  <c:v>42181.340986724535</c:v>
                </c:pt>
                <c:pt idx="1412" formatCode="hh:mm:ss;@">
                  <c:v>42181.341149513886</c:v>
                </c:pt>
                <c:pt idx="1413" formatCode="hh:mm:ss;@">
                  <c:v>42181.341754201392</c:v>
                </c:pt>
                <c:pt idx="1414" formatCode="hh:mm:ss;@">
                  <c:v>42181.343171689812</c:v>
                </c:pt>
                <c:pt idx="1415" formatCode="hh:mm:ss;@">
                  <c:v>42181.343938599537</c:v>
                </c:pt>
                <c:pt idx="1416" formatCode="hh:mm:ss;@">
                  <c:v>42181.344147997683</c:v>
                </c:pt>
                <c:pt idx="1417" formatCode="hh:mm:ss;@">
                  <c:v>42181.34458921296</c:v>
                </c:pt>
                <c:pt idx="1418" formatCode="hh:mm:ss;@">
                  <c:v>42181.344658981485</c:v>
                </c:pt>
                <c:pt idx="1419" formatCode="hh:mm:ss;@">
                  <c:v>42181.345240543982</c:v>
                </c:pt>
                <c:pt idx="1420" formatCode="hh:mm:ss;@">
                  <c:v>42181.346657881943</c:v>
                </c:pt>
                <c:pt idx="1421" formatCode="hh:mm:ss;@">
                  <c:v>42181.347424803243</c:v>
                </c:pt>
                <c:pt idx="1422" formatCode="hh:mm:ss;@">
                  <c:v>42181.347680798608</c:v>
                </c:pt>
                <c:pt idx="1423" formatCode="hh:mm:ss;@">
                  <c:v>42181.348098449074</c:v>
                </c:pt>
                <c:pt idx="1424" formatCode="hh:mm:ss;@">
                  <c:v>42181.348145150463</c:v>
                </c:pt>
                <c:pt idx="1425" formatCode="hh:mm:ss;@">
                  <c:v>42181.348726689816</c:v>
                </c:pt>
                <c:pt idx="1426" formatCode="hh:mm:ss;@">
                  <c:v>42181.350213935184</c:v>
                </c:pt>
                <c:pt idx="1427" formatCode="hh:mm:ss;@">
                  <c:v>42181.350910937501</c:v>
                </c:pt>
                <c:pt idx="1428" formatCode="hh:mm:ss;@">
                  <c:v>42181.351166956018</c:v>
                </c:pt>
                <c:pt idx="1429" formatCode="hh:mm:ss;@">
                  <c:v>42181.351584780095</c:v>
                </c:pt>
                <c:pt idx="1430" formatCode="hh:mm:ss;@">
                  <c:v>42181.351631307873</c:v>
                </c:pt>
                <c:pt idx="1431" formatCode="hh:mm:ss;@">
                  <c:v>42181.352212893522</c:v>
                </c:pt>
                <c:pt idx="1432" formatCode="hh:mm:ss;@">
                  <c:v>42181.353700034721</c:v>
                </c:pt>
                <c:pt idx="1433" formatCode="hh:mm:ss;@">
                  <c:v>42181.354420416668</c:v>
                </c:pt>
                <c:pt idx="1434" formatCode="hh:mm:ss;@">
                  <c:v>42181.354653101851</c:v>
                </c:pt>
                <c:pt idx="1435" formatCode="hh:mm:ss;@">
                  <c:v>42181.355070937498</c:v>
                </c:pt>
                <c:pt idx="1436" formatCode="hh:mm:ss;@">
                  <c:v>42181.355117488427</c:v>
                </c:pt>
                <c:pt idx="1437" formatCode="hh:mm:ss;@">
                  <c:v>42181.355699143518</c:v>
                </c:pt>
                <c:pt idx="1438" formatCode="hh:mm:ss;@">
                  <c:v>42181.357186238427</c:v>
                </c:pt>
                <c:pt idx="1439" formatCode="hh:mm:ss;@">
                  <c:v>42181.357906562502</c:v>
                </c:pt>
                <c:pt idx="1440" formatCode="hh:mm:ss;@">
                  <c:v>42181.358185868055</c:v>
                </c:pt>
                <c:pt idx="1441" formatCode="hh:mm:ss;@">
                  <c:v>42181.358557106483</c:v>
                </c:pt>
                <c:pt idx="1442" formatCode="hh:mm:ss;@">
                  <c:v>42181.358603807872</c:v>
                </c:pt>
                <c:pt idx="1443" formatCode="hh:mm:ss;@">
                  <c:v>42181.359185208334</c:v>
                </c:pt>
                <c:pt idx="1444" formatCode="hh:mm:ss;@">
                  <c:v>42181.360695694442</c:v>
                </c:pt>
                <c:pt idx="1445" formatCode="hh:mm:ss;@">
                  <c:v>42181.361532280091</c:v>
                </c:pt>
                <c:pt idx="1446" formatCode="hh:mm:ss;@">
                  <c:v>42181.361672013889</c:v>
                </c:pt>
                <c:pt idx="1447" formatCode="hh:mm:ss;@">
                  <c:v>42181.362043287038</c:v>
                </c:pt>
                <c:pt idx="1448" formatCode="hh:mm:ss;@">
                  <c:v>42181.362113240742</c:v>
                </c:pt>
                <c:pt idx="1449" formatCode="hh:mm:ss;@">
                  <c:v>42181.362671516203</c:v>
                </c:pt>
                <c:pt idx="1450" formatCode="hh:mm:ss;@">
                  <c:v>42181.364228425926</c:v>
                </c:pt>
                <c:pt idx="1451" formatCode="hh:mm:ss;@">
                  <c:v>42181.365018425924</c:v>
                </c:pt>
                <c:pt idx="1452" formatCode="hh:mm:ss;@">
                  <c:v>42181.365158159722</c:v>
                </c:pt>
                <c:pt idx="1453" formatCode="hh:mm:ss;@">
                  <c:v>42181.365552708332</c:v>
                </c:pt>
                <c:pt idx="1454" formatCode="hh:mm:ss;@">
                  <c:v>42181.365599386576</c:v>
                </c:pt>
                <c:pt idx="1455" formatCode="hh:mm:ss;@">
                  <c:v>42181.366157696757</c:v>
                </c:pt>
                <c:pt idx="1456" formatCode="hh:mm:ss;@">
                  <c:v>42181.367737835651</c:v>
                </c:pt>
                <c:pt idx="1457" formatCode="hh:mm:ss;@">
                  <c:v>42181.36850459491</c:v>
                </c:pt>
                <c:pt idx="1458" formatCode="hh:mm:ss;@">
                  <c:v>42181.368644328701</c:v>
                </c:pt>
                <c:pt idx="1459" formatCode="hh:mm:ss;@">
                  <c:v>42181.369062199075</c:v>
                </c:pt>
                <c:pt idx="1460" formatCode="hh:mm:ss;@">
                  <c:v>42181.369085532409</c:v>
                </c:pt>
                <c:pt idx="1461" formatCode="hh:mm:ss;@">
                  <c:v>42181.369643865743</c:v>
                </c:pt>
                <c:pt idx="1462" formatCode="hh:mm:ss;@">
                  <c:v>42181.37122400463</c:v>
                </c:pt>
                <c:pt idx="1463" formatCode="hh:mm:ss;@">
                  <c:v>42181.372083761577</c:v>
                </c:pt>
                <c:pt idx="1464" formatCode="hh:mm:ss;@">
                  <c:v>42181.372130625001</c:v>
                </c:pt>
                <c:pt idx="1465" formatCode="hh:mm:ss;@">
                  <c:v>42181.37257172454</c:v>
                </c:pt>
                <c:pt idx="1466" formatCode="hh:mm:ss;@">
                  <c:v>42181.372594907407</c:v>
                </c:pt>
                <c:pt idx="1467" formatCode="hh:mm:ss;@">
                  <c:v>42181.37313010417</c:v>
                </c:pt>
                <c:pt idx="1468" formatCode="hh:mm:ss;@">
                  <c:v>42181.374733703706</c:v>
                </c:pt>
                <c:pt idx="1469" formatCode="hh:mm:ss;@">
                  <c:v>42181.375593194447</c:v>
                </c:pt>
                <c:pt idx="1470" formatCode="hh:mm:ss;@">
                  <c:v>42181.375616840276</c:v>
                </c:pt>
                <c:pt idx="1471" formatCode="hh:mm:ss;@">
                  <c:v>42181.376057881942</c:v>
                </c:pt>
                <c:pt idx="1472" formatCode="hh:mm:ss;@">
                  <c:v>42181.376081030096</c:v>
                </c:pt>
                <c:pt idx="1473" formatCode="hh:mm:ss;@">
                  <c:v>42181.376639525464</c:v>
                </c:pt>
                <c:pt idx="1474" formatCode="hh:mm:ss;@">
                  <c:v>42181.378219571758</c:v>
                </c:pt>
                <c:pt idx="1475" formatCode="hh:mm:ss;@">
                  <c:v>42181.379079386577</c:v>
                </c:pt>
                <c:pt idx="1476" formatCode="hh:mm:ss;@">
                  <c:v>42181.37910302083</c:v>
                </c:pt>
                <c:pt idx="1477" formatCode="hh:mm:ss;@">
                  <c:v>42181.379544212963</c:v>
                </c:pt>
                <c:pt idx="1478" formatCode="hh:mm:ss;@">
                  <c:v>42181.379613761572</c:v>
                </c:pt>
                <c:pt idx="1479" formatCode="hh:mm:ss;@">
                  <c:v>42181.380125787036</c:v>
                </c:pt>
                <c:pt idx="1480" formatCode="hh:mm:ss;@">
                  <c:v>42181.381705763888</c:v>
                </c:pt>
                <c:pt idx="1481" formatCode="hh:mm:ss;@">
                  <c:v>42181.382589143519</c:v>
                </c:pt>
                <c:pt idx="1482" formatCode="hh:mm:ss;@">
                  <c:v>42181.382612106485</c:v>
                </c:pt>
                <c:pt idx="1483" formatCode="hh:mm:ss;@">
                  <c:v>42181.383030335652</c:v>
                </c:pt>
                <c:pt idx="1484" formatCode="hh:mm:ss;@">
                  <c:v>42181.383146388886</c:v>
                </c:pt>
                <c:pt idx="1485" formatCode="hh:mm:ss;@">
                  <c:v>42181.383611956022</c:v>
                </c:pt>
                <c:pt idx="1486" formatCode="hh:mm:ss;@">
                  <c:v>42181.3852152662</c:v>
                </c:pt>
                <c:pt idx="1487" formatCode="hh:mm:ss;@">
                  <c:v>42181.386098298608</c:v>
                </c:pt>
                <c:pt idx="1488" formatCode="hh:mm:ss;@">
                  <c:v>42181.38609861111</c:v>
                </c:pt>
                <c:pt idx="1489" formatCode="hh:mm:ss;@">
                  <c:v>42181.386516516206</c:v>
                </c:pt>
                <c:pt idx="1490" formatCode="hh:mm:ss;@">
                  <c:v>42181.386632905094</c:v>
                </c:pt>
                <c:pt idx="1491" formatCode="hh:mm:ss;@">
                  <c:v>42181.387144548615</c:v>
                </c:pt>
                <c:pt idx="1492" formatCode="hh:mm:ss;@">
                  <c:v>42181.388771122685</c:v>
                </c:pt>
                <c:pt idx="1493" formatCode="hh:mm:ss;@">
                  <c:v>42181.38958476852</c:v>
                </c:pt>
                <c:pt idx="1494" formatCode="hh:mm:ss;@">
                  <c:v>42181.389607731478</c:v>
                </c:pt>
                <c:pt idx="1495" formatCode="hh:mm:ss;@">
                  <c:v>42181.390025949077</c:v>
                </c:pt>
                <c:pt idx="1496" formatCode="hh:mm:ss;@">
                  <c:v>42181.390211863429</c:v>
                </c:pt>
                <c:pt idx="1497" formatCode="hh:mm:ss;@">
                  <c:v>42181.390630879629</c:v>
                </c:pt>
                <c:pt idx="1498" formatCode="hh:mm:ss;@">
                  <c:v>42181.39228054398</c:v>
                </c:pt>
                <c:pt idx="1499" formatCode="hh:mm:ss;@">
                  <c:v>42181.393071076389</c:v>
                </c:pt>
                <c:pt idx="1500" formatCode="hh:mm:ss;@">
                  <c:v>42181.393093900464</c:v>
                </c:pt>
                <c:pt idx="1501" formatCode="hh:mm:ss;@">
                  <c:v>42181.393535428244</c:v>
                </c:pt>
                <c:pt idx="1502" formatCode="hh:mm:ss;@">
                  <c:v>42181.393721273147</c:v>
                </c:pt>
                <c:pt idx="1503" formatCode="hh:mm:ss;@">
                  <c:v>42181.394209999999</c:v>
                </c:pt>
                <c:pt idx="1504" formatCode="hh:mm:ss;@">
                  <c:v>42181.395766886577</c:v>
                </c:pt>
                <c:pt idx="1505" formatCode="hh:mm:ss;@">
                  <c:v>42181.396580208333</c:v>
                </c:pt>
                <c:pt idx="1506" formatCode="hh:mm:ss;@">
                  <c:v>42181.396580520835</c:v>
                </c:pt>
                <c:pt idx="1507" formatCode="hh:mm:ss;@">
                  <c:v>42181.397044872683</c:v>
                </c:pt>
                <c:pt idx="1508" formatCode="hh:mm:ss;@">
                  <c:v>42181.397253877316</c:v>
                </c:pt>
                <c:pt idx="1509" formatCode="hh:mm:ss;@">
                  <c:v>42181.397742557871</c:v>
                </c:pt>
                <c:pt idx="1510" formatCode="hh:mm:ss;@">
                  <c:v>42181.399415706015</c:v>
                </c:pt>
                <c:pt idx="1511" formatCode="hh:mm:ss;@">
                  <c:v>42181.400066388887</c:v>
                </c:pt>
                <c:pt idx="1512" formatCode="hh:mm:ss;@">
                  <c:v>42181.400066712966</c:v>
                </c:pt>
                <c:pt idx="1513" formatCode="hh:mm:ss;@">
                  <c:v>42181.400577615743</c:v>
                </c:pt>
                <c:pt idx="1514" formatCode="hh:mm:ss;@">
                  <c:v>42181.400833009262</c:v>
                </c:pt>
                <c:pt idx="1515" formatCode="hh:mm:ss;@">
                  <c:v>42181.401252094911</c:v>
                </c:pt>
                <c:pt idx="1516" formatCode="hh:mm:ss;@">
                  <c:v>42181.402901886577</c:v>
                </c:pt>
                <c:pt idx="1517" formatCode="hh:mm:ss;@">
                  <c:v>42181.403575810182</c:v>
                </c:pt>
                <c:pt idx="1518" formatCode="hh:mm:ss;@">
                  <c:v>42181.40357613426</c:v>
                </c:pt>
                <c:pt idx="1519" formatCode="hh:mm:ss;@">
                  <c:v>42181.404063761576</c:v>
                </c:pt>
                <c:pt idx="1520" formatCode="hh:mm:ss;@">
                  <c:v>42181.404505196762</c:v>
                </c:pt>
                <c:pt idx="1521" formatCode="hh:mm:ss;@">
                  <c:v>42181.404738310186</c:v>
                </c:pt>
                <c:pt idx="1522" formatCode="hh:mm:ss;@">
                  <c:v>42181.406388124997</c:v>
                </c:pt>
                <c:pt idx="1523" formatCode="hh:mm:ss;@">
                  <c:v>42181.40706229167</c:v>
                </c:pt>
                <c:pt idx="1524" formatCode="hh:mm:ss;@">
                  <c:v>42181.407108391206</c:v>
                </c:pt>
                <c:pt idx="1525" formatCode="hh:mm:ss;@">
                  <c:v>42181.40759638889</c:v>
                </c:pt>
                <c:pt idx="1526" formatCode="hh:mm:ss;@">
                  <c:v>42181.408014641202</c:v>
                </c:pt>
                <c:pt idx="1527" formatCode="hh:mm:ss;@">
                  <c:v>42181.40822449074</c:v>
                </c:pt>
                <c:pt idx="1528" formatCode="hh:mm:ss;@">
                  <c:v>42181.409920752318</c:v>
                </c:pt>
                <c:pt idx="1529" formatCode="hh:mm:ss;@">
                  <c:v>42181.410548472224</c:v>
                </c:pt>
                <c:pt idx="1530" formatCode="hh:mm:ss;@">
                  <c:v>42181.410594675923</c:v>
                </c:pt>
                <c:pt idx="1531" formatCode="hh:mm:ss;@">
                  <c:v>42181.411105810184</c:v>
                </c:pt>
                <c:pt idx="1532" formatCode="hh:mm:ss;@">
                  <c:v>42181.411547337964</c:v>
                </c:pt>
                <c:pt idx="1533" formatCode="hh:mm:ss;@">
                  <c:v>42181.41171064815</c:v>
                </c:pt>
                <c:pt idx="1534" formatCode="hh:mm:ss;@">
                  <c:v>42181.413406932872</c:v>
                </c:pt>
                <c:pt idx="1535" formatCode="hh:mm:ss;@">
                  <c:v>42181.414034675923</c:v>
                </c:pt>
                <c:pt idx="1536" formatCode="hh:mm:ss;@">
                  <c:v>42181.414150578705</c:v>
                </c:pt>
                <c:pt idx="1537" formatCode="hh:mm:ss;@">
                  <c:v>42181.414592152774</c:v>
                </c:pt>
                <c:pt idx="1538" formatCode="hh:mm:ss;@">
                  <c:v>42181.415033483798</c:v>
                </c:pt>
                <c:pt idx="1539" formatCode="hh:mm:ss;@">
                  <c:v>42181.415220150462</c:v>
                </c:pt>
                <c:pt idx="1540" formatCode="hh:mm:ss;@">
                  <c:v>42181.416962962961</c:v>
                </c:pt>
                <c:pt idx="1541" formatCode="hh:mm:ss;@">
                  <c:v>42181.417520949071</c:v>
                </c:pt>
                <c:pt idx="1542" formatCode="hh:mm:ss;@">
                  <c:v>42181.417636840277</c:v>
                </c:pt>
                <c:pt idx="1543" formatCode="hh:mm:ss;@">
                  <c:v>42181.418078298608</c:v>
                </c:pt>
                <c:pt idx="1544" formatCode="hh:mm:ss;@">
                  <c:v>42181.418566273147</c:v>
                </c:pt>
                <c:pt idx="1545" formatCode="hh:mm:ss;@">
                  <c:v>42181.418706261575</c:v>
                </c:pt>
                <c:pt idx="1546" formatCode="hh:mm:ss;@">
                  <c:v>42181.420449120371</c:v>
                </c:pt>
                <c:pt idx="1547" formatCode="hh:mm:ss;@">
                  <c:v>42181.42105355324</c:v>
                </c:pt>
                <c:pt idx="1548" formatCode="hh:mm:ss;@">
                  <c:v>42181.421123113425</c:v>
                </c:pt>
                <c:pt idx="1549" formatCode="hh:mm:ss;@">
                  <c:v>42181.421564456017</c:v>
                </c:pt>
                <c:pt idx="1550" formatCode="hh:mm:ss;@">
                  <c:v>42181.422052395836</c:v>
                </c:pt>
                <c:pt idx="1551" formatCode="hh:mm:ss;@">
                  <c:v>42181.422332106478</c:v>
                </c:pt>
                <c:pt idx="1552" formatCode="hh:mm:ss;@">
                  <c:v>42181.423935231483</c:v>
                </c:pt>
                <c:pt idx="1553" formatCode="hh:mm:ss;@">
                  <c:v>42181.42453984954</c:v>
                </c:pt>
                <c:pt idx="1554" formatCode="hh:mm:ss;@">
                  <c:v>42181.424609212962</c:v>
                </c:pt>
                <c:pt idx="1555" formatCode="hh:mm:ss;@">
                  <c:v>42181.425050659724</c:v>
                </c:pt>
                <c:pt idx="1556" formatCode="hh:mm:ss;@">
                  <c:v>42181.425538611111</c:v>
                </c:pt>
                <c:pt idx="1557" formatCode="hh:mm:ss;@">
                  <c:v>42181.425818136573</c:v>
                </c:pt>
                <c:pt idx="1558" formatCode="hh:mm:ss;@">
                  <c:v>42181.427444768517</c:v>
                </c:pt>
                <c:pt idx="1559" formatCode="hh:mm:ss;@">
                  <c:v>42181.428026006943</c:v>
                </c:pt>
                <c:pt idx="1560" formatCode="hh:mm:ss;@">
                  <c:v>42181.428095381947</c:v>
                </c:pt>
                <c:pt idx="1561" formatCode="hh:mm:ss;@">
                  <c:v>42181.428536944448</c:v>
                </c:pt>
                <c:pt idx="1562" formatCode="hh:mm:ss;@">
                  <c:v>42181.429047986108</c:v>
                </c:pt>
                <c:pt idx="1563" formatCode="hh:mm:ss;@">
                  <c:v>42181.429304340279</c:v>
                </c:pt>
                <c:pt idx="1564" formatCode="hh:mm:ss;@">
                  <c:v>42181.431070300925</c:v>
                </c:pt>
                <c:pt idx="1565" formatCode="hh:mm:ss;@">
                  <c:v>42181.431512187497</c:v>
                </c:pt>
                <c:pt idx="1566" formatCode="hh:mm:ss;@">
                  <c:v>42181.431581527781</c:v>
                </c:pt>
                <c:pt idx="1567" formatCode="hh:mm:ss;@">
                  <c:v>42181.432069490744</c:v>
                </c:pt>
                <c:pt idx="1568" formatCode="hh:mm:ss;@">
                  <c:v>42181.432673750001</c:v>
                </c:pt>
                <c:pt idx="1569" formatCode="hh:mm:ss;@">
                  <c:v>42181.432790555555</c:v>
                </c:pt>
                <c:pt idx="1570" formatCode="hh:mm:ss;@">
                  <c:v>42181.43488202546</c:v>
                </c:pt>
                <c:pt idx="1571" formatCode="hh:mm:ss;@">
                  <c:v>42181.434998414348</c:v>
                </c:pt>
                <c:pt idx="1572" formatCode="hh:mm:ss;@">
                  <c:v>42181.43509097222</c:v>
                </c:pt>
                <c:pt idx="1573" formatCode="hh:mm:ss;@">
                  <c:v>42181.435555717595</c:v>
                </c:pt>
                <c:pt idx="1574" formatCode="hh:mm:ss;@">
                  <c:v>42181.436159907411</c:v>
                </c:pt>
                <c:pt idx="1575" formatCode="hh:mm:ss;@">
                  <c:v>42181.436299907407</c:v>
                </c:pt>
                <c:pt idx="1576" formatCode="hh:mm:ss;@">
                  <c:v>42181.438368171293</c:v>
                </c:pt>
                <c:pt idx="1577" formatCode="hh:mm:ss;@">
                  <c:v>42181.43853107639</c:v>
                </c:pt>
                <c:pt idx="1578" formatCode="hh:mm:ss;@">
                  <c:v>42181.438577152781</c:v>
                </c:pt>
                <c:pt idx="1579" formatCode="hh:mm:ss;@">
                  <c:v>42181.439042025464</c:v>
                </c:pt>
                <c:pt idx="1580" formatCode="hh:mm:ss;@">
                  <c:v>42181.439646064813</c:v>
                </c:pt>
                <c:pt idx="1581" formatCode="hh:mm:ss;@">
                  <c:v>42181.439786261573</c:v>
                </c:pt>
                <c:pt idx="1582" formatCode="hh:mm:ss;@">
                  <c:v>42181.44206346065</c:v>
                </c:pt>
                <c:pt idx="1583" formatCode="hh:mm:ss;@">
                  <c:v>42181.442110185184</c:v>
                </c:pt>
                <c:pt idx="1584" formatCode="hh:mm:ss;@">
                  <c:v>42181.442249421299</c:v>
                </c:pt>
                <c:pt idx="1585" formatCode="hh:mm:ss;@">
                  <c:v>42181.442528159721</c:v>
                </c:pt>
                <c:pt idx="1586" formatCode="hh:mm:ss;@">
                  <c:v>42181.443155486108</c:v>
                </c:pt>
                <c:pt idx="1587" formatCode="hh:mm:ss;@">
                  <c:v>42181.443295567129</c:v>
                </c:pt>
                <c:pt idx="1588" formatCode="hh:mm:ss;@">
                  <c:v>42181.445572928242</c:v>
                </c:pt>
                <c:pt idx="1589" formatCode="hh:mm:ss;@">
                  <c:v>42181.445596435187</c:v>
                </c:pt>
                <c:pt idx="1590" formatCode="hh:mm:ss;@">
                  <c:v>42181.445735740737</c:v>
                </c:pt>
                <c:pt idx="1591" formatCode="hh:mm:ss;@">
                  <c:v>42181.446060902781</c:v>
                </c:pt>
                <c:pt idx="1592" formatCode="hh:mm:ss;@">
                  <c:v>42181.446641689814</c:v>
                </c:pt>
                <c:pt idx="1593" formatCode="hh:mm:ss;@">
                  <c:v>42181.44678189815</c:v>
                </c:pt>
                <c:pt idx="1594" formatCode="hh:mm:ss;@">
                  <c:v>42181.449059120372</c:v>
                </c:pt>
                <c:pt idx="1595" formatCode="hh:mm:ss;@">
                  <c:v>42181.44912917824</c:v>
                </c:pt>
                <c:pt idx="1596" formatCode="hh:mm:ss;@">
                  <c:v>42181.449547118056</c:v>
                </c:pt>
                <c:pt idx="1597" formatCode="hh:mm:ss;@">
                  <c:v>42181.449570416669</c:v>
                </c:pt>
                <c:pt idx="1598" formatCode="hh:mm:ss;@">
                  <c:v>42181.45012804398</c:v>
                </c:pt>
                <c:pt idx="1599" formatCode="hh:mm:ss;@">
                  <c:v>42181.450268078705</c:v>
                </c:pt>
                <c:pt idx="1600" formatCode="hh:mm:ss;@">
                  <c:v>42181.452545231485</c:v>
                </c:pt>
                <c:pt idx="1601" formatCode="hh:mm:ss;@">
                  <c:v>42181.452615277776</c:v>
                </c:pt>
                <c:pt idx="1602" formatCode="hh:mm:ss;@">
                  <c:v>42181.453033240738</c:v>
                </c:pt>
                <c:pt idx="1603" formatCode="hh:mm:ss;@">
                  <c:v>42181.453056701386</c:v>
                </c:pt>
                <c:pt idx="1604" formatCode="hh:mm:ss;@">
                  <c:v>42181.453614155093</c:v>
                </c:pt>
                <c:pt idx="1605" formatCode="hh:mm:ss;@">
                  <c:v>42181.453754212962</c:v>
                </c:pt>
                <c:pt idx="1606" formatCode="hh:mm:ss;@">
                  <c:v>42181.456054675924</c:v>
                </c:pt>
                <c:pt idx="1607" formatCode="hh:mm:ss;@">
                  <c:v>42181.456101446762</c:v>
                </c:pt>
                <c:pt idx="1608" formatCode="hh:mm:ss;@">
                  <c:v>42181.456519386571</c:v>
                </c:pt>
                <c:pt idx="1609" formatCode="hh:mm:ss;@">
                  <c:v>42181.456635902781</c:v>
                </c:pt>
                <c:pt idx="1610" formatCode="hh:mm:ss;@">
                  <c:v>42181.45712363426</c:v>
                </c:pt>
                <c:pt idx="1611" formatCode="hh:mm:ss;@">
                  <c:v>42181.457240393516</c:v>
                </c:pt>
                <c:pt idx="1612" formatCode="hh:mm:ss;@">
                  <c:v>42181.459587476849</c:v>
                </c:pt>
                <c:pt idx="1613" formatCode="hh:mm:ss;@">
                  <c:v>42181.459587789352</c:v>
                </c:pt>
                <c:pt idx="1614" formatCode="hh:mm:ss;@">
                  <c:v>42181.460005520836</c:v>
                </c:pt>
                <c:pt idx="1615" formatCode="hh:mm:ss;@">
                  <c:v>42181.460145324076</c:v>
                </c:pt>
                <c:pt idx="1616" formatCode="hh:mm:ss;@">
                  <c:v>42181.460609756941</c:v>
                </c:pt>
                <c:pt idx="1617" formatCode="hh:mm:ss;@">
                  <c:v>42181.460749710648</c:v>
                </c:pt>
                <c:pt idx="1618" formatCode="hh:mm:ss;@">
                  <c:v>42181.463073587962</c:v>
                </c:pt>
                <c:pt idx="1619" formatCode="hh:mm:ss;@">
                  <c:v>42181.463097245367</c:v>
                </c:pt>
                <c:pt idx="1620" formatCode="hh:mm:ss;@">
                  <c:v>42181.463491840281</c:v>
                </c:pt>
                <c:pt idx="1621" formatCode="hh:mm:ss;@">
                  <c:v>42181.463724652778</c:v>
                </c:pt>
                <c:pt idx="1622" formatCode="hh:mm:ss;@">
                  <c:v>42181.464095972224</c:v>
                </c:pt>
                <c:pt idx="1623" formatCode="hh:mm:ss;@">
                  <c:v>42181.464282523149</c:v>
                </c:pt>
                <c:pt idx="1624" formatCode="hh:mm:ss;@">
                  <c:v>42181.466559780092</c:v>
                </c:pt>
                <c:pt idx="1625" formatCode="hh:mm:ss;@">
                  <c:v>42181.466583344911</c:v>
                </c:pt>
                <c:pt idx="1626" formatCode="hh:mm:ss;@">
                  <c:v>42181.466978009259</c:v>
                </c:pt>
                <c:pt idx="1627" formatCode="hh:mm:ss;@">
                  <c:v>42181.467350023151</c:v>
                </c:pt>
                <c:pt idx="1628" formatCode="hh:mm:ss;@">
                  <c:v>42181.467582048608</c:v>
                </c:pt>
                <c:pt idx="1629" formatCode="hh:mm:ss;@">
                  <c:v>42181.467791921299</c:v>
                </c:pt>
                <c:pt idx="1630" formatCode="hh:mm:ss;@">
                  <c:v>42181.470069189818</c:v>
                </c:pt>
                <c:pt idx="1631" formatCode="hh:mm:ss;@">
                  <c:v>42181.470069502313</c:v>
                </c:pt>
                <c:pt idx="1632" formatCode="hh:mm:ss;@">
                  <c:v>42181.470487430553</c:v>
                </c:pt>
                <c:pt idx="1633" formatCode="hh:mm:ss;@">
                  <c:v>42181.470836284723</c:v>
                </c:pt>
                <c:pt idx="1634" formatCode="hh:mm:ss;@">
                  <c:v>42181.471068437502</c:v>
                </c:pt>
                <c:pt idx="1635" formatCode="hh:mm:ss;@">
                  <c:v>42181.471278159719</c:v>
                </c:pt>
                <c:pt idx="1636" formatCode="hh:mm:ss;@">
                  <c:v>42181.473555370372</c:v>
                </c:pt>
                <c:pt idx="1637" formatCode="hh:mm:ss;@">
                  <c:v>42181.473555671299</c:v>
                </c:pt>
                <c:pt idx="1638" formatCode="hh:mm:ss;@">
                  <c:v>42181.473996909721</c:v>
                </c:pt>
                <c:pt idx="1639" formatCode="hh:mm:ss;@">
                  <c:v>42181.474322488422</c:v>
                </c:pt>
                <c:pt idx="1640" formatCode="hh:mm:ss;@">
                  <c:v>42181.474600972222</c:v>
                </c:pt>
                <c:pt idx="1641" formatCode="hh:mm:ss;@">
                  <c:v>42181.474810844906</c:v>
                </c:pt>
                <c:pt idx="1642" formatCode="hh:mm:ss;@">
                  <c:v>42181.477041516206</c:v>
                </c:pt>
                <c:pt idx="1643" formatCode="hh:mm:ss;@">
                  <c:v>42181.477297488425</c:v>
                </c:pt>
                <c:pt idx="1644" formatCode="hh:mm:ss;@">
                  <c:v>42181.47748306713</c:v>
                </c:pt>
                <c:pt idx="1645" formatCode="hh:mm:ss;@">
                  <c:v>42181.477831921293</c:v>
                </c:pt>
                <c:pt idx="1646" formatCode="hh:mm:ss;@">
                  <c:v>42181.478087303243</c:v>
                </c:pt>
                <c:pt idx="1647" formatCode="hh:mm:ss;@">
                  <c:v>42181.478320358794</c:v>
                </c:pt>
                <c:pt idx="1648" formatCode="hh:mm:ss;@">
                  <c:v>42181.480527881948</c:v>
                </c:pt>
                <c:pt idx="1649" formatCode="hh:mm:ss;@">
                  <c:v>42181.480783854167</c:v>
                </c:pt>
                <c:pt idx="1650" formatCode="hh:mm:ss;@">
                  <c:v>42181.480992511577</c:v>
                </c:pt>
                <c:pt idx="1651" formatCode="hh:mm:ss;@">
                  <c:v>42181.481411099536</c:v>
                </c:pt>
                <c:pt idx="1652" formatCode="hh:mm:ss;@">
                  <c:v>42181.481573449077</c:v>
                </c:pt>
                <c:pt idx="1653" formatCode="hh:mm:ss;@">
                  <c:v>42181.481829803241</c:v>
                </c:pt>
                <c:pt idx="1654" formatCode="hh:mm:ss;@">
                  <c:v>42181.484037303242</c:v>
                </c:pt>
                <c:pt idx="1655" formatCode="hh:mm:ss;@">
                  <c:v>42181.484270057874</c:v>
                </c:pt>
                <c:pt idx="1656" formatCode="hh:mm:ss;@">
                  <c:v>42181.48447865741</c:v>
                </c:pt>
                <c:pt idx="1657" formatCode="hh:mm:ss;@">
                  <c:v>42181.484943657408</c:v>
                </c:pt>
                <c:pt idx="1658" formatCode="hh:mm:ss;@">
                  <c:v>42181.485059641207</c:v>
                </c:pt>
                <c:pt idx="1659" formatCode="hh:mm:ss;@">
                  <c:v>42181.485362407409</c:v>
                </c:pt>
                <c:pt idx="1660" formatCode="hh:mm:ss;@">
                  <c:v>42181.487523495372</c:v>
                </c:pt>
                <c:pt idx="1661" formatCode="hh:mm:ss;@">
                  <c:v>42181.487756168979</c:v>
                </c:pt>
                <c:pt idx="1662" formatCode="hh:mm:ss;@">
                  <c:v>42181.48796486111</c:v>
                </c:pt>
                <c:pt idx="1663" formatCode="hh:mm:ss;@">
                  <c:v>42181.488429999998</c:v>
                </c:pt>
                <c:pt idx="1664" formatCode="hh:mm:ss;@">
                  <c:v>42181.48854578704</c:v>
                </c:pt>
                <c:pt idx="1665" formatCode="hh:mm:ss;@">
                  <c:v>42181.488941493059</c:v>
                </c:pt>
                <c:pt idx="1666" formatCode="hh:mm:ss;@">
                  <c:v>42181.491009652775</c:v>
                </c:pt>
                <c:pt idx="1667" formatCode="hh:mm:ss;@">
                  <c:v>42181.491242361109</c:v>
                </c:pt>
                <c:pt idx="1668" formatCode="hh:mm:ss;@">
                  <c:v>42181.491451192131</c:v>
                </c:pt>
                <c:pt idx="1669" formatCode="hh:mm:ss;@">
                  <c:v>42181.491939467589</c:v>
                </c:pt>
                <c:pt idx="1670" formatCode="hh:mm:ss;@">
                  <c:v>42181.492031979164</c:v>
                </c:pt>
                <c:pt idx="1671" formatCode="hh:mm:ss;@">
                  <c:v>42181.492427870369</c:v>
                </c:pt>
                <c:pt idx="1672" formatCode="hh:mm:ss;@">
                  <c:v>42181.49454240741</c:v>
                </c:pt>
                <c:pt idx="1673" formatCode="hh:mm:ss;@">
                  <c:v>42181.49472855324</c:v>
                </c:pt>
                <c:pt idx="1674" formatCode="hh:mm:ss;@">
                  <c:v>42181.494937407406</c:v>
                </c:pt>
                <c:pt idx="1675" formatCode="hh:mm:ss;@">
                  <c:v>42181.495425648151</c:v>
                </c:pt>
                <c:pt idx="1676" formatCode="hh:mm:ss;@">
                  <c:v>42181.495541469907</c:v>
                </c:pt>
                <c:pt idx="1677" formatCode="hh:mm:ss;@">
                  <c:v>42181.495960451386</c:v>
                </c:pt>
                <c:pt idx="1678" formatCode="hh:mm:ss;@">
                  <c:v>42181.498028553244</c:v>
                </c:pt>
                <c:pt idx="1679" formatCode="hh:mm:ss;@">
                  <c:v>42181.498214861109</c:v>
                </c:pt>
                <c:pt idx="1680" formatCode="hh:mm:ss;@">
                  <c:v>42181.498446805555</c:v>
                </c:pt>
                <c:pt idx="1681" formatCode="hh:mm:ss;@">
                  <c:v>42181.498958425924</c:v>
                </c:pt>
                <c:pt idx="1682" formatCode="hh:mm:ss;@">
                  <c:v>42181.499050914354</c:v>
                </c:pt>
                <c:pt idx="1683" formatCode="hh:mm:ss;@">
                  <c:v>42181.499469918985</c:v>
                </c:pt>
                <c:pt idx="1684" formatCode="hh:mm:ss;@">
                  <c:v>42181.501701064815</c:v>
                </c:pt>
                <c:pt idx="1685" formatCode="hh:mm:ss;@">
                  <c:v>42181.501724016205</c:v>
                </c:pt>
                <c:pt idx="1686" formatCode="hh:mm:ss;@">
                  <c:v>42181.501956250002</c:v>
                </c:pt>
                <c:pt idx="1687" formatCode="hh:mm:ss;@">
                  <c:v>42181.502630347219</c:v>
                </c:pt>
                <c:pt idx="1688" formatCode="hh:mm:ss;@">
                  <c:v>42181.502676608798</c:v>
                </c:pt>
                <c:pt idx="1689" formatCode="hh:mm:ss;@">
                  <c:v>42181.503025937498</c:v>
                </c:pt>
                <c:pt idx="1690" formatCode="hh:mm:ss;@">
                  <c:v>42181.505187222225</c:v>
                </c:pt>
                <c:pt idx="1691" formatCode="hh:mm:ss;@">
                  <c:v>42181.505279826386</c:v>
                </c:pt>
                <c:pt idx="1692" formatCode="hh:mm:ss;@">
                  <c:v>42181.505488831019</c:v>
                </c:pt>
                <c:pt idx="1693" formatCode="hh:mm:ss;@">
                  <c:v>42181.506139849538</c:v>
                </c:pt>
                <c:pt idx="1694" formatCode="hh:mm:ss;@">
                  <c:v>42181.506186064813</c:v>
                </c:pt>
                <c:pt idx="1695" formatCode="hh:mm:ss;@">
                  <c:v>42181.506512118052</c:v>
                </c:pt>
                <c:pt idx="1696" formatCode="hh:mm:ss;@">
                  <c:v>42181.508696631943</c:v>
                </c:pt>
                <c:pt idx="1697" formatCode="hh:mm:ss;@">
                  <c:v>42181.508766018516</c:v>
                </c:pt>
                <c:pt idx="1698" formatCode="hh:mm:ss;@">
                  <c:v>42181.508975173609</c:v>
                </c:pt>
                <c:pt idx="1699" formatCode="hh:mm:ss;@">
                  <c:v>42181.509672222222</c:v>
                </c:pt>
                <c:pt idx="1700" formatCode="hh:mm:ss;@">
                  <c:v>42181.509765543982</c:v>
                </c:pt>
                <c:pt idx="1701" formatCode="hh:mm:ss;@">
                  <c:v>42181.51002159722</c:v>
                </c:pt>
                <c:pt idx="1702" formatCode="hh:mm:ss;@">
                  <c:v>42181.512182824074</c:v>
                </c:pt>
                <c:pt idx="1703" formatCode="hh:mm:ss;@">
                  <c:v>42181.51225216435</c:v>
                </c:pt>
                <c:pt idx="1704" formatCode="hh:mm:ss;@">
                  <c:v>42181.512461296297</c:v>
                </c:pt>
                <c:pt idx="1705" formatCode="hh:mm:ss;@">
                  <c:v>42181.5132280787</c:v>
                </c:pt>
                <c:pt idx="1706" formatCode="hh:mm:ss;@">
                  <c:v>42181.513298252314</c:v>
                </c:pt>
                <c:pt idx="1707" formatCode="hh:mm:ss;@">
                  <c:v>42181.513507673611</c:v>
                </c:pt>
                <c:pt idx="1708" formatCode="hh:mm:ss;@">
                  <c:v>42181.515668981483</c:v>
                </c:pt>
                <c:pt idx="1709" formatCode="hh:mm:ss;@">
                  <c:v>42181.515738518516</c:v>
                </c:pt>
                <c:pt idx="1710" formatCode="hh:mm:ss;@">
                  <c:v>42181.515947465276</c:v>
                </c:pt>
                <c:pt idx="1711" formatCode="hh:mm:ss;@">
                  <c:v>42181.516737569444</c:v>
                </c:pt>
                <c:pt idx="1712" formatCode="hh:mm:ss;@">
                  <c:v>42181.516830879627</c:v>
                </c:pt>
                <c:pt idx="1713" formatCode="hh:mm:ss;@">
                  <c:v>42181.517017175924</c:v>
                </c:pt>
                <c:pt idx="1714" formatCode="hh:mm:ss;@">
                  <c:v>42181.518155277779</c:v>
                </c:pt>
                <c:pt idx="1715" formatCode="hh:mm:ss;@">
                  <c:v>42181.519201712959</c:v>
                </c:pt>
                <c:pt idx="1716" formatCode="hh:mm:ss;@">
                  <c:v>42181.519224629628</c:v>
                </c:pt>
                <c:pt idx="1717" formatCode="hh:mm:ss;@">
                  <c:v>42181.519433692127</c:v>
                </c:pt>
                <c:pt idx="1718" formatCode="hh:mm:ss;@">
                  <c:v>42181.520456574071</c:v>
                </c:pt>
                <c:pt idx="1719" formatCode="hh:mm:ss;@">
                  <c:v>42181.52050327546</c:v>
                </c:pt>
                <c:pt idx="1720" formatCode="hh:mm:ss;@">
                  <c:v>42181.521664780092</c:v>
                </c:pt>
                <c:pt idx="1721" formatCode="hh:mm:ss;@">
                  <c:v>42181.522711122685</c:v>
                </c:pt>
                <c:pt idx="1722" formatCode="hh:mm:ss;@">
                  <c:v>42181.522757407409</c:v>
                </c:pt>
                <c:pt idx="1723" formatCode="hh:mm:ss;@">
                  <c:v>42181.522919953706</c:v>
                </c:pt>
                <c:pt idx="1724" formatCode="hh:mm:ss;@">
                  <c:v>42181.523942743057</c:v>
                </c:pt>
                <c:pt idx="1725" formatCode="hh:mm:ss;@">
                  <c:v>42181.523989490743</c:v>
                </c:pt>
                <c:pt idx="1726" formatCode="hh:mm:ss;@">
                  <c:v>42181.525174212962</c:v>
                </c:pt>
                <c:pt idx="1727" formatCode="hh:mm:ss;@">
                  <c:v>42181.526197349536</c:v>
                </c:pt>
                <c:pt idx="1728" formatCode="hh:mm:ss;@">
                  <c:v>42181.526243553242</c:v>
                </c:pt>
                <c:pt idx="1729" formatCode="hh:mm:ss;@">
                  <c:v>42181.526406157405</c:v>
                </c:pt>
                <c:pt idx="1730" formatCode="hh:mm:ss;@">
                  <c:v>42181.52742885417</c:v>
                </c:pt>
                <c:pt idx="1731" formatCode="hh:mm:ss;@">
                  <c:v>42181.527591944447</c:v>
                </c:pt>
                <c:pt idx="1732" formatCode="hh:mm:ss;@">
                  <c:v>42181.528660370372</c:v>
                </c:pt>
                <c:pt idx="1733" formatCode="hh:mm:ss;@">
                  <c:v>42181.529706782407</c:v>
                </c:pt>
                <c:pt idx="1734" formatCode="hh:mm:ss;@">
                  <c:v>42181.529729699076</c:v>
                </c:pt>
                <c:pt idx="1735" formatCode="hh:mm:ss;@">
                  <c:v>42181.529892326391</c:v>
                </c:pt>
                <c:pt idx="1736" formatCode="hh:mm:ss;@">
                  <c:v>42181.53091509259</c:v>
                </c:pt>
                <c:pt idx="1737" formatCode="hh:mm:ss;@">
                  <c:v>42181.531078055559</c:v>
                </c:pt>
                <c:pt idx="1738" formatCode="hh:mm:ss;@">
                  <c:v>42181.532146504629</c:v>
                </c:pt>
                <c:pt idx="1739" formatCode="hh:mm:ss;@">
                  <c:v>42181.533192916664</c:v>
                </c:pt>
                <c:pt idx="1740" formatCode="hh:mm:ss;@">
                  <c:v>42181.533285590274</c:v>
                </c:pt>
                <c:pt idx="1741" formatCode="hh:mm:ss;@">
                  <c:v>42181.533378437503</c:v>
                </c:pt>
                <c:pt idx="1742" formatCode="hh:mm:ss;@">
                  <c:v>42181.534401423611</c:v>
                </c:pt>
                <c:pt idx="1743" formatCode="hh:mm:ss;@">
                  <c:v>42181.534564421294</c:v>
                </c:pt>
                <c:pt idx="1744" formatCode="hh:mm:ss;@">
                  <c:v>42181.535632858795</c:v>
                </c:pt>
                <c:pt idx="1745" formatCode="hh:mm:ss;@">
                  <c:v>42181.536679247685</c:v>
                </c:pt>
                <c:pt idx="1746" formatCode="hh:mm:ss;@">
                  <c:v>42181.536818310182</c:v>
                </c:pt>
                <c:pt idx="1747" formatCode="hh:mm:ss;@">
                  <c:v>42181.536887905095</c:v>
                </c:pt>
                <c:pt idx="1748" formatCode="hh:mm:ss;@">
                  <c:v>42181.53800364583</c:v>
                </c:pt>
                <c:pt idx="1749" formatCode="hh:mm:ss;@">
                  <c:v>42181.538213263892</c:v>
                </c:pt>
                <c:pt idx="1750" formatCode="hh:mm:ss;@">
                  <c:v>42181.539142141206</c:v>
                </c:pt>
                <c:pt idx="1751" formatCode="hh:mm:ss;@">
                  <c:v>42181.540165405095</c:v>
                </c:pt>
                <c:pt idx="1752" formatCode="hh:mm:ss;@">
                  <c:v>42181.540304513888</c:v>
                </c:pt>
                <c:pt idx="1753" formatCode="hh:mm:ss;@">
                  <c:v>42181.540397349534</c:v>
                </c:pt>
                <c:pt idx="1754" formatCode="hh:mm:ss;@">
                  <c:v>42181.541489988427</c:v>
                </c:pt>
                <c:pt idx="1755" formatCode="hh:mm:ss;@">
                  <c:v>42181.54169943287</c:v>
                </c:pt>
                <c:pt idx="1756" formatCode="hh:mm:ss;@">
                  <c:v>42181.542628483796</c:v>
                </c:pt>
                <c:pt idx="1757" formatCode="hh:mm:ss;@">
                  <c:v>42181.543674849534</c:v>
                </c:pt>
                <c:pt idx="1758" formatCode="hh:mm:ss;@">
                  <c:v>42181.543790659722</c:v>
                </c:pt>
                <c:pt idx="1759" formatCode="hh:mm:ss;@">
                  <c:v>42181.54388355324</c:v>
                </c:pt>
                <c:pt idx="1760" formatCode="hh:mm:ss;@">
                  <c:v>42181.544999444443</c:v>
                </c:pt>
                <c:pt idx="1761" formatCode="hh:mm:ss;@">
                  <c:v>42181.545232060183</c:v>
                </c:pt>
                <c:pt idx="1762" formatCode="hh:mm:ss;@">
                  <c:v>42181.546137939818</c:v>
                </c:pt>
                <c:pt idx="1763" formatCode="hh:mm:ss;@">
                  <c:v>42181.547184270836</c:v>
                </c:pt>
                <c:pt idx="1764" formatCode="hh:mm:ss;@">
                  <c:v>42181.547416250003</c:v>
                </c:pt>
                <c:pt idx="1765" formatCode="hh:mm:ss;@">
                  <c:v>42181.547555775462</c:v>
                </c:pt>
                <c:pt idx="1766" formatCode="hh:mm:ss;@">
                  <c:v>42181.548508888889</c:v>
                </c:pt>
                <c:pt idx="1767" formatCode="hh:mm:ss;@">
                  <c:v>42181.548718298611</c:v>
                </c:pt>
                <c:pt idx="1768" formatCode="hh:mm:ss;@">
                  <c:v>42181.549670532404</c:v>
                </c:pt>
                <c:pt idx="1769" formatCode="hh:mm:ss;@">
                  <c:v>42181.55067045139</c:v>
                </c:pt>
                <c:pt idx="1770" formatCode="hh:mm:ss;@">
                  <c:v>42181.550902384261</c:v>
                </c:pt>
                <c:pt idx="1771" formatCode="hh:mm:ss;@">
                  <c:v>42181.551041932871</c:v>
                </c:pt>
                <c:pt idx="1772" formatCode="hh:mm:ss;@">
                  <c:v>42181.552018344904</c:v>
                </c:pt>
                <c:pt idx="1773" formatCode="hh:mm:ss;@">
                  <c:v>42181.552251053239</c:v>
                </c:pt>
                <c:pt idx="1774" formatCode="hh:mm:ss;@">
                  <c:v>42181.553156805552</c:v>
                </c:pt>
                <c:pt idx="1775" formatCode="hh:mm:ss;@">
                  <c:v>42181.554156701386</c:v>
                </c:pt>
                <c:pt idx="1776" formatCode="hh:mm:ss;@">
                  <c:v>42181.554388576391</c:v>
                </c:pt>
                <c:pt idx="1777" formatCode="hh:mm:ss;@">
                  <c:v>42181.554551377318</c:v>
                </c:pt>
                <c:pt idx="1778" formatCode="hh:mm:ss;@">
                  <c:v>42181.555527673612</c:v>
                </c:pt>
                <c:pt idx="1779" formatCode="hh:mm:ss;@">
                  <c:v>42181.555737222225</c:v>
                </c:pt>
                <c:pt idx="1780" formatCode="hh:mm:ss;@">
                  <c:v>42181.556642986114</c:v>
                </c:pt>
                <c:pt idx="1781" formatCode="hh:mm:ss;@">
                  <c:v>42181.557666111112</c:v>
                </c:pt>
                <c:pt idx="1782" formatCode="hh:mm:ss;@">
                  <c:v>42181.557874895836</c:v>
                </c:pt>
                <c:pt idx="1783" formatCode="hh:mm:ss;@">
                  <c:v>42181.558107384262</c:v>
                </c:pt>
                <c:pt idx="1784" formatCode="hh:mm:ss;@">
                  <c:v>42181.55901394676</c:v>
                </c:pt>
                <c:pt idx="1785" formatCode="hh:mm:ss;@">
                  <c:v>42181.559223356482</c:v>
                </c:pt>
                <c:pt idx="1786" formatCode="hh:mm:ss;@">
                  <c:v>42181.560129143516</c:v>
                </c:pt>
                <c:pt idx="1787" formatCode="hh:mm:ss;@">
                  <c:v>42181.561152256945</c:v>
                </c:pt>
                <c:pt idx="1788" formatCode="hh:mm:ss;@">
                  <c:v>42181.561361053238</c:v>
                </c:pt>
                <c:pt idx="1789" formatCode="hh:mm:ss;@">
                  <c:v>42181.561686527777</c:v>
                </c:pt>
                <c:pt idx="1790" formatCode="hh:mm:ss;@">
                  <c:v>42181.562523414352</c:v>
                </c:pt>
                <c:pt idx="1791" formatCode="hh:mm:ss;@">
                  <c:v>42181.562779236112</c:v>
                </c:pt>
                <c:pt idx="1792" formatCode="hh:mm:ss;@">
                  <c:v>42181.563615381943</c:v>
                </c:pt>
                <c:pt idx="1793" formatCode="hh:mm:ss;@">
                  <c:v>42181.564638587966</c:v>
                </c:pt>
                <c:pt idx="1794" formatCode="hh:mm:ss;@">
                  <c:v>42181.564847199072</c:v>
                </c:pt>
                <c:pt idx="1795" formatCode="hh:mm:ss;@">
                  <c:v>42181.565265694444</c:v>
                </c:pt>
                <c:pt idx="1796" formatCode="hh:mm:ss;@">
                  <c:v>42181.56600958333</c:v>
                </c:pt>
                <c:pt idx="1797" formatCode="hh:mm:ss;@">
                  <c:v>42181.566265555557</c:v>
                </c:pt>
                <c:pt idx="1798" formatCode="hh:mm:ss;@">
                  <c:v>42181.56710148148</c:v>
                </c:pt>
                <c:pt idx="1799" formatCode="hh:mm:ss;@">
                  <c:v>42181.5681247338</c:v>
                </c:pt>
                <c:pt idx="1800" formatCode="hh:mm:ss;@">
                  <c:v>42181.568333368057</c:v>
                </c:pt>
                <c:pt idx="1801" formatCode="hh:mm:ss;@">
                  <c:v>42181.568751886574</c:v>
                </c:pt>
                <c:pt idx="1802" formatCode="hh:mm:ss;@">
                  <c:v>42181.569495706019</c:v>
                </c:pt>
                <c:pt idx="1803" formatCode="hh:mm:ss;@">
                  <c:v>42181.569798124998</c:v>
                </c:pt>
                <c:pt idx="1804" formatCode="hh:mm:ss;@">
                  <c:v>42181.570587824077</c:v>
                </c:pt>
                <c:pt idx="1805" formatCode="hh:mm:ss;@">
                  <c:v>42181.571610868057</c:v>
                </c:pt>
                <c:pt idx="1806" formatCode="hh:mm:ss;@">
                  <c:v>42181.572028796298</c:v>
                </c:pt>
                <c:pt idx="1807" formatCode="hh:mm:ss;@">
                  <c:v>42181.572238055553</c:v>
                </c:pt>
                <c:pt idx="1808" formatCode="hh:mm:ss;@">
                  <c:v>42181.573005138889</c:v>
                </c:pt>
                <c:pt idx="1809" formatCode="hh:mm:ss;@">
                  <c:v>42181.573284467595</c:v>
                </c:pt>
                <c:pt idx="1810" formatCode="hh:mm:ss;@">
                  <c:v>42181.574073958334</c:v>
                </c:pt>
                <c:pt idx="1811" formatCode="hh:mm:ss;@">
                  <c:v>42181.575097094908</c:v>
                </c:pt>
                <c:pt idx="1812" formatCode="hh:mm:ss;@">
                  <c:v>42181.575607962965</c:v>
                </c:pt>
                <c:pt idx="1813" formatCode="hh:mm:ss;@">
                  <c:v>42181.575724351853</c:v>
                </c:pt>
                <c:pt idx="1814" formatCode="hh:mm:ss;@">
                  <c:v>42181.576491388892</c:v>
                </c:pt>
                <c:pt idx="1815" formatCode="hh:mm:ss;@">
                  <c:v>42181.576770613428</c:v>
                </c:pt>
                <c:pt idx="1816" formatCode="hh:mm:ss;@">
                  <c:v>42181.577560115744</c:v>
                </c:pt>
                <c:pt idx="1817" formatCode="hh:mm:ss;@">
                  <c:v>42181.578583391201</c:v>
                </c:pt>
                <c:pt idx="1818" formatCode="hh:mm:ss;@">
                  <c:v>42181.579210381948</c:v>
                </c:pt>
                <c:pt idx="1819" formatCode="hh:mm:ss;@">
                  <c:v>42181.57921048611</c:v>
                </c:pt>
                <c:pt idx="1820" formatCode="hh:mm:ss;@">
                  <c:v>42181.579977499998</c:v>
                </c:pt>
                <c:pt idx="1821" formatCode="hh:mm:ss;@">
                  <c:v>42181.580256782407</c:v>
                </c:pt>
                <c:pt idx="1822" formatCode="hh:mm:ss;@">
                  <c:v>42181.581046250001</c:v>
                </c:pt>
                <c:pt idx="1823" formatCode="hh:mm:ss;@">
                  <c:v>42181.582069525466</c:v>
                </c:pt>
                <c:pt idx="1824" formatCode="hh:mm:ss;@">
                  <c:v>42181.582696655096</c:v>
                </c:pt>
                <c:pt idx="1825" formatCode="hh:mm:ss;@">
                  <c:v>42181.582766296298</c:v>
                </c:pt>
                <c:pt idx="1826" formatCode="hh:mm:ss;@">
                  <c:v>42181.583463807867</c:v>
                </c:pt>
                <c:pt idx="1827" formatCode="hh:mm:ss;@">
                  <c:v>42181.583742986113</c:v>
                </c:pt>
                <c:pt idx="1828" formatCode="hh:mm:ss;@">
                  <c:v>42181.584532592591</c:v>
                </c:pt>
                <c:pt idx="1829" formatCode="hh:mm:ss;@">
                  <c:v>42181.585555694444</c:v>
                </c:pt>
                <c:pt idx="1830" formatCode="hh:mm:ss;@">
                  <c:v>42181.586229375003</c:v>
                </c:pt>
                <c:pt idx="1831" formatCode="hh:mm:ss;@">
                  <c:v>42181.58625241898</c:v>
                </c:pt>
                <c:pt idx="1832" formatCode="hh:mm:ss;@">
                  <c:v>42181.586949965276</c:v>
                </c:pt>
                <c:pt idx="1833" formatCode="hh:mm:ss;@">
                  <c:v>42181.587229143515</c:v>
                </c:pt>
                <c:pt idx="1834" formatCode="hh:mm:ss;@">
                  <c:v>42181.588042048614</c:v>
                </c:pt>
                <c:pt idx="1835" formatCode="hh:mm:ss;@">
                  <c:v>42181.589041874999</c:v>
                </c:pt>
                <c:pt idx="1836" formatCode="hh:mm:ss;@">
                  <c:v>42181.589738831019</c:v>
                </c:pt>
                <c:pt idx="1837" formatCode="hh:mm:ss;@">
                  <c:v>42181.589924583335</c:v>
                </c:pt>
                <c:pt idx="1838" formatCode="hh:mm:ss;@">
                  <c:v>42181.590529108798</c:v>
                </c:pt>
                <c:pt idx="1839" formatCode="hh:mm:ss;@">
                  <c:v>42181.590715416663</c:v>
                </c:pt>
                <c:pt idx="1840" formatCode="hh:mm:ss;@">
                  <c:v>42181.591574606478</c:v>
                </c:pt>
                <c:pt idx="1841" formatCode="hh:mm:ss;@">
                  <c:v>42181.592528067129</c:v>
                </c:pt>
                <c:pt idx="1842" formatCode="hh:mm:ss;@">
                  <c:v>42181.593225023149</c:v>
                </c:pt>
                <c:pt idx="1843" formatCode="hh:mm:ss;@">
                  <c:v>42181.593410891204</c:v>
                </c:pt>
                <c:pt idx="1844" formatCode="hh:mm:ss;@">
                  <c:v>42181.594038553238</c:v>
                </c:pt>
                <c:pt idx="1845" formatCode="hh:mm:ss;@">
                  <c:v>42181.594248032408</c:v>
                </c:pt>
                <c:pt idx="1846" formatCode="hh:mm:ss;@">
                  <c:v>42181.595153831018</c:v>
                </c:pt>
                <c:pt idx="1847" formatCode="hh:mm:ss;@">
                  <c:v>42181.596014328701</c:v>
                </c:pt>
                <c:pt idx="1848" formatCode="hh:mm:ss;@">
                  <c:v>42181.596711157406</c:v>
                </c:pt>
                <c:pt idx="1849" formatCode="hh:mm:ss;@">
                  <c:v>42181.597013148152</c:v>
                </c:pt>
                <c:pt idx="1850" formatCode="hh:mm:ss;@">
                  <c:v>42181.597524722223</c:v>
                </c:pt>
                <c:pt idx="1851" formatCode="hh:mm:ss;@">
                  <c:v>42181.597757523145</c:v>
                </c:pt>
                <c:pt idx="1852" formatCode="hh:mm:ss;@">
                  <c:v>42181.598709803242</c:v>
                </c:pt>
                <c:pt idx="1853" formatCode="hh:mm:ss;@">
                  <c:v>42181.599500497687</c:v>
                </c:pt>
                <c:pt idx="1854" formatCode="hh:mm:ss;@">
                  <c:v>42181.600197337961</c:v>
                </c:pt>
                <c:pt idx="1855" formatCode="hh:mm:ss;@">
                  <c:v>42181.600383726851</c:v>
                </c:pt>
                <c:pt idx="1856" formatCode="hh:mm:ss;@">
                  <c:v>42181.600406620368</c:v>
                </c:pt>
                <c:pt idx="1857" formatCode="hh:mm:ss;@">
                  <c:v>42181.600452870371</c:v>
                </c:pt>
                <c:pt idx="1858" formatCode="hh:mm:ss;@">
                  <c:v>42181.600476180553</c:v>
                </c:pt>
                <c:pt idx="1859" formatCode="hh:mm:ss;@">
                  <c:v>42181.600476412037</c:v>
                </c:pt>
              </c:numCache>
            </c:numRef>
          </c:xVal>
          <c:yVal>
            <c:numRef>
              <c:f>DCS123713to142441!$E$4:$E$1863</c:f>
              <c:numCache>
                <c:formatCode>General</c:formatCode>
                <c:ptCount val="1860"/>
                <c:pt idx="0">
                  <c:v>24.546000957488999</c:v>
                </c:pt>
                <c:pt idx="1">
                  <c:v>24.512000083922999</c:v>
                </c:pt>
                <c:pt idx="2">
                  <c:v>24.512000083922999</c:v>
                </c:pt>
                <c:pt idx="3">
                  <c:v>24.512000083922999</c:v>
                </c:pt>
                <c:pt idx="4">
                  <c:v>24.512000083922999</c:v>
                </c:pt>
                <c:pt idx="5">
                  <c:v>24.512000083922999</c:v>
                </c:pt>
                <c:pt idx="6">
                  <c:v>24.512000083922999</c:v>
                </c:pt>
                <c:pt idx="7">
                  <c:v>24.512000083922999</c:v>
                </c:pt>
                <c:pt idx="8">
                  <c:v>24.512000083922999</c:v>
                </c:pt>
                <c:pt idx="9">
                  <c:v>24.495999813080001</c:v>
                </c:pt>
                <c:pt idx="10">
                  <c:v>24.495999813080001</c:v>
                </c:pt>
                <c:pt idx="11">
                  <c:v>24.495999813080001</c:v>
                </c:pt>
                <c:pt idx="12">
                  <c:v>24.495999813080001</c:v>
                </c:pt>
                <c:pt idx="13">
                  <c:v>24.495999813080001</c:v>
                </c:pt>
                <c:pt idx="14">
                  <c:v>24.495999813080001</c:v>
                </c:pt>
                <c:pt idx="15">
                  <c:v>24.491999149323</c:v>
                </c:pt>
                <c:pt idx="16">
                  <c:v>24.491999149323</c:v>
                </c:pt>
                <c:pt idx="17">
                  <c:v>24.491999149323</c:v>
                </c:pt>
                <c:pt idx="18">
                  <c:v>24.491999149323</c:v>
                </c:pt>
                <c:pt idx="19">
                  <c:v>24.491999149323</c:v>
                </c:pt>
                <c:pt idx="20">
                  <c:v>24.491999149323</c:v>
                </c:pt>
                <c:pt idx="21">
                  <c:v>24.491999149323</c:v>
                </c:pt>
                <c:pt idx="22">
                  <c:v>24.495999813080001</c:v>
                </c:pt>
                <c:pt idx="23">
                  <c:v>24.495999813080001</c:v>
                </c:pt>
                <c:pt idx="24">
                  <c:v>24.495999813080001</c:v>
                </c:pt>
                <c:pt idx="25">
                  <c:v>24.495999813080001</c:v>
                </c:pt>
                <c:pt idx="26">
                  <c:v>24.495999813080001</c:v>
                </c:pt>
                <c:pt idx="27">
                  <c:v>24.495999813080001</c:v>
                </c:pt>
                <c:pt idx="28">
                  <c:v>24.519999027251998</c:v>
                </c:pt>
                <c:pt idx="29">
                  <c:v>24.519999027251998</c:v>
                </c:pt>
                <c:pt idx="30">
                  <c:v>24.519999027251998</c:v>
                </c:pt>
                <c:pt idx="31">
                  <c:v>24.519999027251998</c:v>
                </c:pt>
                <c:pt idx="32">
                  <c:v>24.519999027251998</c:v>
                </c:pt>
                <c:pt idx="33">
                  <c:v>24.519999027251998</c:v>
                </c:pt>
                <c:pt idx="34">
                  <c:v>24.519999027251998</c:v>
                </c:pt>
                <c:pt idx="35">
                  <c:v>24.519999027251998</c:v>
                </c:pt>
                <c:pt idx="36">
                  <c:v>24.519999027251998</c:v>
                </c:pt>
                <c:pt idx="37">
                  <c:v>24.519999027251998</c:v>
                </c:pt>
                <c:pt idx="38">
                  <c:v>24.519999027251998</c:v>
                </c:pt>
                <c:pt idx="39">
                  <c:v>24.519999027251998</c:v>
                </c:pt>
                <c:pt idx="40">
                  <c:v>24.519999027251998</c:v>
                </c:pt>
                <c:pt idx="41">
                  <c:v>24.519999027251998</c:v>
                </c:pt>
                <c:pt idx="42">
                  <c:v>24.519999027251998</c:v>
                </c:pt>
                <c:pt idx="43">
                  <c:v>24.519999027251998</c:v>
                </c:pt>
                <c:pt idx="44">
                  <c:v>24.519999027251998</c:v>
                </c:pt>
                <c:pt idx="45">
                  <c:v>24.519999027251998</c:v>
                </c:pt>
                <c:pt idx="46">
                  <c:v>24.519999027251998</c:v>
                </c:pt>
                <c:pt idx="47">
                  <c:v>24.519999027251998</c:v>
                </c:pt>
                <c:pt idx="48">
                  <c:v>24.519999027251998</c:v>
                </c:pt>
                <c:pt idx="49">
                  <c:v>24.519999027251998</c:v>
                </c:pt>
                <c:pt idx="50">
                  <c:v>24.519999027251998</c:v>
                </c:pt>
                <c:pt idx="51">
                  <c:v>24.519999027251998</c:v>
                </c:pt>
                <c:pt idx="52">
                  <c:v>24.519999027251998</c:v>
                </c:pt>
                <c:pt idx="53">
                  <c:v>24.519999027251998</c:v>
                </c:pt>
                <c:pt idx="54">
                  <c:v>24.519999027251998</c:v>
                </c:pt>
                <c:pt idx="55">
                  <c:v>24.519999027251998</c:v>
                </c:pt>
                <c:pt idx="56">
                  <c:v>24.519999027251998</c:v>
                </c:pt>
                <c:pt idx="57">
                  <c:v>24.519999027251998</c:v>
                </c:pt>
                <c:pt idx="58">
                  <c:v>24.519999027251998</c:v>
                </c:pt>
                <c:pt idx="59">
                  <c:v>24.519999027251998</c:v>
                </c:pt>
                <c:pt idx="60">
                  <c:v>24.519999027251998</c:v>
                </c:pt>
                <c:pt idx="61">
                  <c:v>24.519999027251998</c:v>
                </c:pt>
                <c:pt idx="62">
                  <c:v>24.519999027251998</c:v>
                </c:pt>
                <c:pt idx="63">
                  <c:v>24.519999027251998</c:v>
                </c:pt>
                <c:pt idx="64">
                  <c:v>24.519999027251998</c:v>
                </c:pt>
                <c:pt idx="65">
                  <c:v>24.519999027251998</c:v>
                </c:pt>
                <c:pt idx="66">
                  <c:v>24.519999027251998</c:v>
                </c:pt>
                <c:pt idx="67">
                  <c:v>24.519999027251998</c:v>
                </c:pt>
                <c:pt idx="68">
                  <c:v>24.519999027251998</c:v>
                </c:pt>
                <c:pt idx="69">
                  <c:v>24.519999027251998</c:v>
                </c:pt>
                <c:pt idx="70">
                  <c:v>24.519999027251998</c:v>
                </c:pt>
                <c:pt idx="71">
                  <c:v>24.519999027251998</c:v>
                </c:pt>
                <c:pt idx="72">
                  <c:v>24.519999027251998</c:v>
                </c:pt>
                <c:pt idx="73">
                  <c:v>24.519999027251998</c:v>
                </c:pt>
                <c:pt idx="74">
                  <c:v>24.519999027251998</c:v>
                </c:pt>
                <c:pt idx="75">
                  <c:v>24.519999027251998</c:v>
                </c:pt>
                <c:pt idx="76">
                  <c:v>24.546000957488999</c:v>
                </c:pt>
                <c:pt idx="77">
                  <c:v>24.546000957488999</c:v>
                </c:pt>
                <c:pt idx="78">
                  <c:v>24.546000957488999</c:v>
                </c:pt>
                <c:pt idx="79">
                  <c:v>24.546000957488999</c:v>
                </c:pt>
                <c:pt idx="80">
                  <c:v>24.546000957488999</c:v>
                </c:pt>
                <c:pt idx="81">
                  <c:v>24.618000984192001</c:v>
                </c:pt>
                <c:pt idx="82">
                  <c:v>24.618000984192001</c:v>
                </c:pt>
                <c:pt idx="83">
                  <c:v>24.618000984192001</c:v>
                </c:pt>
                <c:pt idx="84">
                  <c:v>24.618000984192001</c:v>
                </c:pt>
                <c:pt idx="85">
                  <c:v>24.618000984192001</c:v>
                </c:pt>
                <c:pt idx="86">
                  <c:v>24.618000984192001</c:v>
                </c:pt>
                <c:pt idx="87">
                  <c:v>24.670000076293999</c:v>
                </c:pt>
                <c:pt idx="88">
                  <c:v>24.670000076293999</c:v>
                </c:pt>
                <c:pt idx="89">
                  <c:v>24.670000076293999</c:v>
                </c:pt>
                <c:pt idx="90">
                  <c:v>24.670000076293999</c:v>
                </c:pt>
                <c:pt idx="91">
                  <c:v>24.670000076293999</c:v>
                </c:pt>
                <c:pt idx="92">
                  <c:v>24.670000076293999</c:v>
                </c:pt>
                <c:pt idx="93">
                  <c:v>24.719998836517</c:v>
                </c:pt>
                <c:pt idx="94">
                  <c:v>24.719998836517</c:v>
                </c:pt>
                <c:pt idx="95">
                  <c:v>24.719998836517</c:v>
                </c:pt>
                <c:pt idx="96">
                  <c:v>24.719998836517</c:v>
                </c:pt>
                <c:pt idx="97">
                  <c:v>24.719998836517</c:v>
                </c:pt>
                <c:pt idx="98">
                  <c:v>24.719998836517</c:v>
                </c:pt>
                <c:pt idx="99">
                  <c:v>24.763998985291</c:v>
                </c:pt>
                <c:pt idx="100">
                  <c:v>24.763998985291</c:v>
                </c:pt>
                <c:pt idx="101">
                  <c:v>24.763998985291</c:v>
                </c:pt>
                <c:pt idx="102">
                  <c:v>24.763998985291</c:v>
                </c:pt>
                <c:pt idx="103">
                  <c:v>24.763998985291</c:v>
                </c:pt>
                <c:pt idx="104">
                  <c:v>24.763998985291</c:v>
                </c:pt>
                <c:pt idx="105">
                  <c:v>24.821999073029001</c:v>
                </c:pt>
                <c:pt idx="106">
                  <c:v>24.821999073029001</c:v>
                </c:pt>
                <c:pt idx="107">
                  <c:v>24.821999073029001</c:v>
                </c:pt>
                <c:pt idx="108">
                  <c:v>24.821999073029001</c:v>
                </c:pt>
                <c:pt idx="109">
                  <c:v>24.821999073029001</c:v>
                </c:pt>
                <c:pt idx="110">
                  <c:v>24.821999073029001</c:v>
                </c:pt>
                <c:pt idx="111">
                  <c:v>24.823999404906999</c:v>
                </c:pt>
                <c:pt idx="112">
                  <c:v>24.823999404906999</c:v>
                </c:pt>
                <c:pt idx="113">
                  <c:v>24.823999404906999</c:v>
                </c:pt>
                <c:pt idx="114">
                  <c:v>24.823999404906999</c:v>
                </c:pt>
                <c:pt idx="115">
                  <c:v>24.823999404906999</c:v>
                </c:pt>
                <c:pt idx="116">
                  <c:v>24.839999675750999</c:v>
                </c:pt>
                <c:pt idx="117">
                  <c:v>24.839999675750999</c:v>
                </c:pt>
                <c:pt idx="118">
                  <c:v>24.839999675750999</c:v>
                </c:pt>
                <c:pt idx="119">
                  <c:v>24.839999675750999</c:v>
                </c:pt>
                <c:pt idx="120">
                  <c:v>24.839999675750999</c:v>
                </c:pt>
                <c:pt idx="121">
                  <c:v>24.839999675750999</c:v>
                </c:pt>
                <c:pt idx="122">
                  <c:v>24.818000793456999</c:v>
                </c:pt>
                <c:pt idx="123">
                  <c:v>24.818000793456999</c:v>
                </c:pt>
                <c:pt idx="124">
                  <c:v>24.818000793456999</c:v>
                </c:pt>
                <c:pt idx="125">
                  <c:v>24.818000793456999</c:v>
                </c:pt>
                <c:pt idx="126">
                  <c:v>24.795999526978001</c:v>
                </c:pt>
                <c:pt idx="127">
                  <c:v>24.795999526978001</c:v>
                </c:pt>
                <c:pt idx="128">
                  <c:v>24.795999526978001</c:v>
                </c:pt>
                <c:pt idx="129">
                  <c:v>24.795999526978001</c:v>
                </c:pt>
                <c:pt idx="130">
                  <c:v>24.795999526978001</c:v>
                </c:pt>
                <c:pt idx="131">
                  <c:v>24.795999526978001</c:v>
                </c:pt>
                <c:pt idx="132">
                  <c:v>24.793999195099001</c:v>
                </c:pt>
                <c:pt idx="133">
                  <c:v>24.793999195099001</c:v>
                </c:pt>
                <c:pt idx="134">
                  <c:v>24.793999195099001</c:v>
                </c:pt>
                <c:pt idx="135">
                  <c:v>24.793999195099001</c:v>
                </c:pt>
                <c:pt idx="136">
                  <c:v>24.793999195099001</c:v>
                </c:pt>
                <c:pt idx="137">
                  <c:v>24.793999195099001</c:v>
                </c:pt>
                <c:pt idx="138">
                  <c:v>24.793999195099001</c:v>
                </c:pt>
                <c:pt idx="139">
                  <c:v>24.795999526978001</c:v>
                </c:pt>
                <c:pt idx="140">
                  <c:v>24.795999526978001</c:v>
                </c:pt>
                <c:pt idx="141">
                  <c:v>24.795999526978001</c:v>
                </c:pt>
                <c:pt idx="142">
                  <c:v>24.795999526978001</c:v>
                </c:pt>
                <c:pt idx="143">
                  <c:v>24.795999526978001</c:v>
                </c:pt>
                <c:pt idx="144">
                  <c:v>24.795999526978001</c:v>
                </c:pt>
                <c:pt idx="145">
                  <c:v>24.795999526978001</c:v>
                </c:pt>
                <c:pt idx="146">
                  <c:v>24.795999526978001</c:v>
                </c:pt>
                <c:pt idx="147">
                  <c:v>24.795999526978001</c:v>
                </c:pt>
                <c:pt idx="148">
                  <c:v>24.793999195099001</c:v>
                </c:pt>
                <c:pt idx="149">
                  <c:v>24.793999195099001</c:v>
                </c:pt>
                <c:pt idx="150">
                  <c:v>24.793999195099001</c:v>
                </c:pt>
                <c:pt idx="151">
                  <c:v>24.793999195099001</c:v>
                </c:pt>
                <c:pt idx="152">
                  <c:v>24.793999195099001</c:v>
                </c:pt>
                <c:pt idx="153">
                  <c:v>24.793999195099001</c:v>
                </c:pt>
                <c:pt idx="154">
                  <c:v>24.793999195099001</c:v>
                </c:pt>
                <c:pt idx="155">
                  <c:v>24.793999195099001</c:v>
                </c:pt>
                <c:pt idx="156">
                  <c:v>24.793999195099001</c:v>
                </c:pt>
                <c:pt idx="157">
                  <c:v>24.793999195099001</c:v>
                </c:pt>
                <c:pt idx="158">
                  <c:v>24.793999195099001</c:v>
                </c:pt>
                <c:pt idx="159">
                  <c:v>24.793999195099001</c:v>
                </c:pt>
                <c:pt idx="160">
                  <c:v>24.797999858855999</c:v>
                </c:pt>
                <c:pt idx="161">
                  <c:v>24.797999858855999</c:v>
                </c:pt>
                <c:pt idx="162">
                  <c:v>24.797999858855999</c:v>
                </c:pt>
                <c:pt idx="163">
                  <c:v>24.797999858855999</c:v>
                </c:pt>
                <c:pt idx="164">
                  <c:v>24.797999858855999</c:v>
                </c:pt>
                <c:pt idx="165">
                  <c:v>24.797999858855999</c:v>
                </c:pt>
                <c:pt idx="166">
                  <c:v>24.797999858855999</c:v>
                </c:pt>
                <c:pt idx="167">
                  <c:v>24.823999404906999</c:v>
                </c:pt>
                <c:pt idx="168">
                  <c:v>24.823999404906999</c:v>
                </c:pt>
                <c:pt idx="169">
                  <c:v>24.823999404906999</c:v>
                </c:pt>
                <c:pt idx="170">
                  <c:v>24.823999404906999</c:v>
                </c:pt>
                <c:pt idx="171">
                  <c:v>24.823999404906999</c:v>
                </c:pt>
                <c:pt idx="172">
                  <c:v>24.823999404906999</c:v>
                </c:pt>
                <c:pt idx="173">
                  <c:v>24.821999073029001</c:v>
                </c:pt>
                <c:pt idx="174">
                  <c:v>24.821999073029001</c:v>
                </c:pt>
                <c:pt idx="175">
                  <c:v>24.821999073029001</c:v>
                </c:pt>
                <c:pt idx="176">
                  <c:v>24.821999073029001</c:v>
                </c:pt>
                <c:pt idx="177">
                  <c:v>24.821999073029001</c:v>
                </c:pt>
                <c:pt idx="178">
                  <c:v>24.821999073029001</c:v>
                </c:pt>
                <c:pt idx="179">
                  <c:v>24.795999526978001</c:v>
                </c:pt>
                <c:pt idx="180">
                  <c:v>24.795999526978001</c:v>
                </c:pt>
                <c:pt idx="181">
                  <c:v>24.795999526978001</c:v>
                </c:pt>
                <c:pt idx="182">
                  <c:v>24.795999526978001</c:v>
                </c:pt>
                <c:pt idx="183">
                  <c:v>24.795999526978001</c:v>
                </c:pt>
                <c:pt idx="184">
                  <c:v>24.795999526978001</c:v>
                </c:pt>
                <c:pt idx="185">
                  <c:v>24.807999134064001</c:v>
                </c:pt>
                <c:pt idx="186">
                  <c:v>24.807999134064001</c:v>
                </c:pt>
                <c:pt idx="187">
                  <c:v>24.807999134064001</c:v>
                </c:pt>
                <c:pt idx="188">
                  <c:v>24.807999134064001</c:v>
                </c:pt>
                <c:pt idx="189">
                  <c:v>24.807999134064001</c:v>
                </c:pt>
                <c:pt idx="190">
                  <c:v>24.807999134064001</c:v>
                </c:pt>
                <c:pt idx="191">
                  <c:v>24.832000732421999</c:v>
                </c:pt>
                <c:pt idx="192">
                  <c:v>24.832000732421999</c:v>
                </c:pt>
                <c:pt idx="193">
                  <c:v>24.832000732421999</c:v>
                </c:pt>
                <c:pt idx="194">
                  <c:v>24.832000732421999</c:v>
                </c:pt>
                <c:pt idx="195">
                  <c:v>24.832000732421999</c:v>
                </c:pt>
                <c:pt idx="196">
                  <c:v>24.832000732421999</c:v>
                </c:pt>
                <c:pt idx="197">
                  <c:v>24.872000217438</c:v>
                </c:pt>
                <c:pt idx="198">
                  <c:v>24.872000217438</c:v>
                </c:pt>
                <c:pt idx="199">
                  <c:v>24.872000217438</c:v>
                </c:pt>
                <c:pt idx="200">
                  <c:v>24.872000217438</c:v>
                </c:pt>
                <c:pt idx="201">
                  <c:v>24.872000217438</c:v>
                </c:pt>
                <c:pt idx="202">
                  <c:v>24.872000217438</c:v>
                </c:pt>
                <c:pt idx="203">
                  <c:v>24.920001029967999</c:v>
                </c:pt>
                <c:pt idx="204">
                  <c:v>24.920001029967999</c:v>
                </c:pt>
                <c:pt idx="205">
                  <c:v>24.920001029967999</c:v>
                </c:pt>
                <c:pt idx="206">
                  <c:v>24.920001029967999</c:v>
                </c:pt>
                <c:pt idx="207">
                  <c:v>24.920001029967999</c:v>
                </c:pt>
                <c:pt idx="208">
                  <c:v>24.920001029967999</c:v>
                </c:pt>
                <c:pt idx="209">
                  <c:v>24.97200012207</c:v>
                </c:pt>
                <c:pt idx="210">
                  <c:v>24.97200012207</c:v>
                </c:pt>
                <c:pt idx="211">
                  <c:v>24.97200012207</c:v>
                </c:pt>
                <c:pt idx="212">
                  <c:v>24.97200012207</c:v>
                </c:pt>
                <c:pt idx="213">
                  <c:v>24.97200012207</c:v>
                </c:pt>
                <c:pt idx="214">
                  <c:v>25.004000663757001</c:v>
                </c:pt>
                <c:pt idx="215">
                  <c:v>25.004000663757001</c:v>
                </c:pt>
                <c:pt idx="216">
                  <c:v>25.004000663757001</c:v>
                </c:pt>
                <c:pt idx="217">
                  <c:v>25.004000663757001</c:v>
                </c:pt>
                <c:pt idx="218">
                  <c:v>25.004000663757001</c:v>
                </c:pt>
                <c:pt idx="219">
                  <c:v>25.004000663757001</c:v>
                </c:pt>
                <c:pt idx="220">
                  <c:v>25.069999694823998</c:v>
                </c:pt>
                <c:pt idx="221">
                  <c:v>25.069999694823998</c:v>
                </c:pt>
                <c:pt idx="222">
                  <c:v>25.069999694823998</c:v>
                </c:pt>
                <c:pt idx="223">
                  <c:v>25.069999694823998</c:v>
                </c:pt>
                <c:pt idx="224">
                  <c:v>25.069999694823998</c:v>
                </c:pt>
                <c:pt idx="225">
                  <c:v>25.069999694823998</c:v>
                </c:pt>
                <c:pt idx="226">
                  <c:v>25.083999633788999</c:v>
                </c:pt>
                <c:pt idx="227">
                  <c:v>25.083999633788999</c:v>
                </c:pt>
                <c:pt idx="228">
                  <c:v>25.083999633788999</c:v>
                </c:pt>
                <c:pt idx="229">
                  <c:v>25.083999633788999</c:v>
                </c:pt>
                <c:pt idx="230">
                  <c:v>25.083999633788999</c:v>
                </c:pt>
                <c:pt idx="231">
                  <c:v>25.083999633788999</c:v>
                </c:pt>
                <c:pt idx="232">
                  <c:v>25.092000961303999</c:v>
                </c:pt>
                <c:pt idx="233">
                  <c:v>25.092000961303999</c:v>
                </c:pt>
                <c:pt idx="234">
                  <c:v>25.092000961303999</c:v>
                </c:pt>
                <c:pt idx="235">
                  <c:v>25.092000961303999</c:v>
                </c:pt>
                <c:pt idx="236">
                  <c:v>25.092000961303999</c:v>
                </c:pt>
                <c:pt idx="237">
                  <c:v>25.092000961303999</c:v>
                </c:pt>
                <c:pt idx="238">
                  <c:v>25.107998847960999</c:v>
                </c:pt>
                <c:pt idx="239">
                  <c:v>25.107998847960999</c:v>
                </c:pt>
                <c:pt idx="240">
                  <c:v>25.107998847960999</c:v>
                </c:pt>
                <c:pt idx="241">
                  <c:v>25.107998847960999</c:v>
                </c:pt>
                <c:pt idx="242">
                  <c:v>25.107998847960999</c:v>
                </c:pt>
                <c:pt idx="243">
                  <c:v>25.107998847960999</c:v>
                </c:pt>
                <c:pt idx="244">
                  <c:v>25.097999572753999</c:v>
                </c:pt>
                <c:pt idx="245">
                  <c:v>25.097999572753999</c:v>
                </c:pt>
                <c:pt idx="246">
                  <c:v>25.097999572753999</c:v>
                </c:pt>
                <c:pt idx="247">
                  <c:v>25.097999572753999</c:v>
                </c:pt>
                <c:pt idx="248">
                  <c:v>25.097999572753999</c:v>
                </c:pt>
                <c:pt idx="249">
                  <c:v>25.097999572753999</c:v>
                </c:pt>
                <c:pt idx="250">
                  <c:v>25.074000358582001</c:v>
                </c:pt>
                <c:pt idx="251">
                  <c:v>25.074000358582001</c:v>
                </c:pt>
                <c:pt idx="252">
                  <c:v>25.074000358582001</c:v>
                </c:pt>
                <c:pt idx="253">
                  <c:v>25.074000358582001</c:v>
                </c:pt>
                <c:pt idx="254">
                  <c:v>25.074000358582001</c:v>
                </c:pt>
                <c:pt idx="255">
                  <c:v>25.074000358582001</c:v>
                </c:pt>
                <c:pt idx="256">
                  <c:v>25.074000358582001</c:v>
                </c:pt>
                <c:pt idx="257">
                  <c:v>25.074000358582001</c:v>
                </c:pt>
                <c:pt idx="258">
                  <c:v>25.074000358582001</c:v>
                </c:pt>
                <c:pt idx="259">
                  <c:v>25.074000358582001</c:v>
                </c:pt>
                <c:pt idx="260">
                  <c:v>25.074000358582001</c:v>
                </c:pt>
                <c:pt idx="261">
                  <c:v>25.074000358582001</c:v>
                </c:pt>
                <c:pt idx="262">
                  <c:v>25.072000026703002</c:v>
                </c:pt>
                <c:pt idx="263">
                  <c:v>25.072000026703002</c:v>
                </c:pt>
                <c:pt idx="264">
                  <c:v>25.072000026703002</c:v>
                </c:pt>
                <c:pt idx="265">
                  <c:v>25.072000026703002</c:v>
                </c:pt>
                <c:pt idx="266">
                  <c:v>25.072000026703002</c:v>
                </c:pt>
                <c:pt idx="267">
                  <c:v>25.072000026703002</c:v>
                </c:pt>
                <c:pt idx="268">
                  <c:v>25.095999240874999</c:v>
                </c:pt>
                <c:pt idx="269">
                  <c:v>25.095999240874999</c:v>
                </c:pt>
                <c:pt idx="270">
                  <c:v>25.095999240874999</c:v>
                </c:pt>
                <c:pt idx="271">
                  <c:v>25.095999240874999</c:v>
                </c:pt>
                <c:pt idx="272">
                  <c:v>25.095999240874999</c:v>
                </c:pt>
                <c:pt idx="273">
                  <c:v>25.095999240874999</c:v>
                </c:pt>
                <c:pt idx="274">
                  <c:v>25.095999240874999</c:v>
                </c:pt>
                <c:pt idx="275">
                  <c:v>25.095999240874999</c:v>
                </c:pt>
                <c:pt idx="276">
                  <c:v>25.095999240874999</c:v>
                </c:pt>
                <c:pt idx="277">
                  <c:v>25.095999240874999</c:v>
                </c:pt>
                <c:pt idx="278">
                  <c:v>25.095999240874999</c:v>
                </c:pt>
                <c:pt idx="279">
                  <c:v>25.095999240874999</c:v>
                </c:pt>
                <c:pt idx="280">
                  <c:v>25.095999240874999</c:v>
                </c:pt>
                <c:pt idx="281">
                  <c:v>25.095999240874999</c:v>
                </c:pt>
                <c:pt idx="282">
                  <c:v>25.095999240874999</c:v>
                </c:pt>
                <c:pt idx="283">
                  <c:v>25.095999240874999</c:v>
                </c:pt>
                <c:pt idx="284">
                  <c:v>25.122001171112</c:v>
                </c:pt>
                <c:pt idx="285">
                  <c:v>25.122001171112</c:v>
                </c:pt>
                <c:pt idx="286">
                  <c:v>25.122001171112</c:v>
                </c:pt>
                <c:pt idx="287">
                  <c:v>25.122001171112</c:v>
                </c:pt>
                <c:pt idx="288">
                  <c:v>25.122001171112</c:v>
                </c:pt>
                <c:pt idx="289">
                  <c:v>25.122001171112</c:v>
                </c:pt>
                <c:pt idx="290">
                  <c:v>25.122001171112</c:v>
                </c:pt>
                <c:pt idx="291">
                  <c:v>25.123999118804999</c:v>
                </c:pt>
                <c:pt idx="292">
                  <c:v>25.123999118804999</c:v>
                </c:pt>
                <c:pt idx="293">
                  <c:v>25.123999118804999</c:v>
                </c:pt>
                <c:pt idx="294">
                  <c:v>25.123999118804999</c:v>
                </c:pt>
                <c:pt idx="295">
                  <c:v>25.123999118804999</c:v>
                </c:pt>
                <c:pt idx="296">
                  <c:v>25.123999118804999</c:v>
                </c:pt>
                <c:pt idx="297">
                  <c:v>25.123999118804999</c:v>
                </c:pt>
                <c:pt idx="298">
                  <c:v>25.123999118804999</c:v>
                </c:pt>
                <c:pt idx="299">
                  <c:v>25.123999118804999</c:v>
                </c:pt>
                <c:pt idx="300">
                  <c:v>25.123999118804999</c:v>
                </c:pt>
                <c:pt idx="301">
                  <c:v>25.123999118804999</c:v>
                </c:pt>
                <c:pt idx="302">
                  <c:v>25.123999118804999</c:v>
                </c:pt>
                <c:pt idx="303">
                  <c:v>25.123999118804999</c:v>
                </c:pt>
                <c:pt idx="304">
                  <c:v>25.123999118804999</c:v>
                </c:pt>
                <c:pt idx="305">
                  <c:v>25.123999118804999</c:v>
                </c:pt>
                <c:pt idx="306">
                  <c:v>25.123999118804999</c:v>
                </c:pt>
                <c:pt idx="307">
                  <c:v>25.123999118804999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24.769999980927</c:v>
                </c:pt>
                <c:pt idx="1715">
                  <c:v>24.769999980927</c:v>
                </c:pt>
                <c:pt idx="1716">
                  <c:v>24.769999980927</c:v>
                </c:pt>
                <c:pt idx="1717">
                  <c:v>24.769999980927</c:v>
                </c:pt>
                <c:pt idx="1718">
                  <c:v>24.769999980927</c:v>
                </c:pt>
                <c:pt idx="1719">
                  <c:v>24.769999980927</c:v>
                </c:pt>
                <c:pt idx="1720">
                  <c:v>24.795999526978001</c:v>
                </c:pt>
                <c:pt idx="1721">
                  <c:v>24.795999526978001</c:v>
                </c:pt>
                <c:pt idx="1722">
                  <c:v>24.795999526978001</c:v>
                </c:pt>
                <c:pt idx="1723">
                  <c:v>24.795999526978001</c:v>
                </c:pt>
                <c:pt idx="1724">
                  <c:v>24.795999526978001</c:v>
                </c:pt>
                <c:pt idx="1725">
                  <c:v>24.795999526978001</c:v>
                </c:pt>
                <c:pt idx="1726">
                  <c:v>24.795999526978001</c:v>
                </c:pt>
                <c:pt idx="1727">
                  <c:v>24.795999526978001</c:v>
                </c:pt>
                <c:pt idx="1728">
                  <c:v>24.795999526978001</c:v>
                </c:pt>
                <c:pt idx="1729">
                  <c:v>24.795999526978001</c:v>
                </c:pt>
                <c:pt idx="1730">
                  <c:v>24.795999526978001</c:v>
                </c:pt>
                <c:pt idx="1731">
                  <c:v>24.795999526978001</c:v>
                </c:pt>
                <c:pt idx="1732">
                  <c:v>24.820001125335999</c:v>
                </c:pt>
                <c:pt idx="1733">
                  <c:v>24.820001125335999</c:v>
                </c:pt>
                <c:pt idx="1734">
                  <c:v>24.820001125335999</c:v>
                </c:pt>
                <c:pt idx="1735">
                  <c:v>24.820001125335999</c:v>
                </c:pt>
                <c:pt idx="1736">
                  <c:v>24.820001125335999</c:v>
                </c:pt>
                <c:pt idx="1737">
                  <c:v>24.820001125335999</c:v>
                </c:pt>
                <c:pt idx="1738">
                  <c:v>24.820001125335999</c:v>
                </c:pt>
                <c:pt idx="1739">
                  <c:v>24.820001125335999</c:v>
                </c:pt>
                <c:pt idx="1740">
                  <c:v>24.820001125335999</c:v>
                </c:pt>
                <c:pt idx="1741">
                  <c:v>24.820001125335999</c:v>
                </c:pt>
                <c:pt idx="1742">
                  <c:v>24.820001125335999</c:v>
                </c:pt>
                <c:pt idx="1743">
                  <c:v>24.820001125335999</c:v>
                </c:pt>
                <c:pt idx="1744">
                  <c:v>24.821999073029001</c:v>
                </c:pt>
                <c:pt idx="1745">
                  <c:v>24.821999073029001</c:v>
                </c:pt>
                <c:pt idx="1746">
                  <c:v>24.821999073029001</c:v>
                </c:pt>
                <c:pt idx="1747">
                  <c:v>24.821999073029001</c:v>
                </c:pt>
                <c:pt idx="1748">
                  <c:v>24.821999073029001</c:v>
                </c:pt>
                <c:pt idx="1749">
                  <c:v>24.821999073029001</c:v>
                </c:pt>
                <c:pt idx="1750">
                  <c:v>24.820001125335999</c:v>
                </c:pt>
                <c:pt idx="1751">
                  <c:v>24.820001125335999</c:v>
                </c:pt>
                <c:pt idx="1752">
                  <c:v>24.820001125335999</c:v>
                </c:pt>
                <c:pt idx="1753">
                  <c:v>24.820001125335999</c:v>
                </c:pt>
                <c:pt idx="1754">
                  <c:v>24.820001125335999</c:v>
                </c:pt>
                <c:pt idx="1755">
                  <c:v>24.820001125335999</c:v>
                </c:pt>
                <c:pt idx="1756">
                  <c:v>24.793999195099001</c:v>
                </c:pt>
                <c:pt idx="1757">
                  <c:v>24.793999195099001</c:v>
                </c:pt>
                <c:pt idx="1758">
                  <c:v>24.793999195099001</c:v>
                </c:pt>
                <c:pt idx="1759">
                  <c:v>24.793999195099001</c:v>
                </c:pt>
                <c:pt idx="1760">
                  <c:v>24.793999195099001</c:v>
                </c:pt>
                <c:pt idx="1761">
                  <c:v>24.793999195099001</c:v>
                </c:pt>
                <c:pt idx="1762">
                  <c:v>24.795999526978001</c:v>
                </c:pt>
                <c:pt idx="1763">
                  <c:v>24.795999526978001</c:v>
                </c:pt>
                <c:pt idx="1764">
                  <c:v>24.795999526978001</c:v>
                </c:pt>
                <c:pt idx="1765">
                  <c:v>24.795999526978001</c:v>
                </c:pt>
                <c:pt idx="1766">
                  <c:v>24.795999526978001</c:v>
                </c:pt>
                <c:pt idx="1767">
                  <c:v>24.795999526978001</c:v>
                </c:pt>
                <c:pt idx="1768">
                  <c:v>24.807999134064001</c:v>
                </c:pt>
                <c:pt idx="1769">
                  <c:v>24.807999134064001</c:v>
                </c:pt>
                <c:pt idx="1770">
                  <c:v>24.807999134064001</c:v>
                </c:pt>
                <c:pt idx="1771">
                  <c:v>24.807999134064001</c:v>
                </c:pt>
                <c:pt idx="1772">
                  <c:v>24.807999134064001</c:v>
                </c:pt>
                <c:pt idx="1773">
                  <c:v>24.807999134064001</c:v>
                </c:pt>
                <c:pt idx="1774">
                  <c:v>24.821999073029001</c:v>
                </c:pt>
                <c:pt idx="1775">
                  <c:v>24.821999073029001</c:v>
                </c:pt>
                <c:pt idx="1776">
                  <c:v>24.821999073029001</c:v>
                </c:pt>
                <c:pt idx="1777">
                  <c:v>24.821999073029001</c:v>
                </c:pt>
                <c:pt idx="1778">
                  <c:v>24.821999073029001</c:v>
                </c:pt>
                <c:pt idx="1779">
                  <c:v>24.821999073029001</c:v>
                </c:pt>
                <c:pt idx="1780">
                  <c:v>24.846000671386999</c:v>
                </c:pt>
                <c:pt idx="1781">
                  <c:v>24.846000671386999</c:v>
                </c:pt>
                <c:pt idx="1782">
                  <c:v>24.846000671386999</c:v>
                </c:pt>
                <c:pt idx="1783">
                  <c:v>24.846000671386999</c:v>
                </c:pt>
                <c:pt idx="1784">
                  <c:v>24.846000671386999</c:v>
                </c:pt>
                <c:pt idx="1785">
                  <c:v>24.846000671386999</c:v>
                </c:pt>
                <c:pt idx="1786">
                  <c:v>24.872000217438</c:v>
                </c:pt>
                <c:pt idx="1787">
                  <c:v>24.872000217438</c:v>
                </c:pt>
                <c:pt idx="1788">
                  <c:v>24.872000217438</c:v>
                </c:pt>
                <c:pt idx="1789">
                  <c:v>24.872000217438</c:v>
                </c:pt>
                <c:pt idx="1790">
                  <c:v>24.872000217438</c:v>
                </c:pt>
                <c:pt idx="1791">
                  <c:v>24.872000217438</c:v>
                </c:pt>
                <c:pt idx="1792">
                  <c:v>24.920001029967999</c:v>
                </c:pt>
                <c:pt idx="1793">
                  <c:v>24.920001029967999</c:v>
                </c:pt>
                <c:pt idx="1794">
                  <c:v>24.920001029967999</c:v>
                </c:pt>
                <c:pt idx="1795">
                  <c:v>24.920001029967999</c:v>
                </c:pt>
                <c:pt idx="1796">
                  <c:v>24.920001029967999</c:v>
                </c:pt>
                <c:pt idx="1797">
                  <c:v>24.920001029967999</c:v>
                </c:pt>
                <c:pt idx="1798">
                  <c:v>24.925999641417999</c:v>
                </c:pt>
                <c:pt idx="1799">
                  <c:v>24.925999641417999</c:v>
                </c:pt>
                <c:pt idx="1800">
                  <c:v>24.925999641417999</c:v>
                </c:pt>
                <c:pt idx="1801">
                  <c:v>24.925999641417999</c:v>
                </c:pt>
                <c:pt idx="1802">
                  <c:v>24.925999641417999</c:v>
                </c:pt>
                <c:pt idx="1803">
                  <c:v>24.925999641417999</c:v>
                </c:pt>
                <c:pt idx="1804">
                  <c:v>24.97200012207</c:v>
                </c:pt>
                <c:pt idx="1805">
                  <c:v>24.97200012207</c:v>
                </c:pt>
                <c:pt idx="1806">
                  <c:v>24.97200012207</c:v>
                </c:pt>
                <c:pt idx="1807">
                  <c:v>24.97200012207</c:v>
                </c:pt>
                <c:pt idx="1808">
                  <c:v>24.97200012207</c:v>
                </c:pt>
                <c:pt idx="1809">
                  <c:v>24.97200012207</c:v>
                </c:pt>
                <c:pt idx="1810">
                  <c:v>25.037999153137001</c:v>
                </c:pt>
                <c:pt idx="1811">
                  <c:v>25.037999153137001</c:v>
                </c:pt>
                <c:pt idx="1812">
                  <c:v>25.037999153137001</c:v>
                </c:pt>
                <c:pt idx="1813">
                  <c:v>25.037999153137001</c:v>
                </c:pt>
                <c:pt idx="1814">
                  <c:v>25.037999153137001</c:v>
                </c:pt>
                <c:pt idx="1815">
                  <c:v>25.037999153137001</c:v>
                </c:pt>
                <c:pt idx="1816">
                  <c:v>25.064001083373999</c:v>
                </c:pt>
                <c:pt idx="1817">
                  <c:v>25.064001083373999</c:v>
                </c:pt>
                <c:pt idx="1818">
                  <c:v>25.064001083373999</c:v>
                </c:pt>
                <c:pt idx="1819">
                  <c:v>25.064001083373999</c:v>
                </c:pt>
                <c:pt idx="1820">
                  <c:v>25.064001083373999</c:v>
                </c:pt>
                <c:pt idx="1821">
                  <c:v>25.064001083373999</c:v>
                </c:pt>
                <c:pt idx="1822">
                  <c:v>25.097999572753999</c:v>
                </c:pt>
                <c:pt idx="1823">
                  <c:v>25.097999572753999</c:v>
                </c:pt>
                <c:pt idx="1824">
                  <c:v>25.097999572753999</c:v>
                </c:pt>
                <c:pt idx="1825">
                  <c:v>25.097999572753999</c:v>
                </c:pt>
                <c:pt idx="1826">
                  <c:v>25.097999572753999</c:v>
                </c:pt>
                <c:pt idx="1827">
                  <c:v>25.097999572753999</c:v>
                </c:pt>
                <c:pt idx="1828">
                  <c:v>25.095999240874999</c:v>
                </c:pt>
                <c:pt idx="1829">
                  <c:v>25.095999240874999</c:v>
                </c:pt>
                <c:pt idx="1830">
                  <c:v>25.095999240874999</c:v>
                </c:pt>
                <c:pt idx="1831">
                  <c:v>25.095999240874999</c:v>
                </c:pt>
                <c:pt idx="1832">
                  <c:v>25.095999240874999</c:v>
                </c:pt>
                <c:pt idx="1833">
                  <c:v>25.095999240874999</c:v>
                </c:pt>
                <c:pt idx="1834">
                  <c:v>25.095999240874999</c:v>
                </c:pt>
                <c:pt idx="1835">
                  <c:v>25.095999240874999</c:v>
                </c:pt>
                <c:pt idx="1836">
                  <c:v>25.095999240874999</c:v>
                </c:pt>
                <c:pt idx="1837">
                  <c:v>25.095999240874999</c:v>
                </c:pt>
                <c:pt idx="1838">
                  <c:v>25.095999240874999</c:v>
                </c:pt>
                <c:pt idx="1839">
                  <c:v>25.095999240874999</c:v>
                </c:pt>
                <c:pt idx="1840">
                  <c:v>25.095999240874999</c:v>
                </c:pt>
                <c:pt idx="1841">
                  <c:v>25.095999240874999</c:v>
                </c:pt>
                <c:pt idx="1842">
                  <c:v>25.095999240874999</c:v>
                </c:pt>
                <c:pt idx="1843">
                  <c:v>25.095999240874999</c:v>
                </c:pt>
                <c:pt idx="1844">
                  <c:v>25.095999240874999</c:v>
                </c:pt>
                <c:pt idx="1845">
                  <c:v>25.095999240874999</c:v>
                </c:pt>
                <c:pt idx="1846">
                  <c:v>25.069999694823998</c:v>
                </c:pt>
                <c:pt idx="1847">
                  <c:v>25.069999694823998</c:v>
                </c:pt>
                <c:pt idx="1848">
                  <c:v>25.069999694823998</c:v>
                </c:pt>
                <c:pt idx="1849">
                  <c:v>25.069999694823998</c:v>
                </c:pt>
                <c:pt idx="1850">
                  <c:v>25.069999694823998</c:v>
                </c:pt>
                <c:pt idx="1851">
                  <c:v>25.069999694823998</c:v>
                </c:pt>
                <c:pt idx="1852">
                  <c:v>25.069999694823998</c:v>
                </c:pt>
                <c:pt idx="1853">
                  <c:v>25.069999694823998</c:v>
                </c:pt>
                <c:pt idx="1854">
                  <c:v>25.069999694823998</c:v>
                </c:pt>
                <c:pt idx="1855">
                  <c:v>25.069999694823998</c:v>
                </c:pt>
                <c:pt idx="1856">
                  <c:v>25.069999694823998</c:v>
                </c:pt>
                <c:pt idx="1857">
                  <c:v>25.072000026703002</c:v>
                </c:pt>
                <c:pt idx="1858">
                  <c:v>25.072000026703002</c:v>
                </c:pt>
                <c:pt idx="1859">
                  <c:v>25.072000026703002</c:v>
                </c:pt>
              </c:numCache>
            </c:numRef>
          </c:yVal>
          <c:smooth val="1"/>
        </c:ser>
        <c:ser>
          <c:idx val="4"/>
          <c:order val="1"/>
          <c:tx>
            <c:v>EnvT2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DCS123713to142441!$B$4:$B$1863</c:f>
              <c:numCache>
                <c:formatCode>[$-F400]h:mm:ss\ AM/PM</c:formatCode>
                <c:ptCount val="1860"/>
                <c:pt idx="0">
                  <c:v>0.52584490740740741</c:v>
                </c:pt>
                <c:pt idx="1">
                  <c:v>0.52612268518518512</c:v>
                </c:pt>
                <c:pt idx="2" formatCode="hh:mm:ss;@">
                  <c:v>0.5261689814814815</c:v>
                </c:pt>
                <c:pt idx="3" formatCode="hh:mm:ss;@">
                  <c:v>0.52642361111111113</c:v>
                </c:pt>
                <c:pt idx="4" formatCode="hh:mm:ss;@">
                  <c:v>0.52695601851851859</c:v>
                </c:pt>
                <c:pt idx="5" formatCode="hh:mm:ss;@">
                  <c:v>0.52822916666666664</c:v>
                </c:pt>
                <c:pt idx="6" formatCode="hh:mm:ss;@">
                  <c:v>0.52932870370370366</c:v>
                </c:pt>
                <c:pt idx="7" formatCode="hh:mm:ss;@">
                  <c:v>0.52990740740740738</c:v>
                </c:pt>
                <c:pt idx="8" formatCode="hh:mm:ss;@">
                  <c:v>0.52993055555555557</c:v>
                </c:pt>
                <c:pt idx="9" formatCode="hh:mm:ss;@">
                  <c:v>0.53006944444444437</c:v>
                </c:pt>
                <c:pt idx="10" formatCode="hh:mm:ss;@">
                  <c:v>0.53062500000000001</c:v>
                </c:pt>
                <c:pt idx="11" formatCode="hh:mm:ss;@">
                  <c:v>0.53179398148148149</c:v>
                </c:pt>
                <c:pt idx="12" formatCode="hh:mm:ss;@">
                  <c:v>0.5329976851851852</c:v>
                </c:pt>
                <c:pt idx="13" formatCode="hh:mm:ss;@">
                  <c:v>0.53339120370370374</c:v>
                </c:pt>
                <c:pt idx="14" formatCode="hh:mm:ss;@">
                  <c:v>0.53343750000000001</c:v>
                </c:pt>
                <c:pt idx="15" formatCode="hh:mm:ss;@">
                  <c:v>0.53369212962962964</c:v>
                </c:pt>
                <c:pt idx="16" formatCode="hh:mm:ss;@">
                  <c:v>0.53412037037037041</c:v>
                </c:pt>
                <c:pt idx="17" formatCode="hh:mm:ss;@">
                  <c:v>0.53527777777777774</c:v>
                </c:pt>
                <c:pt idx="18" formatCode="hh:mm:ss;@">
                  <c:v>0.53650462962962964</c:v>
                </c:pt>
                <c:pt idx="19" formatCode="hh:mm:ss;@">
                  <c:v>0.53688657407407414</c:v>
                </c:pt>
                <c:pt idx="20" formatCode="hh:mm:ss;@">
                  <c:v>0.53714120370370366</c:v>
                </c:pt>
                <c:pt idx="21" formatCode="hh:mm:ss;@">
                  <c:v>0.53762731481481485</c:v>
                </c:pt>
                <c:pt idx="22" formatCode="hh:mm:ss;@">
                  <c:v>0.53767361111111112</c:v>
                </c:pt>
                <c:pt idx="23" formatCode="hh:mm:ss;@">
                  <c:v>0.5387615740740741</c:v>
                </c:pt>
                <c:pt idx="24" formatCode="hh:mm:ss;@">
                  <c:v>0.54</c:v>
                </c:pt>
                <c:pt idx="25" formatCode="hh:mm:ss;@">
                  <c:v>0.54039351851851858</c:v>
                </c:pt>
                <c:pt idx="26" formatCode="hh:mm:ss;@">
                  <c:v>0.54076388888888893</c:v>
                </c:pt>
                <c:pt idx="27" formatCode="hh:mm:ss;@">
                  <c:v>0.5411111111111111</c:v>
                </c:pt>
                <c:pt idx="28" formatCode="hh:mm:ss;@">
                  <c:v>0.54118055555555555</c:v>
                </c:pt>
                <c:pt idx="29" formatCode="hh:mm:ss;@">
                  <c:v>0.54229166666666673</c:v>
                </c:pt>
                <c:pt idx="30" formatCode="hh:mm:ss;@">
                  <c:v>0.54318287037037039</c:v>
                </c:pt>
                <c:pt idx="31" formatCode="hh:mm:ss;@">
                  <c:v>0.54318287037037039</c:v>
                </c:pt>
                <c:pt idx="32" formatCode="hh:mm:ss;@">
                  <c:v>0.54322916666666665</c:v>
                </c:pt>
                <c:pt idx="33" formatCode="hh:mm:ss;@">
                  <c:v>0.54325231481481484</c:v>
                </c:pt>
                <c:pt idx="34" formatCode="hh:mm:ss;@">
                  <c:v>0.54336805555555556</c:v>
                </c:pt>
                <c:pt idx="35" formatCode="hh:mm:ss;@">
                  <c:v>0.54438657407407409</c:v>
                </c:pt>
                <c:pt idx="36" formatCode="hh:mm:ss;@">
                  <c:v>0.54454861111111108</c:v>
                </c:pt>
                <c:pt idx="37" formatCode="hh:mm:ss;@">
                  <c:v>0.54457175925925927</c:v>
                </c:pt>
                <c:pt idx="38" formatCode="hh:mm:ss;@">
                  <c:v>0.54459490740740735</c:v>
                </c:pt>
                <c:pt idx="39" formatCode="hh:mm:ss;@">
                  <c:v>0.54459490740740735</c:v>
                </c:pt>
                <c:pt idx="40" formatCode="hh:mm:ss;@">
                  <c:v>0.54461805555555554</c:v>
                </c:pt>
                <c:pt idx="41" formatCode="hh:mm:ss;@">
                  <c:v>0.54464120370370372</c:v>
                </c:pt>
                <c:pt idx="42" formatCode="hh:mm:ss;@">
                  <c:v>0.54664351851851845</c:v>
                </c:pt>
                <c:pt idx="43" formatCode="hh:mm:ss;@">
                  <c:v>0.54664351851851845</c:v>
                </c:pt>
                <c:pt idx="44" formatCode="hh:mm:ss;@">
                  <c:v>0.54666666666666663</c:v>
                </c:pt>
                <c:pt idx="45" formatCode="hh:mm:ss;@">
                  <c:v>0.54668981481481482</c:v>
                </c:pt>
                <c:pt idx="46" formatCode="hh:mm:ss;@">
                  <c:v>0.5467129629629629</c:v>
                </c:pt>
                <c:pt idx="47" formatCode="hh:mm:ss;@">
                  <c:v>0.5467129629629629</c:v>
                </c:pt>
                <c:pt idx="48" formatCode="hh:mm:ss;@">
                  <c:v>0.55017361111111118</c:v>
                </c:pt>
                <c:pt idx="49" formatCode="hh:mm:ss;@">
                  <c:v>0.55017361111111118</c:v>
                </c:pt>
                <c:pt idx="50" formatCode="hh:mm:ss;@">
                  <c:v>0.55019675925925926</c:v>
                </c:pt>
                <c:pt idx="51" formatCode="hh:mm:ss;@">
                  <c:v>0.55021990740740734</c:v>
                </c:pt>
                <c:pt idx="52" formatCode="hh:mm:ss;@">
                  <c:v>0.55028935185185179</c:v>
                </c:pt>
                <c:pt idx="53" formatCode="hh:mm:ss;@">
                  <c:v>0.55031249999999998</c:v>
                </c:pt>
                <c:pt idx="54" formatCode="hh:mm:ss;@">
                  <c:v>0.55365740740740743</c:v>
                </c:pt>
                <c:pt idx="55" formatCode="hh:mm:ss;@">
                  <c:v>0.55365740740740743</c:v>
                </c:pt>
                <c:pt idx="56" formatCode="hh:mm:ss;@">
                  <c:v>0.5537037037037037</c:v>
                </c:pt>
                <c:pt idx="57" formatCode="hh:mm:ss;@">
                  <c:v>0.55377314814814815</c:v>
                </c:pt>
                <c:pt idx="58" formatCode="hh:mm:ss;@">
                  <c:v>0.55379629629629623</c:v>
                </c:pt>
                <c:pt idx="59" formatCode="hh:mm:ss;@">
                  <c:v>0.55379629629629623</c:v>
                </c:pt>
                <c:pt idx="60" formatCode="hh:mm:ss;@">
                  <c:v>0.55718750000000006</c:v>
                </c:pt>
                <c:pt idx="61" formatCode="hh:mm:ss;@">
                  <c:v>0.55724537037037036</c:v>
                </c:pt>
                <c:pt idx="62" formatCode="hh:mm:ss;@">
                  <c:v>0.55726851851851855</c:v>
                </c:pt>
                <c:pt idx="63" formatCode="hh:mm:ss;@">
                  <c:v>0.55729166666666663</c:v>
                </c:pt>
                <c:pt idx="64" formatCode="hh:mm:ss;@">
                  <c:v>0.55733796296296301</c:v>
                </c:pt>
                <c:pt idx="65" formatCode="hh:mm:ss;@">
                  <c:v>0.55736111111111108</c:v>
                </c:pt>
                <c:pt idx="66" formatCode="hh:mm:ss;@">
                  <c:v>0.56068287037037035</c:v>
                </c:pt>
                <c:pt idx="67" formatCode="hh:mm:ss;@">
                  <c:v>0.56072916666666661</c:v>
                </c:pt>
                <c:pt idx="68" formatCode="hh:mm:ss;@">
                  <c:v>0.56077546296296299</c:v>
                </c:pt>
                <c:pt idx="69" formatCode="hh:mm:ss;@">
                  <c:v>0.56079861111111107</c:v>
                </c:pt>
                <c:pt idx="70" formatCode="hh:mm:ss;@">
                  <c:v>0.56082175925925926</c:v>
                </c:pt>
                <c:pt idx="71" formatCode="hh:mm:ss;@">
                  <c:v>0.56084490740740744</c:v>
                </c:pt>
                <c:pt idx="72" formatCode="hh:mm:ss;@">
                  <c:v>0.56421296296296297</c:v>
                </c:pt>
                <c:pt idx="73" formatCode="hh:mm:ss;@">
                  <c:v>0.56425925925925924</c:v>
                </c:pt>
                <c:pt idx="74" formatCode="hh:mm:ss;@">
                  <c:v>0.56428240740740743</c:v>
                </c:pt>
                <c:pt idx="75" formatCode="hh:mm:ss;@">
                  <c:v>0.5643055555555555</c:v>
                </c:pt>
                <c:pt idx="76" formatCode="hh:mm:ss;@">
                  <c:v>0.56435185185185188</c:v>
                </c:pt>
                <c:pt idx="77" formatCode="hh:mm:ss;@">
                  <c:v>0.56444444444444442</c:v>
                </c:pt>
                <c:pt idx="78" formatCode="hh:mm:ss;@">
                  <c:v>0.56771990740740741</c:v>
                </c:pt>
                <c:pt idx="79" formatCode="hh:mm:ss;@">
                  <c:v>0.56776620370370368</c:v>
                </c:pt>
                <c:pt idx="80" formatCode="hh:mm:ss;@">
                  <c:v>0.56778935185185186</c:v>
                </c:pt>
                <c:pt idx="81" formatCode="hh:mm:ss;@">
                  <c:v>0.56783564814814813</c:v>
                </c:pt>
                <c:pt idx="82" formatCode="hh:mm:ss;@">
                  <c:v>0.56785879629629632</c:v>
                </c:pt>
                <c:pt idx="83" formatCode="hh:mm:ss;@">
                  <c:v>0.56797453703703704</c:v>
                </c:pt>
                <c:pt idx="84" formatCode="hh:mm:ss;@">
                  <c:v>0.57120370370370377</c:v>
                </c:pt>
                <c:pt idx="85" formatCode="hh:mm:ss;@">
                  <c:v>0.57125000000000004</c:v>
                </c:pt>
                <c:pt idx="86" formatCode="hh:mm:ss;@">
                  <c:v>0.57127314814814811</c:v>
                </c:pt>
                <c:pt idx="87" formatCode="hh:mm:ss;@">
                  <c:v>0.57134259259259257</c:v>
                </c:pt>
                <c:pt idx="88" formatCode="hh:mm:ss;@">
                  <c:v>0.57138888888888884</c:v>
                </c:pt>
                <c:pt idx="89" formatCode="hh:mm:ss;@">
                  <c:v>0.57145833333333329</c:v>
                </c:pt>
                <c:pt idx="90" formatCode="hh:mm:ss;@">
                  <c:v>0.57472222222222225</c:v>
                </c:pt>
                <c:pt idx="91" formatCode="hh:mm:ss;@">
                  <c:v>0.57474537037037032</c:v>
                </c:pt>
                <c:pt idx="92" formatCode="hh:mm:ss;@">
                  <c:v>0.57476851851851851</c:v>
                </c:pt>
                <c:pt idx="93" formatCode="hh:mm:ss;@">
                  <c:v>0.57483796296296297</c:v>
                </c:pt>
                <c:pt idx="94" formatCode="hh:mm:ss;@">
                  <c:v>0.57488425925925923</c:v>
                </c:pt>
                <c:pt idx="95" formatCode="hh:mm:ss;@">
                  <c:v>0.57511574074074068</c:v>
                </c:pt>
                <c:pt idx="96" formatCode="hh:mm:ss;@">
                  <c:v>0.57820601851851849</c:v>
                </c:pt>
                <c:pt idx="97" formatCode="hh:mm:ss;@">
                  <c:v>0.57822916666666668</c:v>
                </c:pt>
                <c:pt idx="98" formatCode="hh:mm:ss;@">
                  <c:v>0.57827546296296295</c:v>
                </c:pt>
                <c:pt idx="99" formatCode="hh:mm:ss;@">
                  <c:v>0.57832175925925922</c:v>
                </c:pt>
                <c:pt idx="100" formatCode="hh:mm:ss;@">
                  <c:v>0.57836805555555559</c:v>
                </c:pt>
                <c:pt idx="101" formatCode="hh:mm:ss;@">
                  <c:v>0.57862268518518511</c:v>
                </c:pt>
                <c:pt idx="102" formatCode="hh:mm:ss;@">
                  <c:v>0.58171296296296293</c:v>
                </c:pt>
                <c:pt idx="103" formatCode="hh:mm:ss;@">
                  <c:v>0.5817592592592592</c:v>
                </c:pt>
                <c:pt idx="104" formatCode="hh:mm:ss;@">
                  <c:v>0.5817592592592592</c:v>
                </c:pt>
                <c:pt idx="105" formatCode="hh:mm:ss;@">
                  <c:v>0.58180555555555558</c:v>
                </c:pt>
                <c:pt idx="106" formatCode="hh:mm:ss;@">
                  <c:v>0.58185185185185184</c:v>
                </c:pt>
                <c:pt idx="107" formatCode="hh:mm:ss;@">
                  <c:v>0.58210648148148147</c:v>
                </c:pt>
                <c:pt idx="108" formatCode="hh:mm:ss;@">
                  <c:v>0.58524305555555556</c:v>
                </c:pt>
                <c:pt idx="109" formatCode="hh:mm:ss;@">
                  <c:v>0.58524305555555556</c:v>
                </c:pt>
                <c:pt idx="110" formatCode="hh:mm:ss;@">
                  <c:v>0.58524305555555556</c:v>
                </c:pt>
                <c:pt idx="111" formatCode="hh:mm:ss;@">
                  <c:v>0.58528935185185182</c:v>
                </c:pt>
                <c:pt idx="112" formatCode="hh:mm:ss;@">
                  <c:v>0.58538194444444447</c:v>
                </c:pt>
                <c:pt idx="113" formatCode="hh:mm:ss;@">
                  <c:v>0.58561342592592591</c:v>
                </c:pt>
                <c:pt idx="114" formatCode="hh:mm:ss;@">
                  <c:v>0.58872685185185192</c:v>
                </c:pt>
                <c:pt idx="115" formatCode="hh:mm:ss;@">
                  <c:v>0.58872685185185192</c:v>
                </c:pt>
                <c:pt idx="116" formatCode="hh:mm:ss;@">
                  <c:v>0.58877314814814818</c:v>
                </c:pt>
                <c:pt idx="117" formatCode="hh:mm:ss;@">
                  <c:v>0.58883101851851849</c:v>
                </c:pt>
                <c:pt idx="118" formatCode="hh:mm:ss;@">
                  <c:v>0.58890046296296295</c:v>
                </c:pt>
                <c:pt idx="119" formatCode="hh:mm:ss;@">
                  <c:v>0.58915509259259258</c:v>
                </c:pt>
                <c:pt idx="120" formatCode="hh:mm:ss;@">
                  <c:v>0.59222222222222221</c:v>
                </c:pt>
                <c:pt idx="121" formatCode="hh:mm:ss;@">
                  <c:v>0.59226851851851847</c:v>
                </c:pt>
                <c:pt idx="122" formatCode="hh:mm:ss;@">
                  <c:v>0.59229166666666666</c:v>
                </c:pt>
                <c:pt idx="123" formatCode="hh:mm:ss;@">
                  <c:v>0.59233796296296293</c:v>
                </c:pt>
                <c:pt idx="124" formatCode="hh:mm:ss;@">
                  <c:v>0.59240740740740738</c:v>
                </c:pt>
                <c:pt idx="125" formatCode="hh:mm:ss;@">
                  <c:v>0.59263888888888883</c:v>
                </c:pt>
                <c:pt idx="126" formatCode="hh:mm:ss;@">
                  <c:v>0.59303240740740748</c:v>
                </c:pt>
                <c:pt idx="127" formatCode="hh:mm:ss;@">
                  <c:v>0.59303240740740748</c:v>
                </c:pt>
                <c:pt idx="128" formatCode="hh:mm:ss;@">
                  <c:v>0.59305555555555556</c:v>
                </c:pt>
                <c:pt idx="129" formatCode="hh:mm:ss;@">
                  <c:v>0.59307870370370364</c:v>
                </c:pt>
                <c:pt idx="130" formatCode="hh:mm:ss;@">
                  <c:v>0.59307870370370364</c:v>
                </c:pt>
                <c:pt idx="131" formatCode="hh:mm:ss;@">
                  <c:v>0.59314814814814809</c:v>
                </c:pt>
                <c:pt idx="132" formatCode="hh:mm:ss;@">
                  <c:v>0.59651620370370373</c:v>
                </c:pt>
                <c:pt idx="133" formatCode="hh:mm:ss;@">
                  <c:v>0.59651620370370373</c:v>
                </c:pt>
                <c:pt idx="134" formatCode="hh:mm:ss;@">
                  <c:v>0.59653935185185192</c:v>
                </c:pt>
                <c:pt idx="135" formatCode="hh:mm:ss;@">
                  <c:v>0.5965625</c:v>
                </c:pt>
                <c:pt idx="136" formatCode="hh:mm:ss;@">
                  <c:v>0.5965625</c:v>
                </c:pt>
                <c:pt idx="137" formatCode="hh:mm:ss;@">
                  <c:v>0.59665509259259253</c:v>
                </c:pt>
                <c:pt idx="138" formatCode="hh:mm:ss;@">
                  <c:v>0.60002314814814817</c:v>
                </c:pt>
                <c:pt idx="139" formatCode="hh:mm:ss;@">
                  <c:v>0.60004629629629636</c:v>
                </c:pt>
                <c:pt idx="140" formatCode="hh:mm:ss;@">
                  <c:v>0.60004629629629636</c:v>
                </c:pt>
                <c:pt idx="141" formatCode="hh:mm:ss;@">
                  <c:v>0.60004629629629636</c:v>
                </c:pt>
                <c:pt idx="142" formatCode="hh:mm:ss;@">
                  <c:v>0.60009259259259262</c:v>
                </c:pt>
                <c:pt idx="143" formatCode="hh:mm:ss;@">
                  <c:v>0.60013888888888889</c:v>
                </c:pt>
                <c:pt idx="144" formatCode="hh:mm:ss;@">
                  <c:v>0.60354166666666664</c:v>
                </c:pt>
                <c:pt idx="145" formatCode="hh:mm:ss;@">
                  <c:v>0.60354166666666664</c:v>
                </c:pt>
                <c:pt idx="146" formatCode="hh:mm:ss;@">
                  <c:v>0.60354166666666664</c:v>
                </c:pt>
                <c:pt idx="147" formatCode="hh:mm:ss;@">
                  <c:v>0.60363425925925929</c:v>
                </c:pt>
                <c:pt idx="148" formatCode="hh:mm:ss;@">
                  <c:v>0.60375000000000001</c:v>
                </c:pt>
                <c:pt idx="149" formatCode="hh:mm:ss;@">
                  <c:v>0.60395833333333326</c:v>
                </c:pt>
                <c:pt idx="150" formatCode="hh:mm:ss;@">
                  <c:v>0.60702546296296289</c:v>
                </c:pt>
                <c:pt idx="151" formatCode="hh:mm:ss;@">
                  <c:v>0.60702546296296289</c:v>
                </c:pt>
                <c:pt idx="152" formatCode="hh:mm:ss;@">
                  <c:v>0.60711805555555554</c:v>
                </c:pt>
                <c:pt idx="153" formatCode="hh:mm:ss;@">
                  <c:v>0.60714120370370372</c:v>
                </c:pt>
                <c:pt idx="154" formatCode="hh:mm:ss;@">
                  <c:v>0.60728009259259264</c:v>
                </c:pt>
                <c:pt idx="155" formatCode="hh:mm:ss;@">
                  <c:v>0.60744212962962962</c:v>
                </c:pt>
                <c:pt idx="156" formatCode="hh:mm:ss;@">
                  <c:v>0.61050925925925925</c:v>
                </c:pt>
                <c:pt idx="157" formatCode="hh:mm:ss;@">
                  <c:v>0.61050925925925925</c:v>
                </c:pt>
                <c:pt idx="158" formatCode="hh:mm:ss;@">
                  <c:v>0.61060185185185178</c:v>
                </c:pt>
                <c:pt idx="159" formatCode="hh:mm:ss;@">
                  <c:v>0.61064814814814816</c:v>
                </c:pt>
                <c:pt idx="160" formatCode="hh:mm:ss;@">
                  <c:v>0.61090277777777779</c:v>
                </c:pt>
                <c:pt idx="161" formatCode="hh:mm:ss;@">
                  <c:v>0.61094907407407406</c:v>
                </c:pt>
                <c:pt idx="162" formatCode="hh:mm:ss;@">
                  <c:v>0.61399305555555561</c:v>
                </c:pt>
                <c:pt idx="163" formatCode="hh:mm:ss;@">
                  <c:v>0.61399305555555561</c:v>
                </c:pt>
                <c:pt idx="164" formatCode="hh:mm:ss;@">
                  <c:v>0.61413194444444441</c:v>
                </c:pt>
                <c:pt idx="165" formatCode="hh:mm:ss;@">
                  <c:v>0.61420138888888887</c:v>
                </c:pt>
                <c:pt idx="166" formatCode="hh:mm:ss;@">
                  <c:v>0.61454861111111114</c:v>
                </c:pt>
                <c:pt idx="167" formatCode="hh:mm:ss;@">
                  <c:v>0.6159027777777778</c:v>
                </c:pt>
                <c:pt idx="168" formatCode="hh:mm:ss;@">
                  <c:v>0.61747685185185186</c:v>
                </c:pt>
                <c:pt idx="169" formatCode="hh:mm:ss;@">
                  <c:v>0.61747685185185186</c:v>
                </c:pt>
                <c:pt idx="170" formatCode="hh:mm:ss;@">
                  <c:v>0.61763888888888896</c:v>
                </c:pt>
                <c:pt idx="171" formatCode="hh:mm:ss;@">
                  <c:v>0.6177083333333333</c:v>
                </c:pt>
                <c:pt idx="172" formatCode="hh:mm:ss;@">
                  <c:v>0.61804398148148143</c:v>
                </c:pt>
                <c:pt idx="173" formatCode="hh:mm:ss;@">
                  <c:v>0.61938657407407405</c:v>
                </c:pt>
                <c:pt idx="174" formatCode="hh:mm:ss;@">
                  <c:v>0.62099537037037034</c:v>
                </c:pt>
                <c:pt idx="175" formatCode="hh:mm:ss;@">
                  <c:v>0.6210416666666666</c:v>
                </c:pt>
                <c:pt idx="176" formatCode="hh:mm:ss;@">
                  <c:v>0.62113425925925925</c:v>
                </c:pt>
                <c:pt idx="177" formatCode="hh:mm:ss;@">
                  <c:v>0.6212037037037037</c:v>
                </c:pt>
                <c:pt idx="178" formatCode="hh:mm:ss;@">
                  <c:v>0.62157407407407406</c:v>
                </c:pt>
                <c:pt idx="179" formatCode="hh:mm:ss;@">
                  <c:v>0.62291666666666667</c:v>
                </c:pt>
                <c:pt idx="180" formatCode="hh:mm:ss;@">
                  <c:v>0.6244791666666667</c:v>
                </c:pt>
                <c:pt idx="181" formatCode="hh:mm:ss;@">
                  <c:v>0.62452546296296296</c:v>
                </c:pt>
                <c:pt idx="182" formatCode="hh:mm:ss;@">
                  <c:v>0.62468749999999995</c:v>
                </c:pt>
                <c:pt idx="183" formatCode="hh:mm:ss;@">
                  <c:v>0.62473379629629633</c:v>
                </c:pt>
                <c:pt idx="184" formatCode="hh:mm:ss;@">
                  <c:v>0.62508101851851849</c:v>
                </c:pt>
                <c:pt idx="185" formatCode="hh:mm:ss;@">
                  <c:v>0.62678240740740743</c:v>
                </c:pt>
                <c:pt idx="186" formatCode="hh:mm:ss;@">
                  <c:v>0.62796296296296295</c:v>
                </c:pt>
                <c:pt idx="187" formatCode="hh:mm:ss;@">
                  <c:v>0.6280324074074074</c:v>
                </c:pt>
                <c:pt idx="188" formatCode="hh:mm:ss;@">
                  <c:v>0.62817129629629631</c:v>
                </c:pt>
                <c:pt idx="189" formatCode="hh:mm:ss;@">
                  <c:v>0.62824074074074077</c:v>
                </c:pt>
                <c:pt idx="190" formatCode="hh:mm:ss;@">
                  <c:v>0.62856481481481474</c:v>
                </c:pt>
                <c:pt idx="191" formatCode="hh:mm:ss;@">
                  <c:v>0.63065972222222222</c:v>
                </c:pt>
                <c:pt idx="192" formatCode="hh:mm:ss;@">
                  <c:v>0.63153935185185184</c:v>
                </c:pt>
                <c:pt idx="193" formatCode="hh:mm:ss;@">
                  <c:v>0.63153935185185184</c:v>
                </c:pt>
                <c:pt idx="194" formatCode="hh:mm:ss;@">
                  <c:v>0.63165509259259256</c:v>
                </c:pt>
                <c:pt idx="195" formatCode="hh:mm:ss;@">
                  <c:v>0.63177083333333328</c:v>
                </c:pt>
                <c:pt idx="196" formatCode="hh:mm:ss;@">
                  <c:v>0.63209490740740748</c:v>
                </c:pt>
                <c:pt idx="197" formatCode="hh:mm:ss;@">
                  <c:v>0.63432870370370364</c:v>
                </c:pt>
                <c:pt idx="198" formatCode="hh:mm:ss;@">
                  <c:v>0.6350231481481482</c:v>
                </c:pt>
                <c:pt idx="199" formatCode="hh:mm:ss;@">
                  <c:v>0.63512731481481477</c:v>
                </c:pt>
                <c:pt idx="200" formatCode="hh:mm:ss;@">
                  <c:v>0.63515046296296296</c:v>
                </c:pt>
                <c:pt idx="201" formatCode="hh:mm:ss;@">
                  <c:v>0.63526620370370368</c:v>
                </c:pt>
                <c:pt idx="202" formatCode="hh:mm:ss;@">
                  <c:v>0.63559027777777777</c:v>
                </c:pt>
                <c:pt idx="203" formatCode="hh:mm:ss;@">
                  <c:v>0.63783564814814808</c:v>
                </c:pt>
                <c:pt idx="204" formatCode="hh:mm:ss;@">
                  <c:v>0.63851851851851849</c:v>
                </c:pt>
                <c:pt idx="205" formatCode="hh:mm:ss;@">
                  <c:v>0.63861111111111113</c:v>
                </c:pt>
                <c:pt idx="206" formatCode="hh:mm:ss;@">
                  <c:v>0.63863425925925921</c:v>
                </c:pt>
                <c:pt idx="207" formatCode="hh:mm:ss;@">
                  <c:v>0.6388194444444445</c:v>
                </c:pt>
                <c:pt idx="208" formatCode="hh:mm:ss;@">
                  <c:v>0.63907407407407402</c:v>
                </c:pt>
                <c:pt idx="209" formatCode="hh:mm:ss;@">
                  <c:v>0.64133101851851848</c:v>
                </c:pt>
                <c:pt idx="210" formatCode="hh:mm:ss;@">
                  <c:v>0.64202546296296303</c:v>
                </c:pt>
                <c:pt idx="211" formatCode="hh:mm:ss;@">
                  <c:v>0.64209490740740738</c:v>
                </c:pt>
                <c:pt idx="212" formatCode="hh:mm:ss;@">
                  <c:v>0.64218750000000002</c:v>
                </c:pt>
                <c:pt idx="213" formatCode="hh:mm:ss;@">
                  <c:v>0.64255787037037038</c:v>
                </c:pt>
                <c:pt idx="214" formatCode="hh:mm:ss;@">
                  <c:v>0.64481481481481484</c:v>
                </c:pt>
                <c:pt idx="215" formatCode="hh:mm:ss;@">
                  <c:v>0.64550925925925928</c:v>
                </c:pt>
                <c:pt idx="216" formatCode="hh:mm:ss;@">
                  <c:v>0.64557870370370374</c:v>
                </c:pt>
                <c:pt idx="217" formatCode="hh:mm:ss;@">
                  <c:v>0.64567129629629627</c:v>
                </c:pt>
                <c:pt idx="218" formatCode="hh:mm:ss;@">
                  <c:v>0.64611111111111108</c:v>
                </c:pt>
                <c:pt idx="219" formatCode="hh:mm:ss;@">
                  <c:v>0.64748842592592593</c:v>
                </c:pt>
                <c:pt idx="220" formatCode="hh:mm:ss;@">
                  <c:v>0.64829861111111109</c:v>
                </c:pt>
                <c:pt idx="221" formatCode="hh:mm:ss;@">
                  <c:v>0.64901620370370372</c:v>
                </c:pt>
                <c:pt idx="222" formatCode="hh:mm:ss;@">
                  <c:v>0.64910879629629636</c:v>
                </c:pt>
                <c:pt idx="223" formatCode="hh:mm:ss;@">
                  <c:v>0.64915509259259252</c:v>
                </c:pt>
                <c:pt idx="224" formatCode="hh:mm:ss;@">
                  <c:v>0.64960648148148148</c:v>
                </c:pt>
                <c:pt idx="225" formatCode="hh:mm:ss;@">
                  <c:v>0.65148148148148144</c:v>
                </c:pt>
                <c:pt idx="226" formatCode="hh:mm:ss;@">
                  <c:v>0.65178240740740734</c:v>
                </c:pt>
                <c:pt idx="227" formatCode="hh:mm:ss;@">
                  <c:v>0.6525347222222222</c:v>
                </c:pt>
                <c:pt idx="228" formatCode="hh:mm:ss;@">
                  <c:v>0.65260416666666665</c:v>
                </c:pt>
                <c:pt idx="229" formatCode="hh:mm:ss;@">
                  <c:v>0.65265046296296292</c:v>
                </c:pt>
                <c:pt idx="230" formatCode="hh:mm:ss;@">
                  <c:v>0.65309027777777773</c:v>
                </c:pt>
                <c:pt idx="231" formatCode="hh:mm:ss;@">
                  <c:v>0.65498842592592588</c:v>
                </c:pt>
                <c:pt idx="232" formatCode="hh:mm:ss;@">
                  <c:v>0.6552662037037037</c:v>
                </c:pt>
                <c:pt idx="233" formatCode="hh:mm:ss;@">
                  <c:v>0.65601851851851845</c:v>
                </c:pt>
                <c:pt idx="234" formatCode="hh:mm:ss;@">
                  <c:v>0.6560879629629629</c:v>
                </c:pt>
                <c:pt idx="235" formatCode="hh:mm:ss;@">
                  <c:v>0.65613425925925928</c:v>
                </c:pt>
                <c:pt idx="236" formatCode="hh:mm:ss;@">
                  <c:v>0.65659722222222217</c:v>
                </c:pt>
                <c:pt idx="237" formatCode="hh:mm:ss;@">
                  <c:v>0.65848379629629628</c:v>
                </c:pt>
                <c:pt idx="238" formatCode="hh:mm:ss;@">
                  <c:v>0.6587615740740741</c:v>
                </c:pt>
                <c:pt idx="239" formatCode="hh:mm:ss;@">
                  <c:v>0.65950231481481481</c:v>
                </c:pt>
                <c:pt idx="240" formatCode="hh:mm:ss;@">
                  <c:v>0.65957175925925926</c:v>
                </c:pt>
                <c:pt idx="241" formatCode="hh:mm:ss;@">
                  <c:v>0.65961805555555553</c:v>
                </c:pt>
                <c:pt idx="242" formatCode="hh:mm:ss;@">
                  <c:v>0.6601041666666666</c:v>
                </c:pt>
                <c:pt idx="243" formatCode="hh:mm:ss;@">
                  <c:v>0.6620138888888889</c:v>
                </c:pt>
                <c:pt idx="244" formatCode="hh:mm:ss;@">
                  <c:v>0.66224537037037035</c:v>
                </c:pt>
                <c:pt idx="245" formatCode="hh:mm:ss;@">
                  <c:v>0.66298611111111116</c:v>
                </c:pt>
                <c:pt idx="246" formatCode="hh:mm:ss;@">
                  <c:v>0.66305555555555562</c:v>
                </c:pt>
                <c:pt idx="247" formatCode="hh:mm:ss;@">
                  <c:v>0.66310185185185189</c:v>
                </c:pt>
                <c:pt idx="248" formatCode="hh:mm:ss;@">
                  <c:v>0.66361111111111104</c:v>
                </c:pt>
                <c:pt idx="249" formatCode="hh:mm:ss;@">
                  <c:v>0.66561342592592598</c:v>
                </c:pt>
                <c:pt idx="250" formatCode="hh:mm:ss;@">
                  <c:v>0.66572916666666659</c:v>
                </c:pt>
                <c:pt idx="251" formatCode="hh:mm:ss;@">
                  <c:v>0.66646990740740741</c:v>
                </c:pt>
                <c:pt idx="252" formatCode="hh:mm:ss;@">
                  <c:v>0.66656250000000006</c:v>
                </c:pt>
                <c:pt idx="253" formatCode="hh:mm:ss;@">
                  <c:v>0.66658564814814814</c:v>
                </c:pt>
                <c:pt idx="254" formatCode="hh:mm:ss;@">
                  <c:v>0.66719907407407408</c:v>
                </c:pt>
                <c:pt idx="255" formatCode="hh:mm:ss;@">
                  <c:v>0.66912037037037031</c:v>
                </c:pt>
                <c:pt idx="256" formatCode="hh:mm:ss;@">
                  <c:v>0.66921296296296295</c:v>
                </c:pt>
                <c:pt idx="257" formatCode="hh:mm:ss;@">
                  <c:v>0.6699652777777777</c:v>
                </c:pt>
                <c:pt idx="258" formatCode="hh:mm:ss;@">
                  <c:v>0.67005787037037035</c:v>
                </c:pt>
                <c:pt idx="259" formatCode="hh:mm:ss;@">
                  <c:v>0.67008101851851853</c:v>
                </c:pt>
                <c:pt idx="260" formatCode="hh:mm:ss;@">
                  <c:v>0.67070601851851841</c:v>
                </c:pt>
                <c:pt idx="261" formatCode="hh:mm:ss;@">
                  <c:v>0.67260416666666656</c:v>
                </c:pt>
                <c:pt idx="262" formatCode="hh:mm:ss;@">
                  <c:v>0.6726967592592592</c:v>
                </c:pt>
                <c:pt idx="263" formatCode="hh:mm:ss;@">
                  <c:v>0.67347222222222225</c:v>
                </c:pt>
                <c:pt idx="264" formatCode="hh:mm:ss;@">
                  <c:v>0.67356481481481489</c:v>
                </c:pt>
                <c:pt idx="265" formatCode="hh:mm:ss;@">
                  <c:v>0.67372685185185188</c:v>
                </c:pt>
                <c:pt idx="266" formatCode="hh:mm:ss;@">
                  <c:v>0.67418981481481488</c:v>
                </c:pt>
                <c:pt idx="267" formatCode="hh:mm:ss;@">
                  <c:v>0.67609953703703696</c:v>
                </c:pt>
                <c:pt idx="268" formatCode="hh:mm:ss;@">
                  <c:v>0.67646990740740742</c:v>
                </c:pt>
                <c:pt idx="269" formatCode="hh:mm:ss;@">
                  <c:v>0.6769560185185185</c:v>
                </c:pt>
                <c:pt idx="270" formatCode="hh:mm:ss;@">
                  <c:v>0.67704861111111114</c:v>
                </c:pt>
                <c:pt idx="271" formatCode="hh:mm:ss;@">
                  <c:v>0.67721064814814813</c:v>
                </c:pt>
                <c:pt idx="272" formatCode="hh:mm:ss;@">
                  <c:v>0.67767361111111113</c:v>
                </c:pt>
                <c:pt idx="273" formatCode="hh:mm:ss;@">
                  <c:v>0.67958333333333332</c:v>
                </c:pt>
                <c:pt idx="274" formatCode="hh:mm:ss;@">
                  <c:v>0.68043981481481486</c:v>
                </c:pt>
                <c:pt idx="275" formatCode="hh:mm:ss;@">
                  <c:v>0.68053240740740739</c:v>
                </c:pt>
                <c:pt idx="276" formatCode="hh:mm:ss;@">
                  <c:v>0.68069444444444438</c:v>
                </c:pt>
                <c:pt idx="277" formatCode="hh:mm:ss;@">
                  <c:v>0.68115740740740749</c:v>
                </c:pt>
                <c:pt idx="278" formatCode="hh:mm:ss;@">
                  <c:v>0.6814930555555555</c:v>
                </c:pt>
                <c:pt idx="279" formatCode="hh:mm:ss;@">
                  <c:v>0.68366898148148147</c:v>
                </c:pt>
                <c:pt idx="280" formatCode="hh:mm:ss;@">
                  <c:v>0.68392361111111111</c:v>
                </c:pt>
                <c:pt idx="281" formatCode="hh:mm:ss;@">
                  <c:v>0.6841666666666667</c:v>
                </c:pt>
                <c:pt idx="282" formatCode="hh:mm:ss;@">
                  <c:v>0.68428240740740742</c:v>
                </c:pt>
                <c:pt idx="283" formatCode="hh:mm:ss;@">
                  <c:v>0.68467592592592597</c:v>
                </c:pt>
                <c:pt idx="284" formatCode="hh:mm:ss;@">
                  <c:v>0.68500000000000005</c:v>
                </c:pt>
                <c:pt idx="285" formatCode="hh:mm:ss;@">
                  <c:v>0.68716435185185187</c:v>
                </c:pt>
                <c:pt idx="286" formatCode="hh:mm:ss;@">
                  <c:v>0.68741898148148151</c:v>
                </c:pt>
                <c:pt idx="287" formatCode="hh:mm:ss;@">
                  <c:v>0.68765046296296306</c:v>
                </c:pt>
                <c:pt idx="288" formatCode="hh:mm:ss;@">
                  <c:v>0.68783564814814813</c:v>
                </c:pt>
                <c:pt idx="289" formatCode="hh:mm:ss;@">
                  <c:v>0.6881828703703704</c:v>
                </c:pt>
                <c:pt idx="290" formatCode="hh:mm:ss;@">
                  <c:v>0.6884837962962963</c:v>
                </c:pt>
                <c:pt idx="291" formatCode="hh:mm:ss;@">
                  <c:v>0.68913194444444448</c:v>
                </c:pt>
                <c:pt idx="292" formatCode="hh:mm:ss;@">
                  <c:v>0.68913194444444448</c:v>
                </c:pt>
                <c:pt idx="293" formatCode="hh:mm:ss;@">
                  <c:v>0.68913194444444448</c:v>
                </c:pt>
                <c:pt idx="294" formatCode="hh:mm:ss;@">
                  <c:v>0.68920138888888882</c:v>
                </c:pt>
                <c:pt idx="295" formatCode="hh:mm:ss;@">
                  <c:v>0.68920138888888882</c:v>
                </c:pt>
                <c:pt idx="296" formatCode="hh:mm:ss;@">
                  <c:v>0.68922453703703701</c:v>
                </c:pt>
                <c:pt idx="297" formatCode="hh:mm:ss;@">
                  <c:v>0.69062499999999993</c:v>
                </c:pt>
                <c:pt idx="298" formatCode="hh:mm:ss;@">
                  <c:v>0.69062499999999993</c:v>
                </c:pt>
                <c:pt idx="299" formatCode="hh:mm:ss;@">
                  <c:v>0.69064814814814823</c:v>
                </c:pt>
                <c:pt idx="300" formatCode="hh:mm:ss;@">
                  <c:v>0.69064814814814823</c:v>
                </c:pt>
                <c:pt idx="301" formatCode="hh:mm:ss;@">
                  <c:v>0.69064814814814823</c:v>
                </c:pt>
                <c:pt idx="302" formatCode="hh:mm:ss;@">
                  <c:v>0.69071759259259258</c:v>
                </c:pt>
                <c:pt idx="303" formatCode="hh:mm:ss;@">
                  <c:v>0.69410879629629629</c:v>
                </c:pt>
                <c:pt idx="304" formatCode="hh:mm:ss;@">
                  <c:v>0.69413194444444448</c:v>
                </c:pt>
                <c:pt idx="305" formatCode="hh:mm:ss;@">
                  <c:v>0.69413194444444448</c:v>
                </c:pt>
                <c:pt idx="306" formatCode="hh:mm:ss;@">
                  <c:v>0.69413194444444448</c:v>
                </c:pt>
                <c:pt idx="307" formatCode="hh:mm:ss;@">
                  <c:v>0.69413194444444448</c:v>
                </c:pt>
                <c:pt idx="308" formatCode="hh:mm:ss;@">
                  <c:v>0.69417824074074075</c:v>
                </c:pt>
                <c:pt idx="309" formatCode="hh:mm:ss;@">
                  <c:v>0.69761574074074073</c:v>
                </c:pt>
                <c:pt idx="310" formatCode="hh:mm:ss;@">
                  <c:v>0.69761574074074073</c:v>
                </c:pt>
                <c:pt idx="311" formatCode="hh:mm:ss;@">
                  <c:v>0.69761574074074073</c:v>
                </c:pt>
                <c:pt idx="312" formatCode="hh:mm:ss;@">
                  <c:v>0.69768518518518519</c:v>
                </c:pt>
                <c:pt idx="313" formatCode="hh:mm:ss;@">
                  <c:v>0.69770833333333337</c:v>
                </c:pt>
                <c:pt idx="314" formatCode="hh:mm:ss;@">
                  <c:v>0.69773148148148145</c:v>
                </c:pt>
                <c:pt idx="315" formatCode="hh:mm:ss;@">
                  <c:v>0.70109953703703709</c:v>
                </c:pt>
                <c:pt idx="316" formatCode="hh:mm:ss;@">
                  <c:v>0.70109953703703709</c:v>
                </c:pt>
                <c:pt idx="317" formatCode="hh:mm:ss;@">
                  <c:v>0.70109953703703709</c:v>
                </c:pt>
                <c:pt idx="318" formatCode="hh:mm:ss;@">
                  <c:v>0.7012152777777777</c:v>
                </c:pt>
                <c:pt idx="319" formatCode="hh:mm:ss;@">
                  <c:v>0.70130787037037035</c:v>
                </c:pt>
                <c:pt idx="320" formatCode="hh:mm:ss;@">
                  <c:v>0.70135416666666661</c:v>
                </c:pt>
                <c:pt idx="321" formatCode="hh:mm:ss;@">
                  <c:v>0.70459490740740749</c:v>
                </c:pt>
                <c:pt idx="322" formatCode="hh:mm:ss;@">
                  <c:v>0.70464120370370376</c:v>
                </c:pt>
                <c:pt idx="323" formatCode="hh:mm:ss;@">
                  <c:v>0.70466435185185183</c:v>
                </c:pt>
                <c:pt idx="324" formatCode="hh:mm:ss;@">
                  <c:v>0.7047106481481481</c:v>
                </c:pt>
                <c:pt idx="325" formatCode="hh:mm:ss;@">
                  <c:v>0.70482638888888882</c:v>
                </c:pt>
                <c:pt idx="326" formatCode="hh:mm:ss;@">
                  <c:v>0.70484953703703701</c:v>
                </c:pt>
                <c:pt idx="327" formatCode="hh:mm:ss;@">
                  <c:v>0.70807870370370374</c:v>
                </c:pt>
                <c:pt idx="328" formatCode="hh:mm:ss;@">
                  <c:v>0.708125</c:v>
                </c:pt>
                <c:pt idx="329" formatCode="hh:mm:ss;@">
                  <c:v>0.70814814814814808</c:v>
                </c:pt>
                <c:pt idx="330" formatCode="hh:mm:ss;@">
                  <c:v>0.70819444444444446</c:v>
                </c:pt>
                <c:pt idx="331" formatCode="hh:mm:ss;@">
                  <c:v>0.70831018518518529</c:v>
                </c:pt>
                <c:pt idx="332" formatCode="hh:mm:ss;@">
                  <c:v>0.70833333333333337</c:v>
                </c:pt>
                <c:pt idx="333" formatCode="hh:mm:ss;@">
                  <c:v>0.71165509259259263</c:v>
                </c:pt>
                <c:pt idx="334" formatCode="hh:mm:ss;@">
                  <c:v>0.7117013888888889</c:v>
                </c:pt>
                <c:pt idx="335" formatCode="hh:mm:ss;@">
                  <c:v>0.71174768518518527</c:v>
                </c:pt>
                <c:pt idx="336" formatCode="hh:mm:ss;@">
                  <c:v>0.71177083333333335</c:v>
                </c:pt>
                <c:pt idx="337" formatCode="hh:mm:ss;@">
                  <c:v>0.71181712962962962</c:v>
                </c:pt>
                <c:pt idx="338" formatCode="hh:mm:ss;@">
                  <c:v>0.71188657407407396</c:v>
                </c:pt>
                <c:pt idx="339" formatCode="hh:mm:ss;@">
                  <c:v>0.71297453703703706</c:v>
                </c:pt>
                <c:pt idx="340" formatCode="hh:mm:ss;@">
                  <c:v>0.71297453703703706</c:v>
                </c:pt>
                <c:pt idx="341" formatCode="hh:mm:ss;@">
                  <c:v>0.71297453703703706</c:v>
                </c:pt>
                <c:pt idx="342" formatCode="hh:mm:ss;@">
                  <c:v>0.71297453703703706</c:v>
                </c:pt>
                <c:pt idx="343" formatCode="hh:mm:ss;@">
                  <c:v>0.71297453703703706</c:v>
                </c:pt>
                <c:pt idx="344" formatCode="hh:mm:ss;@">
                  <c:v>0.71298611111111121</c:v>
                </c:pt>
                <c:pt idx="345" formatCode="hh:mm:ss;@">
                  <c:v>0.71646990740740746</c:v>
                </c:pt>
                <c:pt idx="346" formatCode="hh:mm:ss;@">
                  <c:v>0.71646990740740746</c:v>
                </c:pt>
                <c:pt idx="347" formatCode="hh:mm:ss;@">
                  <c:v>0.71649305555555554</c:v>
                </c:pt>
                <c:pt idx="348" formatCode="hh:mm:ss;@">
                  <c:v>0.71651620370370372</c:v>
                </c:pt>
                <c:pt idx="349" formatCode="hh:mm:ss;@">
                  <c:v>0.71663194444444445</c:v>
                </c:pt>
                <c:pt idx="350" formatCode="hh:mm:ss;@">
                  <c:v>0.71674768518518517</c:v>
                </c:pt>
                <c:pt idx="351" formatCode="hh:mm:ss;@">
                  <c:v>0.71995370370370371</c:v>
                </c:pt>
                <c:pt idx="352" formatCode="hh:mm:ss;@">
                  <c:v>0.71995370370370371</c:v>
                </c:pt>
                <c:pt idx="353" formatCode="hh:mm:ss;@">
                  <c:v>0.72000000000000008</c:v>
                </c:pt>
                <c:pt idx="354" formatCode="hh:mm:ss;@">
                  <c:v>0.7201157407407407</c:v>
                </c:pt>
                <c:pt idx="355" formatCode="hh:mm:ss;@">
                  <c:v>0.72030092592592598</c:v>
                </c:pt>
                <c:pt idx="356" formatCode="hh:mm:ss;@">
                  <c:v>0.72050925925925924</c:v>
                </c:pt>
                <c:pt idx="357" formatCode="hh:mm:ss;@">
                  <c:v>0.72343750000000007</c:v>
                </c:pt>
                <c:pt idx="358" formatCode="hh:mm:ss;@">
                  <c:v>0.72343750000000007</c:v>
                </c:pt>
                <c:pt idx="359" formatCode="hh:mm:ss;@">
                  <c:v>0.72348379629629633</c:v>
                </c:pt>
                <c:pt idx="360" formatCode="hh:mm:ss;@">
                  <c:v>0.72359953703703705</c:v>
                </c:pt>
                <c:pt idx="361" formatCode="hh:mm:ss;@">
                  <c:v>0.72399305555555549</c:v>
                </c:pt>
                <c:pt idx="362" formatCode="hh:mm:ss;@">
                  <c:v>0.72401620370370379</c:v>
                </c:pt>
                <c:pt idx="363" formatCode="hh:mm:ss;@">
                  <c:v>0.72692129629629632</c:v>
                </c:pt>
                <c:pt idx="364" formatCode="hh:mm:ss;@">
                  <c:v>0.72692129629629632</c:v>
                </c:pt>
                <c:pt idx="365" formatCode="hh:mm:ss;@">
                  <c:v>0.72699074074074066</c:v>
                </c:pt>
                <c:pt idx="366" formatCode="hh:mm:ss;@">
                  <c:v>0.7270833333333333</c:v>
                </c:pt>
                <c:pt idx="367" formatCode="hh:mm:ss;@">
                  <c:v>0.72747685185185185</c:v>
                </c:pt>
                <c:pt idx="368" formatCode="hh:mm:ss;@">
                  <c:v>0.72758101851851853</c:v>
                </c:pt>
                <c:pt idx="369" formatCode="hh:mm:ss;@">
                  <c:v>0.73041666666666671</c:v>
                </c:pt>
                <c:pt idx="370" formatCode="hh:mm:ss;@">
                  <c:v>0.73048611111111106</c:v>
                </c:pt>
                <c:pt idx="371" formatCode="hh:mm:ss;@">
                  <c:v>0.73050925925925936</c:v>
                </c:pt>
                <c:pt idx="372" formatCode="hh:mm:ss;@">
                  <c:v>0.73076388888888888</c:v>
                </c:pt>
                <c:pt idx="373" formatCode="hh:mm:ss;@">
                  <c:v>0.73106481481481478</c:v>
                </c:pt>
                <c:pt idx="374" formatCode="hh:mm:ss;@">
                  <c:v>0.73127314814814814</c:v>
                </c:pt>
                <c:pt idx="375" formatCode="hh:mm:ss;@">
                  <c:v>0.73390046296296296</c:v>
                </c:pt>
                <c:pt idx="376" formatCode="hh:mm:ss;@">
                  <c:v>0.73396990740740742</c:v>
                </c:pt>
                <c:pt idx="377" formatCode="hh:mm:ss;@">
                  <c:v>0.73399305555555561</c:v>
                </c:pt>
                <c:pt idx="378" formatCode="hh:mm:ss;@">
                  <c:v>0.73440972222222223</c:v>
                </c:pt>
                <c:pt idx="379" formatCode="hh:mm:ss;@">
                  <c:v>0.73464120370370367</c:v>
                </c:pt>
                <c:pt idx="380" formatCode="hh:mm:ss;@">
                  <c:v>0.73475694444444439</c:v>
                </c:pt>
                <c:pt idx="381" formatCode="hh:mm:ss;@">
                  <c:v>0.7374074074074074</c:v>
                </c:pt>
                <c:pt idx="382" formatCode="hh:mm:ss;@">
                  <c:v>0.73745370370370367</c:v>
                </c:pt>
                <c:pt idx="383" formatCode="hh:mm:ss;@">
                  <c:v>0.73749999999999993</c:v>
                </c:pt>
                <c:pt idx="384" formatCode="hh:mm:ss;@">
                  <c:v>0.73789351851851848</c:v>
                </c:pt>
                <c:pt idx="385" formatCode="hh:mm:ss;@">
                  <c:v>0.73812500000000003</c:v>
                </c:pt>
                <c:pt idx="386" formatCode="hh:mm:ss;@">
                  <c:v>0.73851851851851846</c:v>
                </c:pt>
                <c:pt idx="387" formatCode="hh:mm:ss;@">
                  <c:v>0.74089120370370365</c:v>
                </c:pt>
                <c:pt idx="388" formatCode="hh:mm:ss;@">
                  <c:v>0.74093749999999992</c:v>
                </c:pt>
                <c:pt idx="389" formatCode="hh:mm:ss;@">
                  <c:v>0.74098379629629629</c:v>
                </c:pt>
                <c:pt idx="390" formatCode="hh:mm:ss;@">
                  <c:v>0.74137731481481473</c:v>
                </c:pt>
                <c:pt idx="391" formatCode="hh:mm:ss;@">
                  <c:v>0.74160879629629628</c:v>
                </c:pt>
                <c:pt idx="392" formatCode="hh:mm:ss;@">
                  <c:v>0.74206018518518524</c:v>
                </c:pt>
                <c:pt idx="393" formatCode="hh:mm:ss;@">
                  <c:v>0.7443981481481482</c:v>
                </c:pt>
                <c:pt idx="394" formatCode="hh:mm:ss;@">
                  <c:v>0.74444444444444446</c:v>
                </c:pt>
                <c:pt idx="395" formatCode="hh:mm:ss;@">
                  <c:v>0.74446759259259254</c:v>
                </c:pt>
                <c:pt idx="396" formatCode="hh:mm:ss;@">
                  <c:v>0.74487268518518512</c:v>
                </c:pt>
                <c:pt idx="397" formatCode="hh:mm:ss;@">
                  <c:v>0.74510416666666668</c:v>
                </c:pt>
                <c:pt idx="398" formatCode="hh:mm:ss;@">
                  <c:v>0.74561342592592583</c:v>
                </c:pt>
                <c:pt idx="399" formatCode="hh:mm:ss;@">
                  <c:v>0.7478935185185186</c:v>
                </c:pt>
                <c:pt idx="400" formatCode="hh:mm:ss;@">
                  <c:v>0.74796296296296294</c:v>
                </c:pt>
                <c:pt idx="401" formatCode="hh:mm:ss;@">
                  <c:v>0.74828703703703703</c:v>
                </c:pt>
                <c:pt idx="402" formatCode="hh:mm:ss;@">
                  <c:v>0.74835648148148148</c:v>
                </c:pt>
                <c:pt idx="403" formatCode="hh:mm:ss;@">
                  <c:v>0.74858796296296293</c:v>
                </c:pt>
                <c:pt idx="404" formatCode="hh:mm:ss;@">
                  <c:v>0.74909722222222219</c:v>
                </c:pt>
                <c:pt idx="405" formatCode="hh:mm:ss;@">
                  <c:v>0.75137731481481485</c:v>
                </c:pt>
                <c:pt idx="406" formatCode="hh:mm:ss;@">
                  <c:v>0.75144675925925919</c:v>
                </c:pt>
                <c:pt idx="407" formatCode="hh:mm:ss;@">
                  <c:v>0.75184027777777773</c:v>
                </c:pt>
                <c:pt idx="408" formatCode="hh:mm:ss;@">
                  <c:v>0.7519097222222223</c:v>
                </c:pt>
                <c:pt idx="409" formatCode="hh:mm:ss;@">
                  <c:v>0.75207175925925929</c:v>
                </c:pt>
                <c:pt idx="410" formatCode="hh:mm:ss;@">
                  <c:v>0.75260416666666663</c:v>
                </c:pt>
                <c:pt idx="411" formatCode="hh:mm:ss;@">
                  <c:v>0.75486111111111109</c:v>
                </c:pt>
                <c:pt idx="412" formatCode="hh:mm:ss;@">
                  <c:v>0.75493055555555555</c:v>
                </c:pt>
                <c:pt idx="413" formatCode="hh:mm:ss;@">
                  <c:v>0.75532407407407398</c:v>
                </c:pt>
                <c:pt idx="414" formatCode="hh:mm:ss;@">
                  <c:v>0.75541666666666663</c:v>
                </c:pt>
                <c:pt idx="415" formatCode="hh:mm:ss;@">
                  <c:v>0.75557870370370372</c:v>
                </c:pt>
                <c:pt idx="416" formatCode="hh:mm:ss;@">
                  <c:v>0.75608796296296299</c:v>
                </c:pt>
                <c:pt idx="417" formatCode="hh:mm:ss;@">
                  <c:v>0.75836805555555553</c:v>
                </c:pt>
                <c:pt idx="418" formatCode="hh:mm:ss;@">
                  <c:v>0.75843749999999999</c:v>
                </c:pt>
                <c:pt idx="419" formatCode="hh:mm:ss;@">
                  <c:v>0.75883101851851853</c:v>
                </c:pt>
                <c:pt idx="420" formatCode="hh:mm:ss;@">
                  <c:v>0.75908564814814816</c:v>
                </c:pt>
                <c:pt idx="421" formatCode="hh:mm:ss;@">
                  <c:v>0.75908564814814816</c:v>
                </c:pt>
                <c:pt idx="422" formatCode="hh:mm:ss;@">
                  <c:v>0.75958333333333339</c:v>
                </c:pt>
                <c:pt idx="423" formatCode="hh:mm:ss;@">
                  <c:v>0.76185185185185178</c:v>
                </c:pt>
                <c:pt idx="424" formatCode="hh:mm:ss;@">
                  <c:v>0.76199074074074069</c:v>
                </c:pt>
                <c:pt idx="425" formatCode="hh:mm:ss;@">
                  <c:v>0.76239583333333327</c:v>
                </c:pt>
                <c:pt idx="426" formatCode="hh:mm:ss;@">
                  <c:v>0.76258101851851856</c:v>
                </c:pt>
                <c:pt idx="427" formatCode="hh:mm:ss;@">
                  <c:v>0.7628125</c:v>
                </c:pt>
                <c:pt idx="428" formatCode="hh:mm:ss;@">
                  <c:v>0.76306712962962964</c:v>
                </c:pt>
                <c:pt idx="429" formatCode="hh:mm:ss;@">
                  <c:v>0.76534722222222218</c:v>
                </c:pt>
                <c:pt idx="430" formatCode="hh:mm:ss;@">
                  <c:v>0.76548611111111109</c:v>
                </c:pt>
                <c:pt idx="431" formatCode="hh:mm:ss;@">
                  <c:v>0.76590277777777782</c:v>
                </c:pt>
                <c:pt idx="432" formatCode="hh:mm:ss;@">
                  <c:v>0.766087962962963</c:v>
                </c:pt>
                <c:pt idx="433" formatCode="hh:mm:ss;@">
                  <c:v>0.76643518518518527</c:v>
                </c:pt>
                <c:pt idx="434" formatCode="hh:mm:ss;@">
                  <c:v>0.76655092592592589</c:v>
                </c:pt>
                <c:pt idx="435" formatCode="hh:mm:ss;@">
                  <c:v>0.76883101851851843</c:v>
                </c:pt>
                <c:pt idx="436" formatCode="hh:mm:ss;@">
                  <c:v>0.76896990740740734</c:v>
                </c:pt>
                <c:pt idx="437" formatCode="hh:mm:ss;@">
                  <c:v>0.76954861111111106</c:v>
                </c:pt>
                <c:pt idx="438" formatCode="hh:mm:ss;@">
                  <c:v>0.76957175925925936</c:v>
                </c:pt>
                <c:pt idx="439" formatCode="hh:mm:ss;@">
                  <c:v>0.76991898148148152</c:v>
                </c:pt>
                <c:pt idx="440" formatCode="hh:mm:ss;@">
                  <c:v>0.77003472222222225</c:v>
                </c:pt>
                <c:pt idx="441" formatCode="hh:mm:ss;@">
                  <c:v>0.77233796296296298</c:v>
                </c:pt>
                <c:pt idx="442" formatCode="hh:mm:ss;@">
                  <c:v>0.77249999999999996</c:v>
                </c:pt>
                <c:pt idx="443" formatCode="hh:mm:ss;@">
                  <c:v>0.77305555555555561</c:v>
                </c:pt>
                <c:pt idx="444" formatCode="hh:mm:ss;@">
                  <c:v>0.77305555555555561</c:v>
                </c:pt>
                <c:pt idx="445" formatCode="hh:mm:ss;@">
                  <c:v>0.77340277777777777</c:v>
                </c:pt>
                <c:pt idx="446" formatCode="hh:mm:ss;@">
                  <c:v>0.77351851851851849</c:v>
                </c:pt>
                <c:pt idx="447" formatCode="hh:mm:ss;@">
                  <c:v>0.7758449074074073</c:v>
                </c:pt>
                <c:pt idx="448" formatCode="hh:mm:ss;@">
                  <c:v>0.77598379629629621</c:v>
                </c:pt>
                <c:pt idx="449" formatCode="hh:mm:ss;@">
                  <c:v>0.77653935185185186</c:v>
                </c:pt>
                <c:pt idx="450" formatCode="hh:mm:ss;@">
                  <c:v>0.77655092592592589</c:v>
                </c:pt>
                <c:pt idx="451" formatCode="hh:mm:ss;@">
                  <c:v>0.77689814814814817</c:v>
                </c:pt>
                <c:pt idx="452" formatCode="hh:mm:ss;@">
                  <c:v>0.77701388888888889</c:v>
                </c:pt>
                <c:pt idx="453" formatCode="hh:mm:ss;@">
                  <c:v>0.77932870370370377</c:v>
                </c:pt>
                <c:pt idx="454" formatCode="hh:mm:ss;@">
                  <c:v>0.77947916666666661</c:v>
                </c:pt>
                <c:pt idx="455" formatCode="hh:mm:ss;@">
                  <c:v>0.78003472222222225</c:v>
                </c:pt>
                <c:pt idx="456" formatCode="hh:mm:ss;@">
                  <c:v>0.78005787037037033</c:v>
                </c:pt>
                <c:pt idx="457" formatCode="hh:mm:ss;@">
                  <c:v>0.78038194444444453</c:v>
                </c:pt>
                <c:pt idx="458" formatCode="hh:mm:ss;@">
                  <c:v>0.78049768518518514</c:v>
                </c:pt>
                <c:pt idx="459" formatCode="hh:mm:ss;@">
                  <c:v>0.78282407407407406</c:v>
                </c:pt>
                <c:pt idx="460" formatCode="hh:mm:ss;@">
                  <c:v>0.78296296296296297</c:v>
                </c:pt>
                <c:pt idx="461" formatCode="hh:mm:ss;@">
                  <c:v>0.78351851851851861</c:v>
                </c:pt>
                <c:pt idx="462" formatCode="hh:mm:ss;@">
                  <c:v>0.78354166666666669</c:v>
                </c:pt>
                <c:pt idx="463" formatCode="hh:mm:ss;@">
                  <c:v>0.78402777777777777</c:v>
                </c:pt>
                <c:pt idx="464" formatCode="hh:mm:ss;@">
                  <c:v>0.78412037037037041</c:v>
                </c:pt>
                <c:pt idx="465" formatCode="hh:mm:ss;@">
                  <c:v>0.78630787037037031</c:v>
                </c:pt>
                <c:pt idx="466" formatCode="hh:mm:ss;@">
                  <c:v>0.78644675925925922</c:v>
                </c:pt>
                <c:pt idx="467" formatCode="hh:mm:ss;@">
                  <c:v>0.78700231481481486</c:v>
                </c:pt>
                <c:pt idx="468" formatCode="hh:mm:ss;@">
                  <c:v>0.78704861111111113</c:v>
                </c:pt>
                <c:pt idx="469" formatCode="hh:mm:ss;@">
                  <c:v>0.78751157407407402</c:v>
                </c:pt>
                <c:pt idx="470" formatCode="hh:mm:ss;@">
                  <c:v>0.78760416666666666</c:v>
                </c:pt>
                <c:pt idx="471" formatCode="hh:mm:ss;@">
                  <c:v>0.78979166666666656</c:v>
                </c:pt>
                <c:pt idx="472" formatCode="hh:mm:ss;@">
                  <c:v>0.79023148148148137</c:v>
                </c:pt>
                <c:pt idx="473" formatCode="hh:mm:ss;@">
                  <c:v>0.79053240740740749</c:v>
                </c:pt>
                <c:pt idx="474" formatCode="hh:mm:ss;@">
                  <c:v>0.79062500000000002</c:v>
                </c:pt>
                <c:pt idx="475" formatCode="hh:mm:ss;@">
                  <c:v>0.79099537037037038</c:v>
                </c:pt>
                <c:pt idx="476" formatCode="hh:mm:ss;@">
                  <c:v>0.79133101851851861</c:v>
                </c:pt>
                <c:pt idx="477" formatCode="hh:mm:ss;@">
                  <c:v>0.79327546296296303</c:v>
                </c:pt>
                <c:pt idx="478" formatCode="hh:mm:ss;@">
                  <c:v>0.79376157407407411</c:v>
                </c:pt>
                <c:pt idx="479" formatCode="hh:mm:ss;@">
                  <c:v>0.79407407407407404</c:v>
                </c:pt>
                <c:pt idx="480" formatCode="hh:mm:ss;@">
                  <c:v>0.79412037037037031</c:v>
                </c:pt>
                <c:pt idx="481" formatCode="hh:mm:ss;@">
                  <c:v>0.79449074074074078</c:v>
                </c:pt>
                <c:pt idx="482" formatCode="hh:mm:ss;@">
                  <c:v>0.79481481481481486</c:v>
                </c:pt>
                <c:pt idx="483" formatCode="hh:mm:ss;@">
                  <c:v>0.79679398148148151</c:v>
                </c:pt>
                <c:pt idx="484" formatCode="hh:mm:ss;@">
                  <c:v>0.79728009259259258</c:v>
                </c:pt>
                <c:pt idx="485" formatCode="hh:mm:ss;@">
                  <c:v>0.7975578703703704</c:v>
                </c:pt>
                <c:pt idx="486" formatCode="hh:mm:ss;@">
                  <c:v>0.79760416666666656</c:v>
                </c:pt>
                <c:pt idx="487" formatCode="hh:mm:ss;@">
                  <c:v>0.79799768518518521</c:v>
                </c:pt>
                <c:pt idx="488" formatCode="hh:mm:ss;@">
                  <c:v>0.79829861111111111</c:v>
                </c:pt>
                <c:pt idx="489" formatCode="hh:mm:ss;@">
                  <c:v>0.80027777777777775</c:v>
                </c:pt>
                <c:pt idx="490" formatCode="hh:mm:ss;@">
                  <c:v>0.80085648148148147</c:v>
                </c:pt>
                <c:pt idx="491" formatCode="hh:mm:ss;@">
                  <c:v>0.80106481481481484</c:v>
                </c:pt>
                <c:pt idx="492" formatCode="hh:mm:ss;@">
                  <c:v>0.80108796296296303</c:v>
                </c:pt>
                <c:pt idx="493" formatCode="hh:mm:ss;@">
                  <c:v>0.80152777777777784</c:v>
                </c:pt>
                <c:pt idx="494" formatCode="hh:mm:ss;@">
                  <c:v>0.80182870370370374</c:v>
                </c:pt>
                <c:pt idx="495" formatCode="hh:mm:ss;@">
                  <c:v>0.80378472222222219</c:v>
                </c:pt>
                <c:pt idx="496" formatCode="hh:mm:ss;@">
                  <c:v>0.80436342592592591</c:v>
                </c:pt>
                <c:pt idx="497" formatCode="hh:mm:ss;@">
                  <c:v>0.80457175925925928</c:v>
                </c:pt>
                <c:pt idx="498" formatCode="hh:mm:ss;@">
                  <c:v>0.80457175925925928</c:v>
                </c:pt>
                <c:pt idx="499" formatCode="hh:mm:ss;@">
                  <c:v>0.80501157407407409</c:v>
                </c:pt>
                <c:pt idx="500" formatCode="hh:mm:ss;@">
                  <c:v>0.80533564814814806</c:v>
                </c:pt>
                <c:pt idx="501" formatCode="hh:mm:ss;@">
                  <c:v>0.80726851851851855</c:v>
                </c:pt>
                <c:pt idx="502" formatCode="hh:mm:ss;@">
                  <c:v>0.80784722222222216</c:v>
                </c:pt>
                <c:pt idx="503" formatCode="hh:mm:ss;@">
                  <c:v>0.80807870370370372</c:v>
                </c:pt>
                <c:pt idx="504" formatCode="hh:mm:ss;@">
                  <c:v>0.80807870370370372</c:v>
                </c:pt>
                <c:pt idx="505" formatCode="hh:mm:ss;@">
                  <c:v>0.80866898148148147</c:v>
                </c:pt>
                <c:pt idx="506" formatCode="hh:mm:ss;@">
                  <c:v>0.80883101851851846</c:v>
                </c:pt>
                <c:pt idx="507" formatCode="hh:mm:ss;@">
                  <c:v>0.81075231481481491</c:v>
                </c:pt>
                <c:pt idx="508" formatCode="hh:mm:ss;@">
                  <c:v>0.81134259259259256</c:v>
                </c:pt>
                <c:pt idx="509" formatCode="hh:mm:ss;@">
                  <c:v>0.81162037037037038</c:v>
                </c:pt>
                <c:pt idx="510" formatCode="hh:mm:ss;@">
                  <c:v>0.81162037037037038</c:v>
                </c:pt>
                <c:pt idx="511" formatCode="hh:mm:ss;@">
                  <c:v>0.81217592592592591</c:v>
                </c:pt>
                <c:pt idx="512" formatCode="hh:mm:ss;@">
                  <c:v>0.81231481481481482</c:v>
                </c:pt>
                <c:pt idx="513" formatCode="hh:mm:ss;@">
                  <c:v>0.81429398148148147</c:v>
                </c:pt>
                <c:pt idx="514" formatCode="hh:mm:ss;@">
                  <c:v>0.81482638888888881</c:v>
                </c:pt>
                <c:pt idx="515" formatCode="hh:mm:ss;@">
                  <c:v>0.81510416666666663</c:v>
                </c:pt>
                <c:pt idx="516" formatCode="hh:mm:ss;@">
                  <c:v>0.81517361111111108</c:v>
                </c:pt>
                <c:pt idx="517" formatCode="hh:mm:ss;@">
                  <c:v>0.81568287037037035</c:v>
                </c:pt>
                <c:pt idx="518" formatCode="hh:mm:ss;@">
                  <c:v>0.81579861111111107</c:v>
                </c:pt>
                <c:pt idx="519" formatCode="hh:mm:ss;@">
                  <c:v>0.81777777777777771</c:v>
                </c:pt>
                <c:pt idx="520" formatCode="hh:mm:ss;@">
                  <c:v>0.81844907407407408</c:v>
                </c:pt>
                <c:pt idx="521" formatCode="hh:mm:ss;@">
                  <c:v>0.81858796296296299</c:v>
                </c:pt>
                <c:pt idx="522" formatCode="hh:mm:ss;@">
                  <c:v>0.81886574074074081</c:v>
                </c:pt>
                <c:pt idx="523" formatCode="hh:mm:ss;@">
                  <c:v>0.81916666666666671</c:v>
                </c:pt>
                <c:pt idx="524" formatCode="hh:mm:ss;@">
                  <c:v>0.81935185185185189</c:v>
                </c:pt>
                <c:pt idx="525" formatCode="hh:mm:ss;@">
                  <c:v>0.82126157407407396</c:v>
                </c:pt>
                <c:pt idx="526" formatCode="hh:mm:ss;@">
                  <c:v>0.82209490740740743</c:v>
                </c:pt>
                <c:pt idx="527" formatCode="hh:mm:ss;@">
                  <c:v>0.82221064814814815</c:v>
                </c:pt>
                <c:pt idx="528" formatCode="hh:mm:ss;@">
                  <c:v>0.82234953703703706</c:v>
                </c:pt>
                <c:pt idx="529" formatCode="hh:mm:ss;@">
                  <c:v>0.82269675925925922</c:v>
                </c:pt>
                <c:pt idx="530" formatCode="hh:mm:ss;@">
                  <c:v>0.82287037037037036</c:v>
                </c:pt>
                <c:pt idx="531" formatCode="hh:mm:ss;@">
                  <c:v>0.82474537037037043</c:v>
                </c:pt>
                <c:pt idx="532" formatCode="hh:mm:ss;@">
                  <c:v>0.8256134259259259</c:v>
                </c:pt>
                <c:pt idx="533" formatCode="hh:mm:ss;@">
                  <c:v>0.82570601851851855</c:v>
                </c:pt>
                <c:pt idx="534" formatCode="hh:mm:ss;@">
                  <c:v>0.82584490740740746</c:v>
                </c:pt>
                <c:pt idx="535" formatCode="hh:mm:ss;@">
                  <c:v>0.82619212962962962</c:v>
                </c:pt>
                <c:pt idx="536" formatCode="hh:mm:ss;@">
                  <c:v>0.82635416666666661</c:v>
                </c:pt>
                <c:pt idx="537" formatCode="hh:mm:ss;@">
                  <c:v>0.82822916666666668</c:v>
                </c:pt>
                <c:pt idx="538" formatCode="hh:mm:ss;@">
                  <c:v>0.82909722222222226</c:v>
                </c:pt>
                <c:pt idx="539" formatCode="hh:mm:ss;@">
                  <c:v>0.8291898148148148</c:v>
                </c:pt>
                <c:pt idx="540" formatCode="hh:mm:ss;@">
                  <c:v>0.82944444444444443</c:v>
                </c:pt>
                <c:pt idx="541" formatCode="hh:mm:ss;@">
                  <c:v>0.82967592592592598</c:v>
                </c:pt>
                <c:pt idx="542" formatCode="hh:mm:ss;@">
                  <c:v>0.82983796296296297</c:v>
                </c:pt>
                <c:pt idx="543" formatCode="hh:mm:ss;@">
                  <c:v>0.83172453703703697</c:v>
                </c:pt>
                <c:pt idx="544" formatCode="hh:mm:ss;@">
                  <c:v>0.83258101851851851</c:v>
                </c:pt>
                <c:pt idx="545" formatCode="hh:mm:ss;@">
                  <c:v>0.83269675925925923</c:v>
                </c:pt>
                <c:pt idx="546" formatCode="hh:mm:ss;@">
                  <c:v>0.83311342592592597</c:v>
                </c:pt>
                <c:pt idx="547" formatCode="hh:mm:ss;@">
                  <c:v>0.83318287037037031</c:v>
                </c:pt>
                <c:pt idx="548" formatCode="hh:mm:ss;@">
                  <c:v>0.83334490740740741</c:v>
                </c:pt>
                <c:pt idx="549" formatCode="hh:mm:ss;@">
                  <c:v>0.83537037037037043</c:v>
                </c:pt>
                <c:pt idx="550" formatCode="hh:mm:ss;@">
                  <c:v>0.83606481481481476</c:v>
                </c:pt>
                <c:pt idx="551" formatCode="hh:mm:ss;@">
                  <c:v>0.83618055555555548</c:v>
                </c:pt>
                <c:pt idx="552" formatCode="hh:mm:ss;@">
                  <c:v>0.83659722222222221</c:v>
                </c:pt>
                <c:pt idx="553" formatCode="hh:mm:ss;@">
                  <c:v>0.83666666666666656</c:v>
                </c:pt>
                <c:pt idx="554" formatCode="hh:mm:ss;@">
                  <c:v>0.83682870370370377</c:v>
                </c:pt>
                <c:pt idx="555" formatCode="hh:mm:ss;@">
                  <c:v>0.83885416666666668</c:v>
                </c:pt>
                <c:pt idx="556" formatCode="hh:mm:ss;@">
                  <c:v>0.83959490740740739</c:v>
                </c:pt>
                <c:pt idx="557" formatCode="hh:mm:ss;@">
                  <c:v>0.83966435185185195</c:v>
                </c:pt>
                <c:pt idx="558" formatCode="hh:mm:ss;@">
                  <c:v>0.84009259259259261</c:v>
                </c:pt>
                <c:pt idx="559" formatCode="hh:mm:ss;@">
                  <c:v>0.84018518518518526</c:v>
                </c:pt>
                <c:pt idx="560" formatCode="hh:mm:ss;@">
                  <c:v>0.84032407407407417</c:v>
                </c:pt>
                <c:pt idx="561" formatCode="hh:mm:ss;@">
                  <c:v>0.84233796296296293</c:v>
                </c:pt>
                <c:pt idx="562" formatCode="hh:mm:ss;@">
                  <c:v>0.84309027777777779</c:v>
                </c:pt>
                <c:pt idx="563" formatCode="hh:mm:ss;@">
                  <c:v>0.84315972222222213</c:v>
                </c:pt>
                <c:pt idx="564" formatCode="hh:mm:ss;@">
                  <c:v>0.84357638888888886</c:v>
                </c:pt>
                <c:pt idx="565" formatCode="hh:mm:ss;@">
                  <c:v>0.84371527777777777</c:v>
                </c:pt>
                <c:pt idx="566" formatCode="hh:mm:ss;@">
                  <c:v>0.84383101851851849</c:v>
                </c:pt>
                <c:pt idx="567" formatCode="hh:mm:ss;@">
                  <c:v>0.84583333333333333</c:v>
                </c:pt>
                <c:pt idx="568" formatCode="hh:mm:ss;@">
                  <c:v>0.84657407407407403</c:v>
                </c:pt>
                <c:pt idx="569" formatCode="hh:mm:ss;@">
                  <c:v>0.84664351851851849</c:v>
                </c:pt>
                <c:pt idx="570" formatCode="hh:mm:ss;@">
                  <c:v>0.84715277777777775</c:v>
                </c:pt>
                <c:pt idx="571" formatCode="hh:mm:ss;@">
                  <c:v>0.84726851851851848</c:v>
                </c:pt>
                <c:pt idx="572" formatCode="hh:mm:ss;@">
                  <c:v>0.84733796296296304</c:v>
                </c:pt>
                <c:pt idx="573" formatCode="hh:mm:ss;@">
                  <c:v>0.84931712962962969</c:v>
                </c:pt>
                <c:pt idx="574" formatCode="hh:mm:ss;@">
                  <c:v>0.85005787037037039</c:v>
                </c:pt>
                <c:pt idx="575" formatCode="hh:mm:ss;@">
                  <c:v>0.8501967592592593</c:v>
                </c:pt>
                <c:pt idx="576" formatCode="hh:mm:ss;@">
                  <c:v>0.85065972222222219</c:v>
                </c:pt>
                <c:pt idx="577" formatCode="hh:mm:ss;@">
                  <c:v>0.85082175925925929</c:v>
                </c:pt>
                <c:pt idx="578" formatCode="hh:mm:ss;@">
                  <c:v>0.85093750000000001</c:v>
                </c:pt>
                <c:pt idx="579" formatCode="hh:mm:ss;@">
                  <c:v>0.85282407407407401</c:v>
                </c:pt>
                <c:pt idx="580" formatCode="hh:mm:ss;@">
                  <c:v>0.85368055555555555</c:v>
                </c:pt>
                <c:pt idx="581" formatCode="hh:mm:ss;@">
                  <c:v>0.85381944444444446</c:v>
                </c:pt>
                <c:pt idx="582" formatCode="hh:mm:ss;@">
                  <c:v>0.854375</c:v>
                </c:pt>
                <c:pt idx="583" formatCode="hh:mm:ss;@">
                  <c:v>0.85442129629629626</c:v>
                </c:pt>
                <c:pt idx="584" formatCode="hh:mm:ss;@">
                  <c:v>0.85444444444444445</c:v>
                </c:pt>
                <c:pt idx="585" formatCode="hh:mm:ss;@">
                  <c:v>0.85630787037037026</c:v>
                </c:pt>
                <c:pt idx="586" formatCode="hh:mm:ss;@">
                  <c:v>0.8571643518518518</c:v>
                </c:pt>
                <c:pt idx="587" formatCode="hh:mm:ss;@">
                  <c:v>0.85730324074074071</c:v>
                </c:pt>
                <c:pt idx="588" formatCode="hh:mm:ss;@">
                  <c:v>0.85796296296296293</c:v>
                </c:pt>
                <c:pt idx="589" formatCode="hh:mm:ss;@">
                  <c:v>0.85796296296296293</c:v>
                </c:pt>
                <c:pt idx="590" formatCode="hh:mm:ss;@">
                  <c:v>0.85805555555555557</c:v>
                </c:pt>
                <c:pt idx="591" formatCode="hh:mm:ss;@">
                  <c:v>0.85979166666666673</c:v>
                </c:pt>
                <c:pt idx="592" formatCode="hh:mm:ss;@">
                  <c:v>0.8606597222222222</c:v>
                </c:pt>
                <c:pt idx="593" formatCode="hh:mm:ss;@">
                  <c:v>0.86079861111111111</c:v>
                </c:pt>
                <c:pt idx="594" formatCode="hh:mm:ss;@">
                  <c:v>0.86144675925925929</c:v>
                </c:pt>
                <c:pt idx="595" formatCode="hh:mm:ss;@">
                  <c:v>0.86163194444444446</c:v>
                </c:pt>
                <c:pt idx="596" formatCode="hh:mm:ss;@">
                  <c:v>0.86167824074074073</c:v>
                </c:pt>
                <c:pt idx="597" formatCode="hh:mm:ss;@">
                  <c:v>0.86328703703703702</c:v>
                </c:pt>
                <c:pt idx="598" formatCode="hh:mm:ss;@">
                  <c:v>0.86414351851851856</c:v>
                </c:pt>
                <c:pt idx="599" formatCode="hh:mm:ss;@">
                  <c:v>0.86428240740740747</c:v>
                </c:pt>
                <c:pt idx="600" formatCode="hh:mm:ss;@">
                  <c:v>0.8650000000000001</c:v>
                </c:pt>
                <c:pt idx="601" formatCode="hh:mm:ss;@">
                  <c:v>0.86511574074074071</c:v>
                </c:pt>
                <c:pt idx="602" formatCode="hh:mm:ss;@">
                  <c:v>0.86518518518518517</c:v>
                </c:pt>
                <c:pt idx="603" formatCode="hh:mm:ss;@">
                  <c:v>0.86677083333333327</c:v>
                </c:pt>
                <c:pt idx="604" formatCode="hh:mm:ss;@">
                  <c:v>0.86762731481481481</c:v>
                </c:pt>
                <c:pt idx="605" formatCode="hh:mm:ss;@">
                  <c:v>0.86797453703703698</c:v>
                </c:pt>
                <c:pt idx="606" formatCode="hh:mm:ss;@">
                  <c:v>0.86848379629629635</c:v>
                </c:pt>
                <c:pt idx="607" formatCode="hh:mm:ss;@">
                  <c:v>0.86859953703703707</c:v>
                </c:pt>
                <c:pt idx="608" formatCode="hh:mm:ss;@">
                  <c:v>0.86866898148148142</c:v>
                </c:pt>
                <c:pt idx="609" formatCode="hh:mm:ss;@">
                  <c:v>0.87025462962962974</c:v>
                </c:pt>
                <c:pt idx="610" formatCode="hh:mm:ss;@">
                  <c:v>0.87113425925925936</c:v>
                </c:pt>
                <c:pt idx="611" formatCode="hh:mm:ss;@">
                  <c:v>0.87145833333333333</c:v>
                </c:pt>
                <c:pt idx="612" formatCode="hh:mm:ss;@">
                  <c:v>0.87197916666666664</c:v>
                </c:pt>
                <c:pt idx="613" formatCode="hh:mm:ss;@">
                  <c:v>0.87211805555555555</c:v>
                </c:pt>
                <c:pt idx="614" formatCode="hh:mm:ss;@">
                  <c:v>0.87223379629629638</c:v>
                </c:pt>
                <c:pt idx="615" formatCode="hh:mm:ss;@">
                  <c:v>0.87378472222222225</c:v>
                </c:pt>
                <c:pt idx="616" formatCode="hh:mm:ss;@">
                  <c:v>0.87464120370370368</c:v>
                </c:pt>
                <c:pt idx="617" formatCode="hh:mm:ss;@">
                  <c:v>0.87497685185185192</c:v>
                </c:pt>
                <c:pt idx="618" formatCode="hh:mm:ss;@">
                  <c:v>0.87550925925925915</c:v>
                </c:pt>
                <c:pt idx="619" formatCode="hh:mm:ss;@">
                  <c:v>0.87562499999999999</c:v>
                </c:pt>
                <c:pt idx="620" formatCode="hh:mm:ss;@">
                  <c:v>0.87571759259259263</c:v>
                </c:pt>
                <c:pt idx="621" formatCode="hh:mm:ss;@">
                  <c:v>0.87731481481481488</c:v>
                </c:pt>
                <c:pt idx="622" formatCode="hh:mm:ss;@">
                  <c:v>0.87815972222222216</c:v>
                </c:pt>
                <c:pt idx="623" formatCode="hh:mm:ss;@">
                  <c:v>0.87846064814814817</c:v>
                </c:pt>
                <c:pt idx="624" formatCode="hh:mm:ss;@">
                  <c:v>0.87899305555555562</c:v>
                </c:pt>
                <c:pt idx="625" formatCode="hh:mm:ss;@">
                  <c:v>0.87910879629629635</c:v>
                </c:pt>
                <c:pt idx="626" formatCode="hh:mm:ss;@">
                  <c:v>0.87920138888888888</c:v>
                </c:pt>
                <c:pt idx="627" formatCode="hh:mm:ss;@">
                  <c:v>0.88083333333333336</c:v>
                </c:pt>
                <c:pt idx="628" formatCode="hh:mm:ss;@">
                  <c:v>0.88164351851851841</c:v>
                </c:pt>
                <c:pt idx="629" formatCode="hh:mm:ss;@">
                  <c:v>0.88196759259259261</c:v>
                </c:pt>
                <c:pt idx="630" formatCode="hh:mm:ss;@">
                  <c:v>0.88249999999999995</c:v>
                </c:pt>
                <c:pt idx="631" formatCode="hh:mm:ss;@">
                  <c:v>0.8825925925925926</c:v>
                </c:pt>
                <c:pt idx="632" formatCode="hh:mm:ss;@">
                  <c:v>0.88277777777777777</c:v>
                </c:pt>
                <c:pt idx="633" formatCode="hh:mm:ss;@">
                  <c:v>0.88431712962962961</c:v>
                </c:pt>
                <c:pt idx="634" formatCode="hh:mm:ss;@">
                  <c:v>0.88512731481481488</c:v>
                </c:pt>
                <c:pt idx="635" formatCode="hh:mm:ss;@">
                  <c:v>0.88547453703703705</c:v>
                </c:pt>
                <c:pt idx="636" formatCode="hh:mm:ss;@">
                  <c:v>0.88598379629629631</c:v>
                </c:pt>
                <c:pt idx="637" formatCode="hh:mm:ss;@">
                  <c:v>0.88607638888888884</c:v>
                </c:pt>
                <c:pt idx="638" formatCode="hh:mm:ss;@">
                  <c:v>0.8863657407407407</c:v>
                </c:pt>
                <c:pt idx="639" formatCode="hh:mm:ss;@">
                  <c:v>0.88780092592592597</c:v>
                </c:pt>
                <c:pt idx="640" formatCode="hh:mm:ss;@">
                  <c:v>0.88861111111111113</c:v>
                </c:pt>
                <c:pt idx="641" formatCode="hh:mm:ss;@">
                  <c:v>0.88895833333333341</c:v>
                </c:pt>
                <c:pt idx="642" formatCode="hh:mm:ss;@">
                  <c:v>0.88947916666666671</c:v>
                </c:pt>
                <c:pt idx="643" formatCode="hh:mm:ss;@">
                  <c:v>0.88957175925925924</c:v>
                </c:pt>
                <c:pt idx="644" formatCode="hh:mm:ss;@">
                  <c:v>0.88991898148148152</c:v>
                </c:pt>
                <c:pt idx="645" formatCode="hh:mm:ss;@">
                  <c:v>0.89128472222222221</c:v>
                </c:pt>
                <c:pt idx="646" formatCode="hh:mm:ss;@">
                  <c:v>0.89210648148148142</c:v>
                </c:pt>
                <c:pt idx="647" formatCode="hh:mm:ss;@">
                  <c:v>0.8924537037037038</c:v>
                </c:pt>
                <c:pt idx="648" formatCode="hh:mm:ss;@">
                  <c:v>0.8930324074074073</c:v>
                </c:pt>
                <c:pt idx="649" formatCode="hh:mm:ss;@">
                  <c:v>0.8930555555555556</c:v>
                </c:pt>
                <c:pt idx="650" formatCode="hh:mm:ss;@">
                  <c:v>0.89340277777777777</c:v>
                </c:pt>
                <c:pt idx="651" formatCode="hh:mm:ss;@">
                  <c:v>0.89479166666666676</c:v>
                </c:pt>
                <c:pt idx="652" formatCode="hh:mm:ss;@">
                  <c:v>0.89577546296296295</c:v>
                </c:pt>
                <c:pt idx="653" formatCode="hh:mm:ss;@">
                  <c:v>0.8960300925925927</c:v>
                </c:pt>
                <c:pt idx="654" formatCode="hh:mm:ss;@">
                  <c:v>0.89653935185185185</c:v>
                </c:pt>
                <c:pt idx="655" formatCode="hh:mm:ss;@">
                  <c:v>0.89653935185185185</c:v>
                </c:pt>
                <c:pt idx="656" formatCode="hh:mm:ss;@">
                  <c:v>0.89695601851851858</c:v>
                </c:pt>
                <c:pt idx="657" formatCode="hh:mm:ss;@">
                  <c:v>0.89828703703703694</c:v>
                </c:pt>
                <c:pt idx="658" formatCode="hh:mm:ss;@">
                  <c:v>0.8992592592592592</c:v>
                </c:pt>
                <c:pt idx="659" formatCode="hh:mm:ss;@">
                  <c:v>0.8997222222222222</c:v>
                </c:pt>
                <c:pt idx="660" formatCode="hh:mm:ss;@">
                  <c:v>0.9000231481481481</c:v>
                </c:pt>
                <c:pt idx="661" formatCode="hh:mm:ss;@">
                  <c:v>0.90006944444444448</c:v>
                </c:pt>
                <c:pt idx="662" formatCode="hh:mm:ss;@">
                  <c:v>0.9006249999999999</c:v>
                </c:pt>
                <c:pt idx="663" formatCode="hh:mm:ss;@">
                  <c:v>0.90179398148148149</c:v>
                </c:pt>
                <c:pt idx="664" formatCode="hh:mm:ss;@">
                  <c:v>0.90311342592592592</c:v>
                </c:pt>
                <c:pt idx="665" formatCode="hh:mm:ss;@">
                  <c:v>0.90320601851851856</c:v>
                </c:pt>
                <c:pt idx="666" formatCode="hh:mm:ss;@">
                  <c:v>0.90350694444444446</c:v>
                </c:pt>
                <c:pt idx="667" formatCode="hh:mm:ss;@">
                  <c:v>0.90355324074074073</c:v>
                </c:pt>
                <c:pt idx="668" formatCode="hh:mm:ss;@">
                  <c:v>0.90416666666666667</c:v>
                </c:pt>
                <c:pt idx="669" formatCode="hh:mm:ss;@">
                  <c:v>0.90537037037037038</c:v>
                </c:pt>
                <c:pt idx="670" formatCode="hh:mm:ss;@">
                  <c:v>0.90663194444444439</c:v>
                </c:pt>
                <c:pt idx="671" formatCode="hh:mm:ss;@">
                  <c:v>0.90679398148148149</c:v>
                </c:pt>
                <c:pt idx="672" formatCode="hh:mm:ss;@">
                  <c:v>0.90700231481481486</c:v>
                </c:pt>
                <c:pt idx="673" formatCode="hh:mm:ss;@">
                  <c:v>0.90704861111111112</c:v>
                </c:pt>
                <c:pt idx="674" formatCode="hh:mm:ss;@">
                  <c:v>0.90767361111111111</c:v>
                </c:pt>
                <c:pt idx="675" formatCode="hh:mm:ss;@">
                  <c:v>0.90896990740740735</c:v>
                </c:pt>
                <c:pt idx="676" formatCode="hh:mm:ss;@">
                  <c:v>0.91011574074074064</c:v>
                </c:pt>
                <c:pt idx="677" formatCode="hh:mm:ss;@">
                  <c:v>0.91041666666666676</c:v>
                </c:pt>
                <c:pt idx="678" formatCode="hh:mm:ss;@">
                  <c:v>0.9105092592592593</c:v>
                </c:pt>
                <c:pt idx="679" formatCode="hh:mm:ss;@">
                  <c:v>0.91053240740740737</c:v>
                </c:pt>
                <c:pt idx="680" formatCode="hh:mm:ss;@">
                  <c:v>0.91118055555555555</c:v>
                </c:pt>
                <c:pt idx="681" formatCode="hh:mm:ss;@">
                  <c:v>0.91248842592592594</c:v>
                </c:pt>
                <c:pt idx="682" formatCode="hh:mm:ss;@">
                  <c:v>0.913599537037037</c:v>
                </c:pt>
                <c:pt idx="683" formatCode="hh:mm:ss;@">
                  <c:v>0.91392361111111109</c:v>
                </c:pt>
                <c:pt idx="684" formatCode="hh:mm:ss;@">
                  <c:v>0.91399305555555566</c:v>
                </c:pt>
                <c:pt idx="685" formatCode="hh:mm:ss;@">
                  <c:v>0.91401620370370373</c:v>
                </c:pt>
                <c:pt idx="686" formatCode="hh:mm:ss;@">
                  <c:v>0.9146643518518518</c:v>
                </c:pt>
                <c:pt idx="687" formatCode="hh:mm:ss;@">
                  <c:v>0.91599537037037038</c:v>
                </c:pt>
                <c:pt idx="688" formatCode="hh:mm:ss;@">
                  <c:v>0.91708333333333336</c:v>
                </c:pt>
                <c:pt idx="689" formatCode="hh:mm:ss;@">
                  <c:v>0.9174768518518519</c:v>
                </c:pt>
                <c:pt idx="690" formatCode="hh:mm:ss;@">
                  <c:v>0.9174768518518519</c:v>
                </c:pt>
                <c:pt idx="691" formatCode="hh:mm:ss;@">
                  <c:v>0.91756944444444455</c:v>
                </c:pt>
                <c:pt idx="692" formatCode="hh:mm:ss;@">
                  <c:v>0.91818287037037039</c:v>
                </c:pt>
                <c:pt idx="693" formatCode="hh:mm:ss;@">
                  <c:v>0.9196643518518518</c:v>
                </c:pt>
                <c:pt idx="694" formatCode="hh:mm:ss;@">
                  <c:v>0.92067129629629629</c:v>
                </c:pt>
                <c:pt idx="695" formatCode="hh:mm:ss;@">
                  <c:v>0.92099537037037038</c:v>
                </c:pt>
                <c:pt idx="696" formatCode="hh:mm:ss;@">
                  <c:v>0.92099537037037038</c:v>
                </c:pt>
                <c:pt idx="697" formatCode="hh:mm:ss;@">
                  <c:v>0.92106481481481473</c:v>
                </c:pt>
                <c:pt idx="698" formatCode="hh:mm:ss;@">
                  <c:v>0.92171296296296301</c:v>
                </c:pt>
                <c:pt idx="699" formatCode="hh:mm:ss;@">
                  <c:v>0.92314814814814816</c:v>
                </c:pt>
                <c:pt idx="700" formatCode="hh:mm:ss;@">
                  <c:v>0.92415509259259254</c:v>
                </c:pt>
                <c:pt idx="701" formatCode="hh:mm:ss;@">
                  <c:v>0.92447916666666663</c:v>
                </c:pt>
                <c:pt idx="702" formatCode="hh:mm:ss;@">
                  <c:v>0.92450231481481471</c:v>
                </c:pt>
                <c:pt idx="703" formatCode="hh:mm:ss;@">
                  <c:v>0.92454861111111108</c:v>
                </c:pt>
                <c:pt idx="704" formatCode="hh:mm:ss;@">
                  <c:v>0.92519675925925926</c:v>
                </c:pt>
                <c:pt idx="705" formatCode="hh:mm:ss;@">
                  <c:v>0.92666666666666664</c:v>
                </c:pt>
                <c:pt idx="706" formatCode="hh:mm:ss;@">
                  <c:v>0.92782407407407408</c:v>
                </c:pt>
                <c:pt idx="707" formatCode="hh:mm:ss;@">
                  <c:v>0.92796296296296299</c:v>
                </c:pt>
                <c:pt idx="708" formatCode="hh:mm:ss;@">
                  <c:v>0.92798611111111118</c:v>
                </c:pt>
                <c:pt idx="709" formatCode="hh:mm:ss;@">
                  <c:v>0.92803240740740733</c:v>
                </c:pt>
                <c:pt idx="710" formatCode="hh:mm:ss;@">
                  <c:v>0.9287037037037037</c:v>
                </c:pt>
                <c:pt idx="711" formatCode="hh:mm:ss;@">
                  <c:v>0.93026620370370372</c:v>
                </c:pt>
                <c:pt idx="712" formatCode="hh:mm:ss;@">
                  <c:v>0.93146990740740743</c:v>
                </c:pt>
                <c:pt idx="713" formatCode="hh:mm:ss;@">
                  <c:v>0.9314930555555555</c:v>
                </c:pt>
                <c:pt idx="714" formatCode="hh:mm:ss;@">
                  <c:v>0.9315162037037038</c:v>
                </c:pt>
                <c:pt idx="715" formatCode="hh:mm:ss;@">
                  <c:v>0.93153935185185188</c:v>
                </c:pt>
                <c:pt idx="716" formatCode="hh:mm:ss;@">
                  <c:v>0.93224537037037036</c:v>
                </c:pt>
                <c:pt idx="717" formatCode="hh:mm:ss;@">
                  <c:v>0.93374999999999997</c:v>
                </c:pt>
                <c:pt idx="718" formatCode="hh:mm:ss;@">
                  <c:v>0.93496527777777771</c:v>
                </c:pt>
                <c:pt idx="719" formatCode="hh:mm:ss;@">
                  <c:v>0.9349884259259259</c:v>
                </c:pt>
                <c:pt idx="720" formatCode="hh:mm:ss;@">
                  <c:v>0.93503472222222228</c:v>
                </c:pt>
                <c:pt idx="721" formatCode="hh:mm:ss;@">
                  <c:v>0.93515046296296289</c:v>
                </c:pt>
                <c:pt idx="722" formatCode="hh:mm:ss;@">
                  <c:v>0.93572916666666661</c:v>
                </c:pt>
                <c:pt idx="723" formatCode="hh:mm:ss;@">
                  <c:v>0.9372800925925926</c:v>
                </c:pt>
                <c:pt idx="724" formatCode="hh:mm:ss;@">
                  <c:v>0.93844907407407396</c:v>
                </c:pt>
                <c:pt idx="725" formatCode="hh:mm:ss;@">
                  <c:v>0.93847222222222226</c:v>
                </c:pt>
                <c:pt idx="726" formatCode="hh:mm:ss;@">
                  <c:v>0.93854166666666661</c:v>
                </c:pt>
                <c:pt idx="727" formatCode="hh:mm:ss;@">
                  <c:v>0.93870370370370371</c:v>
                </c:pt>
                <c:pt idx="728" formatCode="hh:mm:ss;@">
                  <c:v>0.93921296296296297</c:v>
                </c:pt>
                <c:pt idx="729" formatCode="hh:mm:ss;@">
                  <c:v>0.94084490740740734</c:v>
                </c:pt>
                <c:pt idx="730" formatCode="hh:mm:ss;@">
                  <c:v>0.94195601851851851</c:v>
                </c:pt>
                <c:pt idx="731" formatCode="hh:mm:ss;@">
                  <c:v>0.94202546296296286</c:v>
                </c:pt>
                <c:pt idx="732" formatCode="hh:mm:ss;@">
                  <c:v>0.94202546296296286</c:v>
                </c:pt>
                <c:pt idx="733" formatCode="hh:mm:ss;@">
                  <c:v>0.94269675925925922</c:v>
                </c:pt>
                <c:pt idx="734" formatCode="hh:mm:ss;@">
                  <c:v>0.94271990740740741</c:v>
                </c:pt>
                <c:pt idx="735" formatCode="hh:mm:ss;@">
                  <c:v>0.9443287037037037</c:v>
                </c:pt>
                <c:pt idx="736" formatCode="hh:mm:ss;@">
                  <c:v>0.94548611111111114</c:v>
                </c:pt>
                <c:pt idx="737" formatCode="hh:mm:ss;@">
                  <c:v>0.9455324074074074</c:v>
                </c:pt>
                <c:pt idx="738" formatCode="hh:mm:ss;@">
                  <c:v>0.94567129629629632</c:v>
                </c:pt>
                <c:pt idx="739" formatCode="hh:mm:ss;@">
                  <c:v>0.94622685185185185</c:v>
                </c:pt>
                <c:pt idx="740" formatCode="hh:mm:ss;@">
                  <c:v>0.94625000000000004</c:v>
                </c:pt>
                <c:pt idx="741" formatCode="hh:mm:ss;@">
                  <c:v>0.94781249999999995</c:v>
                </c:pt>
                <c:pt idx="742" formatCode="hh:mm:ss;@">
                  <c:v>0.94899305555555558</c:v>
                </c:pt>
                <c:pt idx="743" formatCode="hh:mm:ss;@">
                  <c:v>0.94906250000000003</c:v>
                </c:pt>
                <c:pt idx="744" formatCode="hh:mm:ss;@">
                  <c:v>0.94917824074074064</c:v>
                </c:pt>
                <c:pt idx="745" formatCode="hh:mm:ss;@">
                  <c:v>0.94974537037037043</c:v>
                </c:pt>
                <c:pt idx="746" formatCode="hh:mm:ss;@">
                  <c:v>0.94976851851851851</c:v>
                </c:pt>
                <c:pt idx="747" formatCode="hh:mm:ss;@">
                  <c:v>0.9512962962962962</c:v>
                </c:pt>
                <c:pt idx="748" formatCode="hh:mm:ss;@">
                  <c:v>0.95253472222222213</c:v>
                </c:pt>
                <c:pt idx="749" formatCode="hh:mm:ss;@">
                  <c:v>0.95255787037037043</c:v>
                </c:pt>
                <c:pt idx="750" formatCode="hh:mm:ss;@">
                  <c:v>0.95269675925925934</c:v>
                </c:pt>
                <c:pt idx="751" formatCode="hh:mm:ss;@">
                  <c:v>0.95327546296296306</c:v>
                </c:pt>
                <c:pt idx="752" formatCode="hh:mm:ss;@">
                  <c:v>0.95332175925925933</c:v>
                </c:pt>
                <c:pt idx="753" formatCode="hh:mm:ss;@">
                  <c:v>0.95480324074074074</c:v>
                </c:pt>
                <c:pt idx="754" formatCode="hh:mm:ss;@">
                  <c:v>0.95601851851851849</c:v>
                </c:pt>
                <c:pt idx="755" formatCode="hh:mm:ss;@">
                  <c:v>0.95604166666666668</c:v>
                </c:pt>
                <c:pt idx="756" formatCode="hh:mm:ss;@">
                  <c:v>0.95618055555555559</c:v>
                </c:pt>
                <c:pt idx="757" formatCode="hh:mm:ss;@">
                  <c:v>0.95680555555555558</c:v>
                </c:pt>
                <c:pt idx="758" formatCode="hh:mm:ss;@">
                  <c:v>0.95680555555555558</c:v>
                </c:pt>
                <c:pt idx="759" formatCode="hh:mm:ss;@">
                  <c:v>0.95834490740740741</c:v>
                </c:pt>
                <c:pt idx="760" formatCode="hh:mm:ss;@">
                  <c:v>0.95954861111111101</c:v>
                </c:pt>
                <c:pt idx="761" formatCode="hh:mm:ss;@">
                  <c:v>0.9595717592592593</c:v>
                </c:pt>
                <c:pt idx="762" formatCode="hh:mm:ss;@">
                  <c:v>0.95966435185185184</c:v>
                </c:pt>
                <c:pt idx="763" formatCode="hh:mm:ss;@">
                  <c:v>0.96028935185185194</c:v>
                </c:pt>
                <c:pt idx="764" formatCode="hh:mm:ss;@">
                  <c:v>0.96031250000000001</c:v>
                </c:pt>
                <c:pt idx="765" formatCode="hh:mm:ss;@">
                  <c:v>0.96194444444444438</c:v>
                </c:pt>
                <c:pt idx="766" formatCode="hh:mm:ss;@">
                  <c:v>0.96303240740740748</c:v>
                </c:pt>
                <c:pt idx="767" formatCode="hh:mm:ss;@">
                  <c:v>0.96305555555555555</c:v>
                </c:pt>
                <c:pt idx="768" formatCode="hh:mm:ss;@">
                  <c:v>0.96328703703703711</c:v>
                </c:pt>
                <c:pt idx="769" formatCode="hh:mm:ss;@">
                  <c:v>0.96379629629629626</c:v>
                </c:pt>
                <c:pt idx="770" formatCode="hh:mm:ss;@">
                  <c:v>0.96380787037037041</c:v>
                </c:pt>
                <c:pt idx="771" formatCode="hh:mm:ss;@">
                  <c:v>0.96545138888888893</c:v>
                </c:pt>
                <c:pt idx="772" formatCode="hh:mm:ss;@">
                  <c:v>0.9665625000000001</c:v>
                </c:pt>
                <c:pt idx="773" formatCode="hh:mm:ss;@">
                  <c:v>0.9665625000000001</c:v>
                </c:pt>
                <c:pt idx="774" formatCode="hh:mm:ss;@">
                  <c:v>0.96678240740740751</c:v>
                </c:pt>
                <c:pt idx="775" formatCode="hh:mm:ss;@">
                  <c:v>0.96729166666666666</c:v>
                </c:pt>
                <c:pt idx="776" formatCode="hh:mm:ss;@">
                  <c:v>0.96733796296296293</c:v>
                </c:pt>
                <c:pt idx="777" formatCode="hh:mm:ss;@">
                  <c:v>0.96893518518518518</c:v>
                </c:pt>
                <c:pt idx="778" formatCode="hh:mm:ss;@">
                  <c:v>0.97005787037037028</c:v>
                </c:pt>
                <c:pt idx="779" formatCode="hh:mm:ss;@">
                  <c:v>0.97005787037037028</c:v>
                </c:pt>
                <c:pt idx="780" formatCode="hh:mm:ss;@">
                  <c:v>0.97068287037037038</c:v>
                </c:pt>
                <c:pt idx="781" formatCode="hh:mm:ss;@">
                  <c:v>0.97077546296296291</c:v>
                </c:pt>
                <c:pt idx="782" formatCode="hh:mm:ss;@">
                  <c:v>0.97091435185185182</c:v>
                </c:pt>
                <c:pt idx="783" formatCode="hh:mm:ss;@">
                  <c:v>0.97256944444444438</c:v>
                </c:pt>
                <c:pt idx="784" formatCode="hh:mm:ss;@">
                  <c:v>0.97354166666666664</c:v>
                </c:pt>
                <c:pt idx="785" formatCode="hh:mm:ss;@">
                  <c:v>0.97356481481481483</c:v>
                </c:pt>
                <c:pt idx="786" formatCode="hh:mm:ss;@">
                  <c:v>0.97425925925925927</c:v>
                </c:pt>
                <c:pt idx="787" formatCode="hh:mm:ss;@">
                  <c:v>0.97439814814814818</c:v>
                </c:pt>
                <c:pt idx="788" formatCode="hh:mm:ss;@">
                  <c:v>0.97444444444444445</c:v>
                </c:pt>
                <c:pt idx="789" formatCode="hh:mm:ss;@">
                  <c:v>0.976099537037037</c:v>
                </c:pt>
                <c:pt idx="790" formatCode="hh:mm:ss;@">
                  <c:v>0.977025462962963</c:v>
                </c:pt>
                <c:pt idx="791" formatCode="hh:mm:ss;@">
                  <c:v>0.97707175925925915</c:v>
                </c:pt>
                <c:pt idx="792" formatCode="hh:mm:ss;@">
                  <c:v>0.97774305555555552</c:v>
                </c:pt>
                <c:pt idx="793" formatCode="hh:mm:ss;@">
                  <c:v>0.97790509259259262</c:v>
                </c:pt>
                <c:pt idx="794" formatCode="hh:mm:ss;@">
                  <c:v>0.9779282407407407</c:v>
                </c:pt>
                <c:pt idx="795" formatCode="hh:mm:ss;@">
                  <c:v>0.97965277777777782</c:v>
                </c:pt>
                <c:pt idx="796" formatCode="hh:mm:ss;@">
                  <c:v>0.9805787037037037</c:v>
                </c:pt>
                <c:pt idx="797" formatCode="hh:mm:ss;@">
                  <c:v>0.98060185185185189</c:v>
                </c:pt>
                <c:pt idx="798" formatCode="hh:mm:ss;@">
                  <c:v>0.98123842592592592</c:v>
                </c:pt>
                <c:pt idx="799" formatCode="hh:mm:ss;@">
                  <c:v>0.98140046296296291</c:v>
                </c:pt>
                <c:pt idx="800" formatCode="hh:mm:ss;@">
                  <c:v>0.98167824074074073</c:v>
                </c:pt>
                <c:pt idx="801" formatCode="hh:mm:ss;@">
                  <c:v>0.98313657407407407</c:v>
                </c:pt>
                <c:pt idx="802" formatCode="hh:mm:ss;@">
                  <c:v>0.98409722222222218</c:v>
                </c:pt>
                <c:pt idx="803" formatCode="hh:mm:ss;@">
                  <c:v>0.98409722222222218</c:v>
                </c:pt>
                <c:pt idx="804" formatCode="hh:mm:ss;@">
                  <c:v>0.98476851851851854</c:v>
                </c:pt>
                <c:pt idx="805" formatCode="hh:mm:ss;@">
                  <c:v>0.98488425925925915</c:v>
                </c:pt>
                <c:pt idx="806" formatCode="hh:mm:ss;@">
                  <c:v>0.98530092592592589</c:v>
                </c:pt>
                <c:pt idx="807" formatCode="hh:mm:ss;@">
                  <c:v>0.98662037037037031</c:v>
                </c:pt>
                <c:pt idx="808" formatCode="hh:mm:ss;@">
                  <c:v>0.98760416666666673</c:v>
                </c:pt>
                <c:pt idx="809" formatCode="hh:mm:ss;@">
                  <c:v>0.98767361111111107</c:v>
                </c:pt>
                <c:pt idx="810" formatCode="hh:mm:ss;@">
                  <c:v>0.98825231481481479</c:v>
                </c:pt>
                <c:pt idx="811" formatCode="hh:mm:ss;@">
                  <c:v>0.98836805555555562</c:v>
                </c:pt>
                <c:pt idx="812" formatCode="hh:mm:ss;@">
                  <c:v>0.98896990740740742</c:v>
                </c:pt>
                <c:pt idx="813" formatCode="hh:mm:ss;@">
                  <c:v>0.99011574074074071</c:v>
                </c:pt>
                <c:pt idx="814" formatCode="hh:mm:ss;@">
                  <c:v>0.99113425925925924</c:v>
                </c:pt>
                <c:pt idx="815" formatCode="hh:mm:ss;@">
                  <c:v>0.99115740740740732</c:v>
                </c:pt>
                <c:pt idx="816" formatCode="hh:mm:ss;@">
                  <c:v>0.99173611111111104</c:v>
                </c:pt>
                <c:pt idx="817" formatCode="hh:mm:ss;@">
                  <c:v>0.99206018518518524</c:v>
                </c:pt>
                <c:pt idx="818" formatCode="hh:mm:ss;@">
                  <c:v>0.99245370370370367</c:v>
                </c:pt>
                <c:pt idx="819" formatCode="hh:mm:ss;@">
                  <c:v>0.99359953703703707</c:v>
                </c:pt>
                <c:pt idx="820" formatCode="hh:mm:ss;@">
                  <c:v>0.99464120370370368</c:v>
                </c:pt>
                <c:pt idx="821" formatCode="hh:mm:ss;@">
                  <c:v>0.99468749999999995</c:v>
                </c:pt>
                <c:pt idx="822" formatCode="hh:mm:ss;@">
                  <c:v>0.9952199074074074</c:v>
                </c:pt>
                <c:pt idx="823" formatCode="hh:mm:ss;@">
                  <c:v>0.99554398148148149</c:v>
                </c:pt>
                <c:pt idx="824" formatCode="hh:mm:ss;@">
                  <c:v>0.99608796296296298</c:v>
                </c:pt>
                <c:pt idx="825" formatCode="hh:mm:ss;@">
                  <c:v>0.99708333333333332</c:v>
                </c:pt>
                <c:pt idx="826" formatCode="hh:mm:ss;@">
                  <c:v>0.99814814814814812</c:v>
                </c:pt>
                <c:pt idx="827" formatCode="hh:mm:ss;@">
                  <c:v>0.9981712962962962</c:v>
                </c:pt>
                <c:pt idx="828" formatCode="hh:mm:ss;@">
                  <c:v>0.99873842592592599</c:v>
                </c:pt>
                <c:pt idx="829" formatCode="hh:mm:ss;@">
                  <c:v>0.99929398148148152</c:v>
                </c:pt>
                <c:pt idx="830" formatCode="hh:mm:ss;@">
                  <c:v>0.99957175925925934</c:v>
                </c:pt>
                <c:pt idx="831" formatCode="hh:mm:ss;@">
                  <c:v>0.99957175925925934</c:v>
                </c:pt>
                <c:pt idx="832" formatCode="hh:mm:ss;@">
                  <c:v>42181.000570127311</c:v>
                </c:pt>
                <c:pt idx="833" formatCode="hh:mm:ss;@">
                  <c:v>42181.001661921298</c:v>
                </c:pt>
                <c:pt idx="834" formatCode="hh:mm:ss;@">
                  <c:v>42181.001708692129</c:v>
                </c:pt>
                <c:pt idx="835" formatCode="hh:mm:ss;@">
                  <c:v>42181.002219861111</c:v>
                </c:pt>
                <c:pt idx="836" formatCode="hh:mm:ss;@">
                  <c:v>42181.002824270836</c:v>
                </c:pt>
                <c:pt idx="837" formatCode="hh:mm:ss;@">
                  <c:v>42181.003057118054</c:v>
                </c:pt>
                <c:pt idx="838" formatCode="hh:mm:ss;@">
                  <c:v>42181.004079583334</c:v>
                </c:pt>
                <c:pt idx="839" formatCode="hh:mm:ss;@">
                  <c:v>42181.00514818287</c:v>
                </c:pt>
                <c:pt idx="840" formatCode="hh:mm:ss;@">
                  <c:v>42181.005288078704</c:v>
                </c:pt>
                <c:pt idx="841" formatCode="hh:mm:ss;@">
                  <c:v>42181.005729293982</c:v>
                </c:pt>
                <c:pt idx="842" formatCode="hh:mm:ss;@">
                  <c:v>42181.00631045139</c:v>
                </c:pt>
                <c:pt idx="843" formatCode="hh:mm:ss;@">
                  <c:v>42181.006543263888</c:v>
                </c:pt>
                <c:pt idx="844" formatCode="hh:mm:ss;@">
                  <c:v>42181.00758902778</c:v>
                </c:pt>
                <c:pt idx="845" formatCode="hh:mm:ss;@">
                  <c:v>42181.008634293983</c:v>
                </c:pt>
                <c:pt idx="846" formatCode="hh:mm:ss;@">
                  <c:v>42181.0088903125</c:v>
                </c:pt>
                <c:pt idx="847" formatCode="hh:mm:ss;@">
                  <c:v>42181.009215509257</c:v>
                </c:pt>
                <c:pt idx="848" formatCode="hh:mm:ss;@">
                  <c:v>42181.009819884261</c:v>
                </c:pt>
                <c:pt idx="849" formatCode="hh:mm:ss;@">
                  <c:v>42181.010099120373</c:v>
                </c:pt>
                <c:pt idx="850" formatCode="hh:mm:ss;@">
                  <c:v>42181.011191458332</c:v>
                </c:pt>
                <c:pt idx="851" formatCode="hh:mm:ss;@">
                  <c:v>42181.012120590276</c:v>
                </c:pt>
                <c:pt idx="852" formatCode="hh:mm:ss;@">
                  <c:v>42181.012399722225</c:v>
                </c:pt>
                <c:pt idx="853" formatCode="hh:mm:ss;@">
                  <c:v>42181.012701782405</c:v>
                </c:pt>
                <c:pt idx="854" formatCode="hh:mm:ss;@">
                  <c:v>42181.013306053239</c:v>
                </c:pt>
                <c:pt idx="855" formatCode="hh:mm:ss;@">
                  <c:v>42181.013585428242</c:v>
                </c:pt>
                <c:pt idx="856" formatCode="hh:mm:ss;@">
                  <c:v>42181.014700844906</c:v>
                </c:pt>
                <c:pt idx="857" formatCode="hh:mm:ss;@">
                  <c:v>42181.015606782406</c:v>
                </c:pt>
                <c:pt idx="858" formatCode="hh:mm:ss;@">
                  <c:v>42181.015885914348</c:v>
                </c:pt>
                <c:pt idx="859" formatCode="hh:mm:ss;@">
                  <c:v>42181.016257650466</c:v>
                </c:pt>
                <c:pt idx="860" formatCode="hh:mm:ss;@">
                  <c:v>42181.016792210648</c:v>
                </c:pt>
                <c:pt idx="861" formatCode="hh:mm:ss;@">
                  <c:v>42181.017141261575</c:v>
                </c:pt>
                <c:pt idx="862" formatCode="hh:mm:ss;@">
                  <c:v>42181.018187071757</c:v>
                </c:pt>
                <c:pt idx="863" formatCode="hh:mm:ss;@">
                  <c:v>42181.01909292824</c:v>
                </c:pt>
                <c:pt idx="864" formatCode="hh:mm:ss;@">
                  <c:v>42181.019372210649</c:v>
                </c:pt>
                <c:pt idx="865" formatCode="hh:mm:ss;@">
                  <c:v>42181.019743773148</c:v>
                </c:pt>
                <c:pt idx="866" formatCode="hh:mm:ss;@">
                  <c:v>42181.02027857639</c:v>
                </c:pt>
                <c:pt idx="867" formatCode="hh:mm:ss;@">
                  <c:v>42181.020697222222</c:v>
                </c:pt>
                <c:pt idx="868" formatCode="hh:mm:ss;@">
                  <c:v>42181.021673252311</c:v>
                </c:pt>
                <c:pt idx="869" formatCode="hh:mm:ss;@">
                  <c:v>42181.022579131946</c:v>
                </c:pt>
                <c:pt idx="870" formatCode="hh:mm:ss;@">
                  <c:v>42181.022858391203</c:v>
                </c:pt>
                <c:pt idx="871" formatCode="hh:mm:ss;@">
                  <c:v>42181.023229930557</c:v>
                </c:pt>
                <c:pt idx="872" formatCode="hh:mm:ss;@">
                  <c:v>42181.023927372684</c:v>
                </c:pt>
                <c:pt idx="873" formatCode="hh:mm:ss;@">
                  <c:v>42181.024183506946</c:v>
                </c:pt>
                <c:pt idx="874" formatCode="hh:mm:ss;@">
                  <c:v>42181.025159548612</c:v>
                </c:pt>
                <c:pt idx="875" formatCode="hh:mm:ss;@">
                  <c:v>42181.026065405094</c:v>
                </c:pt>
                <c:pt idx="876" formatCode="hh:mm:ss;@">
                  <c:v>42181.026344502316</c:v>
                </c:pt>
                <c:pt idx="877" formatCode="hh:mm:ss;@">
                  <c:v>42181.026902048608</c:v>
                </c:pt>
                <c:pt idx="878" formatCode="hh:mm:ss;@">
                  <c:v>42181.027483240738</c:v>
                </c:pt>
                <c:pt idx="879" formatCode="hh:mm:ss;@">
                  <c:v>42181.027669641204</c:v>
                </c:pt>
                <c:pt idx="880" formatCode="hh:mm:ss;@">
                  <c:v>42181.028645671293</c:v>
                </c:pt>
                <c:pt idx="881" formatCode="hh:mm:ss;@">
                  <c:v>42181.029598090281</c:v>
                </c:pt>
                <c:pt idx="882" formatCode="hh:mm:ss;@">
                  <c:v>42181.029877326386</c:v>
                </c:pt>
                <c:pt idx="883" formatCode="hh:mm:ss;@">
                  <c:v>42181.030388437503</c:v>
                </c:pt>
                <c:pt idx="884" formatCode="hh:mm:ss;@">
                  <c:v>42181.030992708336</c:v>
                </c:pt>
                <c:pt idx="885" formatCode="hh:mm:ss;@">
                  <c:v>42181.031155868055</c:v>
                </c:pt>
                <c:pt idx="886" formatCode="hh:mm:ss;@">
                  <c:v>42181.032248136573</c:v>
                </c:pt>
                <c:pt idx="887" formatCode="hh:mm:ss;@">
                  <c:v>42181.033084201386</c:v>
                </c:pt>
                <c:pt idx="888" formatCode="hh:mm:ss;@">
                  <c:v>42181.033363449074</c:v>
                </c:pt>
                <c:pt idx="889" formatCode="hh:mm:ss;@">
                  <c:v>42181.03387457176</c:v>
                </c:pt>
                <c:pt idx="890" formatCode="hh:mm:ss;@">
                  <c:v>42181.034478842594</c:v>
                </c:pt>
                <c:pt idx="891" formatCode="hh:mm:ss;@">
                  <c:v>42181.034642002312</c:v>
                </c:pt>
                <c:pt idx="892" formatCode="hh:mm:ss;@">
                  <c:v>42181.035757592595</c:v>
                </c:pt>
                <c:pt idx="893" formatCode="hh:mm:ss;@">
                  <c:v>42181.036570520831</c:v>
                </c:pt>
                <c:pt idx="894" formatCode="hh:mm:ss;@">
                  <c:v>42181.036849583332</c:v>
                </c:pt>
                <c:pt idx="895" formatCode="hh:mm:ss;@">
                  <c:v>42181.03736076389</c:v>
                </c:pt>
                <c:pt idx="896" formatCode="hh:mm:ss;@">
                  <c:v>42181.037965162039</c:v>
                </c:pt>
                <c:pt idx="897" formatCode="hh:mm:ss;@">
                  <c:v>42181.038128321758</c:v>
                </c:pt>
                <c:pt idx="898" formatCode="hh:mm:ss;@">
                  <c:v>42181.039522557869</c:v>
                </c:pt>
                <c:pt idx="899" formatCode="hh:mm:ss;@">
                  <c:v>42181.040079942133</c:v>
                </c:pt>
                <c:pt idx="900" formatCode="hh:mm:ss;@">
                  <c:v>42181.040382314815</c:v>
                </c:pt>
                <c:pt idx="901" formatCode="hh:mm:ss;@">
                  <c:v>42181.040893483798</c:v>
                </c:pt>
                <c:pt idx="902" formatCode="hh:mm:ss;@">
                  <c:v>42181.041451354169</c:v>
                </c:pt>
                <c:pt idx="903" formatCode="hh:mm:ss;@">
                  <c:v>42181.041707476848</c:v>
                </c:pt>
                <c:pt idx="904" formatCode="hh:mm:ss;@">
                  <c:v>42181.043008865738</c:v>
                </c:pt>
                <c:pt idx="905" formatCode="hh:mm:ss;@">
                  <c:v>42181.043566122687</c:v>
                </c:pt>
                <c:pt idx="906" formatCode="hh:mm:ss;@">
                  <c:v>42181.043868483794</c:v>
                </c:pt>
                <c:pt idx="907" formatCode="hh:mm:ss;@">
                  <c:v>42181.044402905092</c:v>
                </c:pt>
                <c:pt idx="908" formatCode="hh:mm:ss;@">
                  <c:v>42181.044937523147</c:v>
                </c:pt>
                <c:pt idx="909" formatCode="hh:mm:ss;@">
                  <c:v>42181.045193599537</c:v>
                </c:pt>
                <c:pt idx="910" formatCode="hh:mm:ss;@">
                  <c:v>42181.046518298608</c:v>
                </c:pt>
                <c:pt idx="911" formatCode="hh:mm:ss;@">
                  <c:v>42181.047075567127</c:v>
                </c:pt>
                <c:pt idx="912" formatCode="hh:mm:ss;@">
                  <c:v>42181.047354629627</c:v>
                </c:pt>
                <c:pt idx="913" formatCode="hh:mm:ss;@">
                  <c:v>42181.047889074071</c:v>
                </c:pt>
                <c:pt idx="914" formatCode="hh:mm:ss;@">
                  <c:v>42181.048446967594</c:v>
                </c:pt>
                <c:pt idx="915" formatCode="hh:mm:ss;@">
                  <c:v>42181.048679733794</c:v>
                </c:pt>
                <c:pt idx="916" formatCode="hh:mm:ss;@">
                  <c:v>42181.05000447917</c:v>
                </c:pt>
                <c:pt idx="917" formatCode="hh:mm:ss;@">
                  <c:v>42181.050561701391</c:v>
                </c:pt>
                <c:pt idx="918" formatCode="hh:mm:ss;@">
                  <c:v>42181.051143078701</c:v>
                </c:pt>
                <c:pt idx="919" formatCode="hh:mm:ss;@">
                  <c:v>42181.051607638889</c:v>
                </c:pt>
                <c:pt idx="920" formatCode="hh:mm:ss;@">
                  <c:v>42181.052026111109</c:v>
                </c:pt>
                <c:pt idx="921" formatCode="hh:mm:ss;@">
                  <c:v>42181.052189270835</c:v>
                </c:pt>
                <c:pt idx="922" formatCode="hh:mm:ss;@">
                  <c:v>42181.053560439817</c:v>
                </c:pt>
                <c:pt idx="923" formatCode="hh:mm:ss;@">
                  <c:v>42181.054094444444</c:v>
                </c:pt>
                <c:pt idx="924" formatCode="hh:mm:ss;@">
                  <c:v>42181.054629224534</c:v>
                </c:pt>
                <c:pt idx="925" formatCode="hh:mm:ss;@">
                  <c:v>42181.055140405093</c:v>
                </c:pt>
                <c:pt idx="926" formatCode="hh:mm:ss;@">
                  <c:v>42181.055582002315</c:v>
                </c:pt>
                <c:pt idx="927" formatCode="hh:mm:ss;@">
                  <c:v>42181.055721944445</c:v>
                </c:pt>
                <c:pt idx="928" formatCode="hh:mm:ss;@">
                  <c:v>42181.057046493057</c:v>
                </c:pt>
                <c:pt idx="929" formatCode="hh:mm:ss;@">
                  <c:v>42181.057580636574</c:v>
                </c:pt>
                <c:pt idx="930" formatCode="hh:mm:ss;@">
                  <c:v>42181.05811539352</c:v>
                </c:pt>
                <c:pt idx="931" formatCode="hh:mm:ss;@">
                  <c:v>42181.058951932871</c:v>
                </c:pt>
                <c:pt idx="932" formatCode="hh:mm:ss;@">
                  <c:v>42181.059207719911</c:v>
                </c:pt>
                <c:pt idx="933" formatCode="hh:mm:ss;@">
                  <c:v>42181.059208148145</c:v>
                </c:pt>
                <c:pt idx="934" formatCode="hh:mm:ss;@">
                  <c:v>42181.060555949072</c:v>
                </c:pt>
                <c:pt idx="935" formatCode="hh:mm:ss;@">
                  <c:v>42181.061159733799</c:v>
                </c:pt>
                <c:pt idx="936" formatCode="hh:mm:ss;@">
                  <c:v>42181.061601770831</c:v>
                </c:pt>
                <c:pt idx="937" formatCode="hh:mm:ss;@">
                  <c:v>42181.062461331021</c:v>
                </c:pt>
                <c:pt idx="938" formatCode="hh:mm:ss;@">
                  <c:v>42181.062693854168</c:v>
                </c:pt>
                <c:pt idx="939" formatCode="hh:mm:ss;@">
                  <c:v>42181.062694259257</c:v>
                </c:pt>
                <c:pt idx="940" formatCode="hh:mm:ss;@">
                  <c:v>42181.064065405095</c:v>
                </c:pt>
                <c:pt idx="941" formatCode="hh:mm:ss;@">
                  <c:v>42181.064645902778</c:v>
                </c:pt>
                <c:pt idx="942" formatCode="hh:mm:ss;@">
                  <c:v>42181.065087916664</c:v>
                </c:pt>
                <c:pt idx="943" formatCode="hh:mm:ss;@">
                  <c:v>42181.066180046299</c:v>
                </c:pt>
                <c:pt idx="944" formatCode="hh:mm:ss;@">
                  <c:v>42181.066180462964</c:v>
                </c:pt>
                <c:pt idx="945" formatCode="hh:mm:ss;@">
                  <c:v>42181.066203206021</c:v>
                </c:pt>
                <c:pt idx="946" formatCode="hh:mm:ss;@">
                  <c:v>42181.067551701388</c:v>
                </c:pt>
                <c:pt idx="947" formatCode="hh:mm:ss;@">
                  <c:v>42181.068132060187</c:v>
                </c:pt>
                <c:pt idx="948" formatCode="hh:mm:ss;@">
                  <c:v>42181.068574062498</c:v>
                </c:pt>
                <c:pt idx="949" formatCode="hh:mm:ss;@">
                  <c:v>42181.069666365744</c:v>
                </c:pt>
                <c:pt idx="950" formatCode="hh:mm:ss;@">
                  <c:v>42181.069666793985</c:v>
                </c:pt>
                <c:pt idx="951" formatCode="hh:mm:ss;@">
                  <c:v>42181.069712627315</c:v>
                </c:pt>
                <c:pt idx="952" formatCode="hh:mm:ss;@">
                  <c:v>42181.071037881942</c:v>
                </c:pt>
                <c:pt idx="953" formatCode="hh:mm:ss;@">
                  <c:v>42181.071618402777</c:v>
                </c:pt>
                <c:pt idx="954" formatCode="hh:mm:ss;@">
                  <c:v>42181.072083460647</c:v>
                </c:pt>
                <c:pt idx="955" formatCode="hh:mm:ss;@">
                  <c:v>42181.073152928242</c:v>
                </c:pt>
                <c:pt idx="956" formatCode="hh:mm:ss;@">
                  <c:v>42181.073198993057</c:v>
                </c:pt>
                <c:pt idx="957" formatCode="hh:mm:ss;@">
                  <c:v>42181.07324539352</c:v>
                </c:pt>
                <c:pt idx="958" formatCode="hh:mm:ss;@">
                  <c:v>42181.074570393517</c:v>
                </c:pt>
                <c:pt idx="959" formatCode="hh:mm:ss;@">
                  <c:v>42181.07515099537</c:v>
                </c:pt>
                <c:pt idx="960" formatCode="hh:mm:ss;@">
                  <c:v>42181.075639386574</c:v>
                </c:pt>
                <c:pt idx="961" formatCode="hh:mm:ss;@">
                  <c:v>42181.076662361113</c:v>
                </c:pt>
                <c:pt idx="962" formatCode="hh:mm:ss;@">
                  <c:v>42181.076731574074</c:v>
                </c:pt>
                <c:pt idx="963" formatCode="hh:mm:ss;@">
                  <c:v>42181.076754965281</c:v>
                </c:pt>
                <c:pt idx="964" formatCode="hh:mm:ss;@">
                  <c:v>42181.078056759259</c:v>
                </c:pt>
                <c:pt idx="965" formatCode="hh:mm:ss;@">
                  <c:v>42181.078637303239</c:v>
                </c:pt>
                <c:pt idx="966" formatCode="hh:mm:ss;@">
                  <c:v>42181.079125671298</c:v>
                </c:pt>
                <c:pt idx="967" formatCode="hh:mm:ss;@">
                  <c:v>42181.080148587964</c:v>
                </c:pt>
                <c:pt idx="968" formatCode="hh:mm:ss;@">
                  <c:v>42181.080334085651</c:v>
                </c:pt>
                <c:pt idx="969" formatCode="hh:mm:ss;@">
                  <c:v>42181.080380405096</c:v>
                </c:pt>
                <c:pt idx="970" formatCode="hh:mm:ss;@">
                  <c:v>42181.081542939814</c:v>
                </c:pt>
                <c:pt idx="971" formatCode="hh:mm:ss;@">
                  <c:v>42181.082123449072</c:v>
                </c:pt>
                <c:pt idx="972" formatCode="hh:mm:ss;@">
                  <c:v>42181.082774548609</c:v>
                </c:pt>
                <c:pt idx="973" formatCode="hh:mm:ss;@">
                  <c:v>42181.083658009258</c:v>
                </c:pt>
                <c:pt idx="974" formatCode="hh:mm:ss;@">
                  <c:v>42181.083866701389</c:v>
                </c:pt>
                <c:pt idx="975" formatCode="hh:mm:ss;@">
                  <c:v>42181.083959583331</c:v>
                </c:pt>
                <c:pt idx="976" formatCode="hh:mm:ss;@">
                  <c:v>42181.085029074071</c:v>
                </c:pt>
                <c:pt idx="977" formatCode="hh:mm:ss;@">
                  <c:v>42181.085632939816</c:v>
                </c:pt>
                <c:pt idx="978" formatCode="hh:mm:ss;@">
                  <c:v>42181.086260706019</c:v>
                </c:pt>
                <c:pt idx="979" formatCode="hh:mm:ss;@">
                  <c:v>42181.087144201389</c:v>
                </c:pt>
                <c:pt idx="980" formatCode="hh:mm:ss;@">
                  <c:v>42181.087353009258</c:v>
                </c:pt>
                <c:pt idx="981" formatCode="hh:mm:ss;@">
                  <c:v>42181.087515601852</c:v>
                </c:pt>
                <c:pt idx="982" formatCode="hh:mm:ss;@">
                  <c:v>42181.088515300929</c:v>
                </c:pt>
                <c:pt idx="983" formatCode="hh:mm:ss;@">
                  <c:v>42181.089142337965</c:v>
                </c:pt>
                <c:pt idx="984" formatCode="hh:mm:ss;@">
                  <c:v>42181.089746863428</c:v>
                </c:pt>
                <c:pt idx="985" formatCode="hh:mm:ss;@">
                  <c:v>42181.090630381943</c:v>
                </c:pt>
                <c:pt idx="986" formatCode="hh:mm:ss;@">
                  <c:v>42181.090862418983</c:v>
                </c:pt>
                <c:pt idx="987" formatCode="hh:mm:ss;@">
                  <c:v>42181.091396840275</c:v>
                </c:pt>
                <c:pt idx="988" formatCode="hh:mm:ss;@">
                  <c:v>42181.092001585646</c:v>
                </c:pt>
                <c:pt idx="989" formatCode="hh:mm:ss;@">
                  <c:v>42181.092628472223</c:v>
                </c:pt>
                <c:pt idx="990" formatCode="hh:mm:ss;@">
                  <c:v>42181.093302905094</c:v>
                </c:pt>
                <c:pt idx="991" formatCode="hh:mm:ss;@">
                  <c:v>42181.094116655091</c:v>
                </c:pt>
                <c:pt idx="992" formatCode="hh:mm:ss;@">
                  <c:v>42181.094348634258</c:v>
                </c:pt>
                <c:pt idx="993" formatCode="hh:mm:ss;@">
                  <c:v>42181.094975949076</c:v>
                </c:pt>
                <c:pt idx="994" formatCode="hh:mm:ss;@">
                  <c:v>42181.09548773148</c:v>
                </c:pt>
                <c:pt idx="995" formatCode="hh:mm:ss;@">
                  <c:v>42181.096114675929</c:v>
                </c:pt>
                <c:pt idx="996" formatCode="hh:mm:ss;@">
                  <c:v>42181.096882083337</c:v>
                </c:pt>
                <c:pt idx="997" formatCode="hh:mm:ss;@">
                  <c:v>42181.097602812501</c:v>
                </c:pt>
                <c:pt idx="998" formatCode="hh:mm:ss;@">
                  <c:v>42181.097834756947</c:v>
                </c:pt>
                <c:pt idx="999" formatCode="hh:mm:ss;@">
                  <c:v>42181.09850871528</c:v>
                </c:pt>
                <c:pt idx="1000" formatCode="hh:mm:ss;@">
                  <c:v>42181.099020347225</c:v>
                </c:pt>
                <c:pt idx="1001" formatCode="hh:mm:ss;@">
                  <c:v>42181.099600891204</c:v>
                </c:pt>
                <c:pt idx="1002" formatCode="hh:mm:ss;@">
                  <c:v>42181.10036822917</c:v>
                </c:pt>
                <c:pt idx="1003" formatCode="hh:mm:ss;@">
                  <c:v>42181.10109989583</c:v>
                </c:pt>
                <c:pt idx="1004" formatCode="hh:mm:ss;@">
                  <c:v>42181.101413923614</c:v>
                </c:pt>
                <c:pt idx="1005" formatCode="hh:mm:ss;@">
                  <c:v>42181.102041307873</c:v>
                </c:pt>
                <c:pt idx="1006" formatCode="hh:mm:ss;@">
                  <c:v>42181.102553067132</c:v>
                </c:pt>
                <c:pt idx="1007" formatCode="hh:mm:ss;@">
                  <c:v>42181.103087187497</c:v>
                </c:pt>
                <c:pt idx="1008" formatCode="hh:mm:ss;@">
                  <c:v>42181.103854374996</c:v>
                </c:pt>
                <c:pt idx="1009" formatCode="hh:mm:ss;@">
                  <c:v>42181.104575138888</c:v>
                </c:pt>
                <c:pt idx="1010" formatCode="hh:mm:ss;@">
                  <c:v>42181.104900069447</c:v>
                </c:pt>
                <c:pt idx="1011" formatCode="hh:mm:ss;@">
                  <c:v>42181.105527627318</c:v>
                </c:pt>
                <c:pt idx="1012" formatCode="hh:mm:ss;@">
                  <c:v>42181.106039212966</c:v>
                </c:pt>
                <c:pt idx="1013" formatCode="hh:mm:ss;@">
                  <c:v>42181.106573368059</c:v>
                </c:pt>
                <c:pt idx="1014" formatCode="hh:mm:ss;@">
                  <c:v>42181.107340555558</c:v>
                </c:pt>
                <c:pt idx="1015" formatCode="hh:mm:ss;@">
                  <c:v>42181.108107893517</c:v>
                </c:pt>
                <c:pt idx="1016" formatCode="hh:mm:ss;@">
                  <c:v>42181.10847939815</c:v>
                </c:pt>
                <c:pt idx="1017" formatCode="hh:mm:ss;@">
                  <c:v>42181.109315833331</c:v>
                </c:pt>
                <c:pt idx="1018" formatCode="hh:mm:ss;@">
                  <c:v>42181.10952554398</c:v>
                </c:pt>
                <c:pt idx="1019" formatCode="hh:mm:ss;@">
                  <c:v>42181.110291863428</c:v>
                </c:pt>
                <c:pt idx="1020" formatCode="hh:mm:ss;@">
                  <c:v>42181.110826863427</c:v>
                </c:pt>
                <c:pt idx="1021" formatCode="hh:mm:ss;@">
                  <c:v>42181.111594085647</c:v>
                </c:pt>
                <c:pt idx="1022" formatCode="hh:mm:ss;@">
                  <c:v>42181.111965578704</c:v>
                </c:pt>
                <c:pt idx="1023" formatCode="hh:mm:ss;@">
                  <c:v>42181.112802013886</c:v>
                </c:pt>
                <c:pt idx="1024" formatCode="hh:mm:ss;@">
                  <c:v>42181.113011701389</c:v>
                </c:pt>
                <c:pt idx="1025" formatCode="hh:mm:ss;@">
                  <c:v>42181.113801342595</c:v>
                </c:pt>
                <c:pt idx="1026" formatCode="hh:mm:ss;@">
                  <c:v>42181.114313009261</c:v>
                </c:pt>
                <c:pt idx="1027" formatCode="hh:mm:ss;@">
                  <c:v>42181.115150127313</c:v>
                </c:pt>
                <c:pt idx="1028" formatCode="hh:mm:ss;@">
                  <c:v>42181.115451747683</c:v>
                </c:pt>
                <c:pt idx="1029" formatCode="hh:mm:ss;@">
                  <c:v>42181.116288379628</c:v>
                </c:pt>
                <c:pt idx="1030" formatCode="hh:mm:ss;@">
                  <c:v>42181.116497893519</c:v>
                </c:pt>
                <c:pt idx="1031" formatCode="hh:mm:ss;@">
                  <c:v>42181.117287511574</c:v>
                </c:pt>
                <c:pt idx="1032" formatCode="hh:mm:ss;@">
                  <c:v>42181.117799143518</c:v>
                </c:pt>
                <c:pt idx="1033" formatCode="hh:mm:ss;@">
                  <c:v>42181.118659525462</c:v>
                </c:pt>
                <c:pt idx="1034" formatCode="hh:mm:ss;@">
                  <c:v>42181.118937881947</c:v>
                </c:pt>
                <c:pt idx="1035" formatCode="hh:mm:ss;@">
                  <c:v>42181.119797777777</c:v>
                </c:pt>
                <c:pt idx="1036" formatCode="hh:mm:ss;@">
                  <c:v>42181.119984027777</c:v>
                </c:pt>
                <c:pt idx="1037" formatCode="hh:mm:ss;@">
                  <c:v>42181.120773819443</c:v>
                </c:pt>
                <c:pt idx="1038" formatCode="hh:mm:ss;@">
                  <c:v>42181.121355069445</c:v>
                </c:pt>
                <c:pt idx="1039" formatCode="hh:mm:ss;@">
                  <c:v>42181.122261875003</c:v>
                </c:pt>
                <c:pt idx="1040" formatCode="hh:mm:ss;@">
                  <c:v>42181.122424108798</c:v>
                </c:pt>
                <c:pt idx="1041" formatCode="hh:mm:ss;@">
                  <c:v>42181.123283946756</c:v>
                </c:pt>
                <c:pt idx="1042" formatCode="hh:mm:ss;@">
                  <c:v>42181.123516782405</c:v>
                </c:pt>
                <c:pt idx="1043" formatCode="hh:mm:ss;@">
                  <c:v>42181.124283275465</c:v>
                </c:pt>
                <c:pt idx="1044" formatCode="hh:mm:ss;@">
                  <c:v>42181.12484138889</c:v>
                </c:pt>
                <c:pt idx="1045" formatCode="hh:mm:ss;@">
                  <c:v>42181.125771261577</c:v>
                </c:pt>
                <c:pt idx="1046" formatCode="hh:mm:ss;@">
                  <c:v>42181.125910393515</c:v>
                </c:pt>
                <c:pt idx="1047" formatCode="hh:mm:ss;@">
                  <c:v>42181.126956099535</c:v>
                </c:pt>
                <c:pt idx="1048" formatCode="hh:mm:ss;@">
                  <c:v>42181.12700291667</c:v>
                </c:pt>
                <c:pt idx="1049" formatCode="hh:mm:ss;@">
                  <c:v>42181.127885613423</c:v>
                </c:pt>
                <c:pt idx="1050" formatCode="hh:mm:ss;@">
                  <c:v>42181.128420486108</c:v>
                </c:pt>
                <c:pt idx="1051" formatCode="hh:mm:ss;@">
                  <c:v>42181.129396539349</c:v>
                </c:pt>
                <c:pt idx="1052" formatCode="hh:mm:ss;@">
                  <c:v>42181.1294203125</c:v>
                </c:pt>
                <c:pt idx="1053" formatCode="hh:mm:ss;@">
                  <c:v>42181.130489097224</c:v>
                </c:pt>
                <c:pt idx="1054" formatCode="hh:mm:ss;@">
                  <c:v>42181.130697928238</c:v>
                </c:pt>
                <c:pt idx="1055" formatCode="hh:mm:ss;@">
                  <c:v>42181.131557638888</c:v>
                </c:pt>
                <c:pt idx="1056" formatCode="hh:mm:ss;@">
                  <c:v>42181.131930185184</c:v>
                </c:pt>
                <c:pt idx="1057" formatCode="hh:mm:ss;@">
                  <c:v>42181.132906423612</c:v>
                </c:pt>
                <c:pt idx="1058" formatCode="hh:mm:ss;@">
                  <c:v>42181.133045393515</c:v>
                </c:pt>
                <c:pt idx="1059" formatCode="hh:mm:ss;@">
                  <c:v>42181.133975405093</c:v>
                </c:pt>
                <c:pt idx="1060" formatCode="hh:mm:ss;@">
                  <c:v>42181.134184074072</c:v>
                </c:pt>
                <c:pt idx="1061" formatCode="hh:mm:ss;@">
                  <c:v>42181.135509120373</c:v>
                </c:pt>
                <c:pt idx="1062" formatCode="hh:mm:ss;@">
                  <c:v>42181.135578483794</c:v>
                </c:pt>
                <c:pt idx="1063" formatCode="hh:mm:ss;@">
                  <c:v>42181.13639255787</c:v>
                </c:pt>
                <c:pt idx="1064" formatCode="hh:mm:ss;@">
                  <c:v>42181.136554814817</c:v>
                </c:pt>
                <c:pt idx="1065" formatCode="hh:mm:ss;@">
                  <c:v>42181.137461527775</c:v>
                </c:pt>
                <c:pt idx="1066" formatCode="hh:mm:ss;@">
                  <c:v>42181.137925891206</c:v>
                </c:pt>
                <c:pt idx="1067" formatCode="hh:mm:ss;@">
                  <c:v>42181.138995277775</c:v>
                </c:pt>
                <c:pt idx="1068" formatCode="hh:mm:ss;@">
                  <c:v>42181.139087916665</c:v>
                </c:pt>
                <c:pt idx="1069" formatCode="hh:mm:ss;@">
                  <c:v>42181.139994988429</c:v>
                </c:pt>
                <c:pt idx="1070" formatCode="hh:mm:ss;@">
                  <c:v>42181.140040983795</c:v>
                </c:pt>
                <c:pt idx="1071" formatCode="hh:mm:ss;@">
                  <c:v>42181.140947777778</c:v>
                </c:pt>
                <c:pt idx="1072" formatCode="hh:mm:ss;@">
                  <c:v>42181.141505081017</c:v>
                </c:pt>
                <c:pt idx="1073" formatCode="hh:mm:ss;@">
                  <c:v>42181.142504699077</c:v>
                </c:pt>
                <c:pt idx="1074" formatCode="hh:mm:ss;@">
                  <c:v>42181.142643819447</c:v>
                </c:pt>
                <c:pt idx="1075" formatCode="hh:mm:ss;@">
                  <c:v>42181.143481168983</c:v>
                </c:pt>
                <c:pt idx="1076" formatCode="hh:mm:ss;@">
                  <c:v>42181.143527210646</c:v>
                </c:pt>
                <c:pt idx="1077" formatCode="hh:mm:ss;@">
                  <c:v>42181.14448052083</c:v>
                </c:pt>
                <c:pt idx="1078" formatCode="hh:mm:ss;@">
                  <c:v>42181.14508425926</c:v>
                </c:pt>
                <c:pt idx="1079" formatCode="hh:mm:ss;@">
                  <c:v>42181.14603747685</c:v>
                </c:pt>
                <c:pt idx="1080" formatCode="hh:mm:ss;@">
                  <c:v>42181.146129942128</c:v>
                </c:pt>
                <c:pt idx="1081" formatCode="hh:mm:ss;@">
                  <c:v>42181.146967256944</c:v>
                </c:pt>
                <c:pt idx="1082" formatCode="hh:mm:ss;@">
                  <c:v>42181.147059918978</c:v>
                </c:pt>
                <c:pt idx="1083" formatCode="hh:mm:ss;@">
                  <c:v>42181.147966655095</c:v>
                </c:pt>
                <c:pt idx="1084" formatCode="hh:mm:ss;@">
                  <c:v>42181.148570555553</c:v>
                </c:pt>
                <c:pt idx="1085" formatCode="hh:mm:ss;@">
                  <c:v>42181.149546886576</c:v>
                </c:pt>
                <c:pt idx="1086" formatCode="hh:mm:ss;@">
                  <c:v>42181.149825381945</c:v>
                </c:pt>
                <c:pt idx="1087" formatCode="hh:mm:ss;@">
                  <c:v>42181.150500046293</c:v>
                </c:pt>
                <c:pt idx="1088" formatCode="hh:mm:ss;@">
                  <c:v>42181.15054599537</c:v>
                </c:pt>
                <c:pt idx="1089" formatCode="hh:mm:ss;@">
                  <c:v>42181.151452754631</c:v>
                </c:pt>
                <c:pt idx="1090" formatCode="hh:mm:ss;@">
                  <c:v>42181.152149745372</c:v>
                </c:pt>
                <c:pt idx="1091" formatCode="hh:mm:ss;@">
                  <c:v>42181.153033090275</c:v>
                </c:pt>
                <c:pt idx="1092" formatCode="hh:mm:ss;@">
                  <c:v>42181.153520844906</c:v>
                </c:pt>
                <c:pt idx="1093" formatCode="hh:mm:ss;@">
                  <c:v>42181.154032384256</c:v>
                </c:pt>
                <c:pt idx="1094" formatCode="hh:mm:ss;@">
                  <c:v>42181.154241898148</c:v>
                </c:pt>
                <c:pt idx="1095" formatCode="hh:mm:ss;@">
                  <c:v>42181.154938993059</c:v>
                </c:pt>
                <c:pt idx="1096" formatCode="hh:mm:ss;@">
                  <c:v>42181.155635844909</c:v>
                </c:pt>
                <c:pt idx="1097" formatCode="hh:mm:ss;@">
                  <c:v>42181.156612199076</c:v>
                </c:pt>
                <c:pt idx="1098" formatCode="hh:mm:ss;@">
                  <c:v>42181.157006967594</c:v>
                </c:pt>
                <c:pt idx="1099" formatCode="hh:mm:ss;@">
                  <c:v>42181.157588206021</c:v>
                </c:pt>
                <c:pt idx="1100" formatCode="hh:mm:ss;@">
                  <c:v>42181.15851814815</c:v>
                </c:pt>
                <c:pt idx="1101" formatCode="hh:mm:ss;@">
                  <c:v>42181.158866886573</c:v>
                </c:pt>
                <c:pt idx="1102" formatCode="hh:mm:ss;@">
                  <c:v>42181.159122025463</c:v>
                </c:pt>
                <c:pt idx="1103" formatCode="hh:mm:ss;@">
                  <c:v>42181.160121666668</c:v>
                </c:pt>
                <c:pt idx="1104" formatCode="hh:mm:ss;@">
                  <c:v>42181.16049318287</c:v>
                </c:pt>
                <c:pt idx="1105" formatCode="hh:mm:ss;@">
                  <c:v>42181.161074386575</c:v>
                </c:pt>
                <c:pt idx="1106" formatCode="hh:mm:ss;@">
                  <c:v>42181.162004386577</c:v>
                </c:pt>
                <c:pt idx="1107" formatCode="hh:mm:ss;@">
                  <c:v>42181.162353009262</c:v>
                </c:pt>
                <c:pt idx="1108" formatCode="hh:mm:ss;@">
                  <c:v>42181.16260826389</c:v>
                </c:pt>
                <c:pt idx="1109" formatCode="hh:mm:ss;@">
                  <c:v>42181.163607789349</c:v>
                </c:pt>
                <c:pt idx="1110" formatCode="hh:mm:ss;@">
                  <c:v>42181.164049155093</c:v>
                </c:pt>
                <c:pt idx="1111" formatCode="hh:mm:ss;@">
                  <c:v>42181.164560590281</c:v>
                </c:pt>
                <c:pt idx="1112" formatCode="hh:mm:ss;@">
                  <c:v>42181.165513877313</c:v>
                </c:pt>
                <c:pt idx="1113" formatCode="hh:mm:ss;@">
                  <c:v>42181.165839363428</c:v>
                </c:pt>
                <c:pt idx="1114" formatCode="hh:mm:ss;@">
                  <c:v>42181.166140937501</c:v>
                </c:pt>
                <c:pt idx="1115" formatCode="hh:mm:ss;@">
                  <c:v>42181.167093993055</c:v>
                </c:pt>
                <c:pt idx="1116" formatCode="hh:mm:ss;@">
                  <c:v>42181.167535335648</c:v>
                </c:pt>
                <c:pt idx="1117" formatCode="hh:mm:ss;@">
                  <c:v>42181.168116574074</c:v>
                </c:pt>
                <c:pt idx="1118" formatCode="hh:mm:ss;@">
                  <c:v>42181.169000081019</c:v>
                </c:pt>
                <c:pt idx="1119" formatCode="hh:mm:ss;@">
                  <c:v>42181.169348888892</c:v>
                </c:pt>
                <c:pt idx="1120" formatCode="hh:mm:ss;@">
                  <c:v>42181.169627083334</c:v>
                </c:pt>
                <c:pt idx="1121" formatCode="hh:mm:ss;@">
                  <c:v>42181.170580138889</c:v>
                </c:pt>
                <c:pt idx="1122" formatCode="hh:mm:ss;@">
                  <c:v>42181.171068067131</c:v>
                </c:pt>
                <c:pt idx="1123" formatCode="hh:mm:ss;@">
                  <c:v>42181.171626030089</c:v>
                </c:pt>
                <c:pt idx="1124" formatCode="hh:mm:ss;@">
                  <c:v>42181.172486226853</c:v>
                </c:pt>
                <c:pt idx="1125" formatCode="hh:mm:ss;@">
                  <c:v>42181.172834999998</c:v>
                </c:pt>
                <c:pt idx="1126" formatCode="hh:mm:ss;@">
                  <c:v>42181.173113287034</c:v>
                </c:pt>
                <c:pt idx="1127" formatCode="hh:mm:ss;@">
                  <c:v>42181.174205891206</c:v>
                </c:pt>
                <c:pt idx="1128" formatCode="hh:mm:ss;@">
                  <c:v>42181.174554224533</c:v>
                </c:pt>
                <c:pt idx="1129" formatCode="hh:mm:ss;@">
                  <c:v>42181.175112222219</c:v>
                </c:pt>
                <c:pt idx="1130" formatCode="hh:mm:ss;@">
                  <c:v>42181.176042060186</c:v>
                </c:pt>
                <c:pt idx="1131" formatCode="hh:mm:ss;@">
                  <c:v>42181.176321157407</c:v>
                </c:pt>
                <c:pt idx="1132" formatCode="hh:mm:ss;@">
                  <c:v>42181.176599560182</c:v>
                </c:pt>
                <c:pt idx="1133" formatCode="hh:mm:ss;@">
                  <c:v>42181.1777153125</c:v>
                </c:pt>
                <c:pt idx="1134" formatCode="hh:mm:ss;@">
                  <c:v>42181.178086736109</c:v>
                </c:pt>
                <c:pt idx="1135" formatCode="hh:mm:ss;@">
                  <c:v>42181.178598368053</c:v>
                </c:pt>
                <c:pt idx="1136" formatCode="hh:mm:ss;@">
                  <c:v>42181.179528368055</c:v>
                </c:pt>
                <c:pt idx="1137" formatCode="hh:mm:ss;@">
                  <c:v>42181.17997002315</c:v>
                </c:pt>
                <c:pt idx="1138" formatCode="hh:mm:ss;@">
                  <c:v>42181.180109050925</c:v>
                </c:pt>
                <c:pt idx="1139" formatCode="hh:mm:ss;@">
                  <c:v>42181.181201446758</c:v>
                </c:pt>
                <c:pt idx="1140" formatCode="hh:mm:ss;@">
                  <c:v>42181.181573159723</c:v>
                </c:pt>
                <c:pt idx="1141" formatCode="hh:mm:ss;@">
                  <c:v>42181.182084525462</c:v>
                </c:pt>
                <c:pt idx="1142" formatCode="hh:mm:ss;@">
                  <c:v>42181.183014525464</c:v>
                </c:pt>
                <c:pt idx="1143" formatCode="hh:mm:ss;@">
                  <c:v>42181.18361847222</c:v>
                </c:pt>
                <c:pt idx="1144" formatCode="hh:mm:ss;@">
                  <c:v>42181.183828125002</c:v>
                </c:pt>
                <c:pt idx="1145" formatCode="hh:mm:ss;@">
                  <c:v>42181.184710983798</c:v>
                </c:pt>
                <c:pt idx="1146" formatCode="hh:mm:ss;@">
                  <c:v>42181.18505925926</c:v>
                </c:pt>
                <c:pt idx="1147" formatCode="hh:mm:ss;@">
                  <c:v>42181.185570856484</c:v>
                </c:pt>
                <c:pt idx="1148" formatCode="hh:mm:ss;@">
                  <c:v>42181.186500763892</c:v>
                </c:pt>
                <c:pt idx="1149" formatCode="hh:mm:ss;@">
                  <c:v>42181.187104606484</c:v>
                </c:pt>
                <c:pt idx="1150" formatCode="hh:mm:ss;@">
                  <c:v>42181.187314282404</c:v>
                </c:pt>
                <c:pt idx="1151" formatCode="hh:mm:ss;@">
                  <c:v>42181.188197164352</c:v>
                </c:pt>
                <c:pt idx="1152" formatCode="hh:mm:ss;@">
                  <c:v>42181.189057025462</c:v>
                </c:pt>
                <c:pt idx="1153" formatCode="hh:mm:ss;@">
                  <c:v>42181.189893506948</c:v>
                </c:pt>
                <c:pt idx="1154" formatCode="hh:mm:ss;@">
                  <c:v>42181.189986921294</c:v>
                </c:pt>
                <c:pt idx="1155" formatCode="hh:mm:ss;@">
                  <c:v>42181.190614108797</c:v>
                </c:pt>
                <c:pt idx="1156" formatCode="hh:mm:ss;@">
                  <c:v>42181.19080045139</c:v>
                </c:pt>
                <c:pt idx="1157" formatCode="hh:mm:ss;@">
                  <c:v>42181.191706597223</c:v>
                </c:pt>
                <c:pt idx="1158" formatCode="hh:mm:ss;@">
                  <c:v>42181.192543171295</c:v>
                </c:pt>
                <c:pt idx="1159" formatCode="hh:mm:ss;@">
                  <c:v>42181.193473217594</c:v>
                </c:pt>
                <c:pt idx="1160" formatCode="hh:mm:ss;@">
                  <c:v>42181.194146701389</c:v>
                </c:pt>
                <c:pt idx="1161" formatCode="hh:mm:ss;@">
                  <c:v>42181.194216307871</c:v>
                </c:pt>
                <c:pt idx="1162" formatCode="hh:mm:ss;@">
                  <c:v>42181.19428679398</c:v>
                </c:pt>
                <c:pt idx="1163" formatCode="hh:mm:ss;@">
                  <c:v>42181.195192905092</c:v>
                </c:pt>
                <c:pt idx="1164" formatCode="hh:mm:ss;@">
                  <c:v>42181.196029398146</c:v>
                </c:pt>
                <c:pt idx="1165" formatCode="hh:mm:ss;@">
                  <c:v>42181.196959340275</c:v>
                </c:pt>
                <c:pt idx="1166" formatCode="hh:mm:ss;@">
                  <c:v>42181.197725821759</c:v>
                </c:pt>
                <c:pt idx="1167" formatCode="hh:mm:ss;@">
                  <c:v>42181.197772905092</c:v>
                </c:pt>
                <c:pt idx="1168" formatCode="hh:mm:ss;@">
                  <c:v>42181.198678993052</c:v>
                </c:pt>
                <c:pt idx="1169" formatCode="hh:mm:ss;@">
                  <c:v>42181.198818090277</c:v>
                </c:pt>
                <c:pt idx="1170" formatCode="hh:mm:ss;@">
                  <c:v>42181.199515520835</c:v>
                </c:pt>
                <c:pt idx="1171" formatCode="hh:mm:ss;@">
                  <c:v>42181.20044552083</c:v>
                </c:pt>
                <c:pt idx="1172" formatCode="hh:mm:ss;@">
                  <c:v>42181.201212141204</c:v>
                </c:pt>
                <c:pt idx="1173" formatCode="hh:mm:ss;@">
                  <c:v>42181.201259062502</c:v>
                </c:pt>
                <c:pt idx="1174" formatCode="hh:mm:ss;@">
                  <c:v>42181.202211631942</c:v>
                </c:pt>
                <c:pt idx="1175" formatCode="hh:mm:ss;@">
                  <c:v>42181.2023275463</c:v>
                </c:pt>
                <c:pt idx="1176" formatCode="hh:mm:ss;@">
                  <c:v>42181.203025000003</c:v>
                </c:pt>
                <c:pt idx="1177" formatCode="hh:mm:ss;@">
                  <c:v>42181.203954965276</c:v>
                </c:pt>
                <c:pt idx="1178" formatCode="hh:mm:ss;@">
                  <c:v>42181.204698287038</c:v>
                </c:pt>
                <c:pt idx="1179" formatCode="hh:mm:ss;@">
                  <c:v>42181.204791793978</c:v>
                </c:pt>
                <c:pt idx="1180" formatCode="hh:mm:ss;@">
                  <c:v>42181.205744340281</c:v>
                </c:pt>
                <c:pt idx="1181" formatCode="hh:mm:ss;@">
                  <c:v>42181.206115844907</c:v>
                </c:pt>
                <c:pt idx="1182" formatCode="hh:mm:ss;@">
                  <c:v>42181.206511307872</c:v>
                </c:pt>
                <c:pt idx="1183" formatCode="hh:mm:ss;@">
                  <c:v>42181.207441099534</c:v>
                </c:pt>
                <c:pt idx="1184" formatCode="hh:mm:ss;@">
                  <c:v>42181.208231006945</c:v>
                </c:pt>
                <c:pt idx="1185" formatCode="hh:mm:ss;@">
                  <c:v>42181.2083709375</c:v>
                </c:pt>
                <c:pt idx="1186" formatCode="hh:mm:ss;@">
                  <c:v>42181.20934681713</c:v>
                </c:pt>
                <c:pt idx="1187" formatCode="hh:mm:ss;@">
                  <c:v>42181.209602152776</c:v>
                </c:pt>
                <c:pt idx="1188" formatCode="hh:mm:ss;@">
                  <c:v>42181.210020682869</c:v>
                </c:pt>
                <c:pt idx="1189" formatCode="hh:mm:ss;@">
                  <c:v>42181.210997187503</c:v>
                </c:pt>
                <c:pt idx="1190" formatCode="hh:mm:ss;@">
                  <c:v>42181.211717210645</c:v>
                </c:pt>
                <c:pt idx="1191" formatCode="hh:mm:ss;@">
                  <c:v>42181.211903553238</c:v>
                </c:pt>
                <c:pt idx="1192" formatCode="hh:mm:ss;@">
                  <c:v>42181.212832951387</c:v>
                </c:pt>
                <c:pt idx="1193" formatCode="hh:mm:ss;@">
                  <c:v>42181.213088252312</c:v>
                </c:pt>
                <c:pt idx="1194" formatCode="hh:mm:ss;@">
                  <c:v>42181.213506886575</c:v>
                </c:pt>
                <c:pt idx="1195" formatCode="hh:mm:ss;@">
                  <c:v>42181.214552997684</c:v>
                </c:pt>
                <c:pt idx="1196" formatCode="hh:mm:ss;@">
                  <c:v>42181.215203368054</c:v>
                </c:pt>
                <c:pt idx="1197" formatCode="hh:mm:ss;@">
                  <c:v>42181.215436273145</c:v>
                </c:pt>
                <c:pt idx="1198" formatCode="hh:mm:ss;@">
                  <c:v>42181.216319097221</c:v>
                </c:pt>
                <c:pt idx="1199" formatCode="hh:mm:ss;@">
                  <c:v>42181.216574456019</c:v>
                </c:pt>
                <c:pt idx="1200" formatCode="hh:mm:ss;@">
                  <c:v>42181.21699306713</c:v>
                </c:pt>
                <c:pt idx="1201" formatCode="hh:mm:ss;@">
                  <c:v>42181.218062499996</c:v>
                </c:pt>
                <c:pt idx="1202" formatCode="hh:mm:ss;@">
                  <c:v>42181.218689594905</c:v>
                </c:pt>
                <c:pt idx="1203" formatCode="hh:mm:ss;@">
                  <c:v>42181.218922430555</c:v>
                </c:pt>
                <c:pt idx="1204" formatCode="hh:mm:ss;@">
                  <c:v>42181.219851828704</c:v>
                </c:pt>
                <c:pt idx="1205" formatCode="hh:mm:ss;@">
                  <c:v>42181.220107199071</c:v>
                </c:pt>
                <c:pt idx="1206" formatCode="hh:mm:ss;@">
                  <c:v>42181.220572199076</c:v>
                </c:pt>
                <c:pt idx="1207" formatCode="hh:mm:ss;@">
                  <c:v>42181.22159523148</c:v>
                </c:pt>
                <c:pt idx="1208" formatCode="hh:mm:ss;@">
                  <c:v>42181.222175706018</c:v>
                </c:pt>
                <c:pt idx="1209" formatCode="hh:mm:ss;@">
                  <c:v>42181.222408796297</c:v>
                </c:pt>
                <c:pt idx="1210" formatCode="hh:mm:ss;@">
                  <c:v>42181.223337951385</c:v>
                </c:pt>
                <c:pt idx="1211" formatCode="hh:mm:ss;@">
                  <c:v>42181.223663067132</c:v>
                </c:pt>
                <c:pt idx="1212" formatCode="hh:mm:ss;@">
                  <c:v>42181.224151342591</c:v>
                </c:pt>
                <c:pt idx="1213" formatCode="hh:mm:ss;@">
                  <c:v>42181.225151053244</c:v>
                </c:pt>
                <c:pt idx="1214" formatCode="hh:mm:ss;@">
                  <c:v>42181.225662002318</c:v>
                </c:pt>
                <c:pt idx="1215" formatCode="hh:mm:ss;@">
                  <c:v>42181.225894953706</c:v>
                </c:pt>
                <c:pt idx="1216" formatCode="hh:mm:ss;@">
                  <c:v>42181.226847453705</c:v>
                </c:pt>
                <c:pt idx="1217" formatCode="hh:mm:ss;@">
                  <c:v>42181.227311909723</c:v>
                </c:pt>
                <c:pt idx="1218" formatCode="hh:mm:ss;@">
                  <c:v>42181.227637546297</c:v>
                </c:pt>
                <c:pt idx="1219" formatCode="hh:mm:ss;@">
                  <c:v>42181.228637222222</c:v>
                </c:pt>
                <c:pt idx="1220" formatCode="hh:mm:ss;@">
                  <c:v>42181.229148182872</c:v>
                </c:pt>
                <c:pt idx="1221" formatCode="hh:mm:ss;@">
                  <c:v>42181.229381076388</c:v>
                </c:pt>
                <c:pt idx="1222" formatCode="hh:mm:ss;@">
                  <c:v>42181.230356921296</c:v>
                </c:pt>
                <c:pt idx="1223" formatCode="hh:mm:ss;@">
                  <c:v>42181.230891250001</c:v>
                </c:pt>
                <c:pt idx="1224" formatCode="hh:mm:ss;@">
                  <c:v>42181.231542187503</c:v>
                </c:pt>
                <c:pt idx="1225" formatCode="hh:mm:ss;@">
                  <c:v>42181.232216458331</c:v>
                </c:pt>
                <c:pt idx="1226" formatCode="hh:mm:ss;@">
                  <c:v>42181.232634328706</c:v>
                </c:pt>
                <c:pt idx="1227" formatCode="hh:mm:ss;@">
                  <c:v>42181.232867222221</c:v>
                </c:pt>
                <c:pt idx="1228" formatCode="hh:mm:ss;@">
                  <c:v>42181.233889606483</c:v>
                </c:pt>
                <c:pt idx="1229" formatCode="hh:mm:ss;@">
                  <c:v>42181.234423784721</c:v>
                </c:pt>
                <c:pt idx="1230" formatCode="hh:mm:ss;@">
                  <c:v>42181.235098032404</c:v>
                </c:pt>
                <c:pt idx="1231" formatCode="hh:mm:ss;@">
                  <c:v>42181.235702534723</c:v>
                </c:pt>
                <c:pt idx="1232" formatCode="hh:mm:ss;@">
                  <c:v>42181.236120520836</c:v>
                </c:pt>
                <c:pt idx="1233" formatCode="hh:mm:ss;@">
                  <c:v>42181.236353564818</c:v>
                </c:pt>
                <c:pt idx="1234" formatCode="hh:mm:ss;@">
                  <c:v>42181.237375775461</c:v>
                </c:pt>
                <c:pt idx="1235" formatCode="hh:mm:ss;@">
                  <c:v>42181.237933229168</c:v>
                </c:pt>
                <c:pt idx="1236" formatCode="hh:mm:ss;@">
                  <c:v>42181.238584212966</c:v>
                </c:pt>
                <c:pt idx="1237" formatCode="hh:mm:ss;@">
                  <c:v>42181.239188831016</c:v>
                </c:pt>
                <c:pt idx="1238" formatCode="hh:mm:ss;@">
                  <c:v>42181.239653206016</c:v>
                </c:pt>
                <c:pt idx="1239" formatCode="hh:mm:ss;@">
                  <c:v>42181.239909456017</c:v>
                </c:pt>
                <c:pt idx="1240" formatCode="hh:mm:ss;@">
                  <c:v>42181.240861944447</c:v>
                </c:pt>
                <c:pt idx="1241" formatCode="hh:mm:ss;@">
                  <c:v>42181.241442696759</c:v>
                </c:pt>
                <c:pt idx="1242" formatCode="hh:mm:ss;@">
                  <c:v>42181.242070474538</c:v>
                </c:pt>
                <c:pt idx="1243" formatCode="hh:mm:ss;@">
                  <c:v>42181.242675011577</c:v>
                </c:pt>
                <c:pt idx="1244" formatCode="hh:mm:ss;@">
                  <c:v>42181.243139398146</c:v>
                </c:pt>
                <c:pt idx="1245" formatCode="hh:mm:ss;@">
                  <c:v>42181.24339560185</c:v>
                </c:pt>
                <c:pt idx="1246" formatCode="hh:mm:ss;@">
                  <c:v>42181.244394675923</c:v>
                </c:pt>
                <c:pt idx="1247" formatCode="hh:mm:ss;@">
                  <c:v>42181.245045150463</c:v>
                </c:pt>
                <c:pt idx="1248" formatCode="hh:mm:ss;@">
                  <c:v>42181.245556712965</c:v>
                </c:pt>
                <c:pt idx="1249" formatCode="hh:mm:ss;@">
                  <c:v>42181.246161215277</c:v>
                </c:pt>
                <c:pt idx="1250" formatCode="hh:mm:ss;@">
                  <c:v>42181.246625543979</c:v>
                </c:pt>
                <c:pt idx="1251" formatCode="hh:mm:ss;@">
                  <c:v>42181.246881747684</c:v>
                </c:pt>
                <c:pt idx="1252" formatCode="hh:mm:ss;@">
                  <c:v>42181.247950555553</c:v>
                </c:pt>
                <c:pt idx="1253" formatCode="hh:mm:ss;@">
                  <c:v>42181.248740567127</c:v>
                </c:pt>
                <c:pt idx="1254" formatCode="hh:mm:ss;@">
                  <c:v>42181.249042870368</c:v>
                </c:pt>
                <c:pt idx="1255" formatCode="hh:mm:ss;@">
                  <c:v>42181.249717280094</c:v>
                </c:pt>
                <c:pt idx="1256" formatCode="hh:mm:ss;@">
                  <c:v>42181.250158287039</c:v>
                </c:pt>
                <c:pt idx="1257" formatCode="hh:mm:ss;@">
                  <c:v>42181.250368414352</c:v>
                </c:pt>
                <c:pt idx="1258" formatCode="hh:mm:ss;@">
                  <c:v>42181.25148327546</c:v>
                </c:pt>
                <c:pt idx="1259" formatCode="hh:mm:ss;@">
                  <c:v>42181.252342916669</c:v>
                </c:pt>
                <c:pt idx="1260" formatCode="hh:mm:ss;@">
                  <c:v>42181.252529027777</c:v>
                </c:pt>
                <c:pt idx="1261" formatCode="hh:mm:ss;@">
                  <c:v>42181.253203402775</c:v>
                </c:pt>
                <c:pt idx="1262" formatCode="hh:mm:ss;@">
                  <c:v>42181.253714155093</c:v>
                </c:pt>
                <c:pt idx="1263" formatCode="hh:mm:ss;@">
                  <c:v>42181.253877395837</c:v>
                </c:pt>
                <c:pt idx="1264" formatCode="hh:mm:ss;@">
                  <c:v>42181.255016053241</c:v>
                </c:pt>
                <c:pt idx="1265" formatCode="hh:mm:ss;@">
                  <c:v>42181.255829189817</c:v>
                </c:pt>
                <c:pt idx="1266" formatCode="hh:mm:ss;@">
                  <c:v>42181.256015243052</c:v>
                </c:pt>
                <c:pt idx="1267" formatCode="hh:mm:ss;@">
                  <c:v>42181.256689571761</c:v>
                </c:pt>
                <c:pt idx="1268" formatCode="hh:mm:ss;@">
                  <c:v>42181.257200486114</c:v>
                </c:pt>
                <c:pt idx="1269" formatCode="hh:mm:ss;@">
                  <c:v>42181.257363657409</c:v>
                </c:pt>
                <c:pt idx="1270" formatCode="hh:mm:ss;@">
                  <c:v>42181.258525370373</c:v>
                </c:pt>
                <c:pt idx="1271" formatCode="hh:mm:ss;@">
                  <c:v>42181.259361736113</c:v>
                </c:pt>
                <c:pt idx="1272" formatCode="hh:mm:ss;@">
                  <c:v>42181.259571215276</c:v>
                </c:pt>
                <c:pt idx="1273" formatCode="hh:mm:ss;@">
                  <c:v>42181.260175706018</c:v>
                </c:pt>
                <c:pt idx="1274" formatCode="hh:mm:ss;@">
                  <c:v>42181.260686631947</c:v>
                </c:pt>
                <c:pt idx="1275" formatCode="hh:mm:ss;@">
                  <c:v>42181.261128819446</c:v>
                </c:pt>
                <c:pt idx="1276" formatCode="hh:mm:ss;@">
                  <c:v>42181.262058043983</c:v>
                </c:pt>
                <c:pt idx="1277" formatCode="hh:mm:ss;@">
                  <c:v>42181.262847916667</c:v>
                </c:pt>
                <c:pt idx="1278" formatCode="hh:mm:ss;@">
                  <c:v>42181.263196770837</c:v>
                </c:pt>
                <c:pt idx="1279" formatCode="hh:mm:ss;@">
                  <c:v>42181.26366196759</c:v>
                </c:pt>
                <c:pt idx="1280" formatCode="hh:mm:ss;@">
                  <c:v>42181.264172754629</c:v>
                </c:pt>
                <c:pt idx="1281" formatCode="hh:mm:ss;@">
                  <c:v>42181.264614976855</c:v>
                </c:pt>
                <c:pt idx="1282" formatCode="hh:mm:ss;@">
                  <c:v>42181.265730196763</c:v>
                </c:pt>
                <c:pt idx="1283" formatCode="hh:mm:ss;@">
                  <c:v>42181.266334236112</c:v>
                </c:pt>
                <c:pt idx="1284" formatCode="hh:mm:ss;@">
                  <c:v>42181.266775891207</c:v>
                </c:pt>
                <c:pt idx="1285" formatCode="hh:mm:ss;@">
                  <c:v>42181.26714822917</c:v>
                </c:pt>
                <c:pt idx="1286" formatCode="hh:mm:ss;@">
                  <c:v>42181.26768222222</c:v>
                </c:pt>
                <c:pt idx="1287" formatCode="hh:mm:ss;@">
                  <c:v>42181.268124421294</c:v>
                </c:pt>
                <c:pt idx="1288" formatCode="hh:mm:ss;@">
                  <c:v>42181.269216354165</c:v>
                </c:pt>
                <c:pt idx="1289" formatCode="hh:mm:ss;@">
                  <c:v>42181.269866863426</c:v>
                </c:pt>
                <c:pt idx="1290" formatCode="hh:mm:ss;@">
                  <c:v>42181.270262118058</c:v>
                </c:pt>
                <c:pt idx="1291" formatCode="hh:mm:ss;@">
                  <c:v>42181.270680844907</c:v>
                </c:pt>
                <c:pt idx="1292" formatCode="hh:mm:ss;@">
                  <c:v>42181.271168460647</c:v>
                </c:pt>
                <c:pt idx="1293" formatCode="hh:mm:ss;@">
                  <c:v>42181.271657094905</c:v>
                </c:pt>
                <c:pt idx="1294" formatCode="hh:mm:ss;@">
                  <c:v>42181.272795532408</c:v>
                </c:pt>
                <c:pt idx="1295" formatCode="hh:mm:ss;@">
                  <c:v>42181.273353124998</c:v>
                </c:pt>
                <c:pt idx="1296" formatCode="hh:mm:ss;@">
                  <c:v>42181.273748449072</c:v>
                </c:pt>
                <c:pt idx="1297" formatCode="hh:mm:ss;@">
                  <c:v>42181.274167118056</c:v>
                </c:pt>
                <c:pt idx="1298" formatCode="hh:mm:ss;@">
                  <c:v>42181.27465472222</c:v>
                </c:pt>
                <c:pt idx="1299" formatCode="hh:mm:ss;@">
                  <c:v>42181.275166458334</c:v>
                </c:pt>
                <c:pt idx="1300" formatCode="hh:mm:ss;@">
                  <c:v>42181.276444571762</c:v>
                </c:pt>
                <c:pt idx="1301" formatCode="hh:mm:ss;@">
                  <c:v>42181.276839247686</c:v>
                </c:pt>
                <c:pt idx="1302" formatCode="hh:mm:ss;@">
                  <c:v>42181.27723457176</c:v>
                </c:pt>
                <c:pt idx="1303" formatCode="hh:mm:ss;@">
                  <c:v>42181.277676342594</c:v>
                </c:pt>
                <c:pt idx="1304" formatCode="hh:mm:ss;@">
                  <c:v>42181.278140902781</c:v>
                </c:pt>
                <c:pt idx="1305" formatCode="hh:mm:ss;@">
                  <c:v>42181.278675983798</c:v>
                </c:pt>
                <c:pt idx="1306" formatCode="hh:mm:ss;@">
                  <c:v>42181.279930775461</c:v>
                </c:pt>
                <c:pt idx="1307" formatCode="hh:mm:ss;@">
                  <c:v>42181.280325451386</c:v>
                </c:pt>
                <c:pt idx="1308" formatCode="hh:mm:ss;@">
                  <c:v>42181.280720706018</c:v>
                </c:pt>
                <c:pt idx="1309" formatCode="hh:mm:ss;@">
                  <c:v>42181.281162743056</c:v>
                </c:pt>
                <c:pt idx="1310" formatCode="hh:mm:ss;@">
                  <c:v>42181.281627025463</c:v>
                </c:pt>
                <c:pt idx="1311" formatCode="hh:mm:ss;@">
                  <c:v>42181.282162083335</c:v>
                </c:pt>
                <c:pt idx="1312" formatCode="hh:mm:ss;@">
                  <c:v>42181.283440104169</c:v>
                </c:pt>
                <c:pt idx="1313" formatCode="hh:mm:ss;@">
                  <c:v>42181.283811643516</c:v>
                </c:pt>
                <c:pt idx="1314" formatCode="hh:mm:ss;@">
                  <c:v>42181.284206898148</c:v>
                </c:pt>
                <c:pt idx="1315" formatCode="hh:mm:ss;@">
                  <c:v>42181.284695277776</c:v>
                </c:pt>
                <c:pt idx="1316" formatCode="hh:mm:ss;@">
                  <c:v>42181.285136539351</c:v>
                </c:pt>
                <c:pt idx="1317" formatCode="hh:mm:ss;@">
                  <c:v>42181.285694837963</c:v>
                </c:pt>
                <c:pt idx="1318" formatCode="hh:mm:ss;@">
                  <c:v>42181.287019699077</c:v>
                </c:pt>
                <c:pt idx="1319" formatCode="hh:mm:ss;@">
                  <c:v>42181.287321574076</c:v>
                </c:pt>
                <c:pt idx="1320" formatCode="hh:mm:ss;@">
                  <c:v>42181.287693865743</c:v>
                </c:pt>
                <c:pt idx="1321" formatCode="hh:mm:ss;@">
                  <c:v>42181.288205543984</c:v>
                </c:pt>
                <c:pt idx="1322" formatCode="hh:mm:ss;@">
                  <c:v>42181.288623541666</c:v>
                </c:pt>
                <c:pt idx="1323" formatCode="hh:mm:ss;@">
                  <c:v>42181.289205277775</c:v>
                </c:pt>
                <c:pt idx="1324" formatCode="hh:mm:ss;@">
                  <c:v>42181.290506597223</c:v>
                </c:pt>
                <c:pt idx="1325" formatCode="hh:mm:ss;@">
                  <c:v>42181.290878321757</c:v>
                </c:pt>
                <c:pt idx="1326" formatCode="hh:mm:ss;@">
                  <c:v>42181.291203912035</c:v>
                </c:pt>
                <c:pt idx="1327" formatCode="hh:mm:ss;@">
                  <c:v>42181.291692384257</c:v>
                </c:pt>
                <c:pt idx="1328" formatCode="hh:mm:ss;@">
                  <c:v>42181.292110219911</c:v>
                </c:pt>
                <c:pt idx="1329" formatCode="hh:mm:ss;@">
                  <c:v>42181.292691793984</c:v>
                </c:pt>
                <c:pt idx="1330" formatCode="hh:mm:ss;@">
                  <c:v>42181.293993032406</c:v>
                </c:pt>
                <c:pt idx="1331" formatCode="hh:mm:ss;@">
                  <c:v>42181.294387766204</c:v>
                </c:pt>
                <c:pt idx="1332" formatCode="hh:mm:ss;@">
                  <c:v>42181.294736608797</c:v>
                </c:pt>
                <c:pt idx="1333" formatCode="hh:mm:ss;@">
                  <c:v>42181.295201793982</c:v>
                </c:pt>
                <c:pt idx="1334" formatCode="hh:mm:ss;@">
                  <c:v>42181.295642962963</c:v>
                </c:pt>
                <c:pt idx="1335" formatCode="hh:mm:ss;@">
                  <c:v>42181.296178159719</c:v>
                </c:pt>
                <c:pt idx="1336" formatCode="hh:mm:ss;@">
                  <c:v>42181.297479328707</c:v>
                </c:pt>
                <c:pt idx="1337" formatCode="hh:mm:ss;@">
                  <c:v>42181.297920509256</c:v>
                </c:pt>
                <c:pt idx="1338" formatCode="hh:mm:ss;@">
                  <c:v>42181.298362349538</c:v>
                </c:pt>
                <c:pt idx="1339" formatCode="hh:mm:ss;@">
                  <c:v>42181.29868803241</c:v>
                </c:pt>
                <c:pt idx="1340" formatCode="hh:mm:ss;@">
                  <c:v>42181.299129108796</c:v>
                </c:pt>
                <c:pt idx="1341" formatCode="hh:mm:ss;@">
                  <c:v>42181.299687407409</c:v>
                </c:pt>
                <c:pt idx="1342" formatCode="hh:mm:ss;@">
                  <c:v>42181.301035208337</c:v>
                </c:pt>
                <c:pt idx="1343" formatCode="hh:mm:ss;@">
                  <c:v>42181.30173201389</c:v>
                </c:pt>
                <c:pt idx="1344" formatCode="hh:mm:ss;@">
                  <c:v>42181.30187181713</c:v>
                </c:pt>
                <c:pt idx="1345" formatCode="hh:mm:ss;@">
                  <c:v>42181.302174166667</c:v>
                </c:pt>
                <c:pt idx="1346" formatCode="hh:mm:ss;@">
                  <c:v>42181.302615439818</c:v>
                </c:pt>
                <c:pt idx="1347" formatCode="hh:mm:ss;@">
                  <c:v>42181.303173715278</c:v>
                </c:pt>
                <c:pt idx="1348" formatCode="hh:mm:ss;@">
                  <c:v>42181.304567928244</c:v>
                </c:pt>
                <c:pt idx="1349" formatCode="hh:mm:ss;@">
                  <c:v>42181.305404363426</c:v>
                </c:pt>
                <c:pt idx="1350" formatCode="hh:mm:ss;@">
                  <c:v>42181.305520462964</c:v>
                </c:pt>
                <c:pt idx="1351" formatCode="hh:mm:ss;@">
                  <c:v>42181.305683726852</c:v>
                </c:pt>
                <c:pt idx="1352" formatCode="hh:mm:ss;@">
                  <c:v>42181.306124768518</c:v>
                </c:pt>
                <c:pt idx="1353" formatCode="hh:mm:ss;@">
                  <c:v>42181.306706319447</c:v>
                </c:pt>
                <c:pt idx="1354" formatCode="hh:mm:ss;@">
                  <c:v>42181.308054108798</c:v>
                </c:pt>
                <c:pt idx="1355" formatCode="hh:mm:ss;@">
                  <c:v>42181.308890740744</c:v>
                </c:pt>
                <c:pt idx="1356" formatCode="hh:mm:ss;@">
                  <c:v>42181.309053206016</c:v>
                </c:pt>
                <c:pt idx="1357" formatCode="hh:mm:ss;@">
                  <c:v>42181.309169837965</c:v>
                </c:pt>
                <c:pt idx="1358" formatCode="hh:mm:ss;@">
                  <c:v>42181.309611249999</c:v>
                </c:pt>
                <c:pt idx="1359" formatCode="hh:mm:ss;@">
                  <c:v>42181.310192650461</c:v>
                </c:pt>
                <c:pt idx="1360" formatCode="hh:mm:ss;@">
                  <c:v>42181.311540254632</c:v>
                </c:pt>
                <c:pt idx="1361" formatCode="hh:mm:ss;@">
                  <c:v>42181.312400011571</c:v>
                </c:pt>
                <c:pt idx="1362" formatCode="hh:mm:ss;@">
                  <c:v>42181.312632326386</c:v>
                </c:pt>
                <c:pt idx="1363" formatCode="hh:mm:ss;@">
                  <c:v>42181.312748969911</c:v>
                </c:pt>
                <c:pt idx="1364" formatCode="hh:mm:ss;@">
                  <c:v>42181.313190219909</c:v>
                </c:pt>
                <c:pt idx="1365" formatCode="hh:mm:ss;@">
                  <c:v>42181.313678831022</c:v>
                </c:pt>
                <c:pt idx="1366" formatCode="hh:mm:ss;@">
                  <c:v>42181.315142731481</c:v>
                </c:pt>
                <c:pt idx="1367" formatCode="hh:mm:ss;@">
                  <c:v>42181.31593271991</c:v>
                </c:pt>
                <c:pt idx="1368" formatCode="hh:mm:ss;@">
                  <c:v>42181.316141782409</c:v>
                </c:pt>
                <c:pt idx="1369" formatCode="hh:mm:ss;@">
                  <c:v>42181.31623517361</c:v>
                </c:pt>
                <c:pt idx="1370" formatCode="hh:mm:ss;@">
                  <c:v>42181.316676365743</c:v>
                </c:pt>
                <c:pt idx="1371" formatCode="hh:mm:ss;@">
                  <c:v>42181.317164976848</c:v>
                </c:pt>
                <c:pt idx="1372" formatCode="hh:mm:ss;@">
                  <c:v>42181.318628819441</c:v>
                </c:pt>
                <c:pt idx="1373" formatCode="hh:mm:ss;@">
                  <c:v>42181.319418877312</c:v>
                </c:pt>
                <c:pt idx="1374" formatCode="hh:mm:ss;@">
                  <c:v>42181.31962790509</c:v>
                </c:pt>
                <c:pt idx="1375" formatCode="hh:mm:ss;@">
                  <c:v>42181.319721493055</c:v>
                </c:pt>
                <c:pt idx="1376" formatCode="hh:mm:ss;@">
                  <c:v>42181.320162557873</c:v>
                </c:pt>
                <c:pt idx="1377" formatCode="hh:mm:ss;@">
                  <c:v>42181.320651168979</c:v>
                </c:pt>
                <c:pt idx="1378" formatCode="hh:mm:ss;@">
                  <c:v>42181.322115023147</c:v>
                </c:pt>
                <c:pt idx="1379" formatCode="hh:mm:ss;@">
                  <c:v>42181.322905219909</c:v>
                </c:pt>
                <c:pt idx="1380" formatCode="hh:mm:ss;@">
                  <c:v>42181.323114108796</c:v>
                </c:pt>
                <c:pt idx="1381" formatCode="hh:mm:ss;@">
                  <c:v>42181.323207604168</c:v>
                </c:pt>
                <c:pt idx="1382" formatCode="hh:mm:ss;@">
                  <c:v>42181.323671979168</c:v>
                </c:pt>
                <c:pt idx="1383" formatCode="hh:mm:ss;@">
                  <c:v>42181.324230324077</c:v>
                </c:pt>
                <c:pt idx="1384" formatCode="hh:mm:ss;@">
                  <c:v>42181.325601331017</c:v>
                </c:pt>
                <c:pt idx="1385" formatCode="hh:mm:ss;@">
                  <c:v>42181.326414664349</c:v>
                </c:pt>
                <c:pt idx="1386" formatCode="hh:mm:ss;@">
                  <c:v>42181.326693773146</c:v>
                </c:pt>
                <c:pt idx="1387" formatCode="hh:mm:ss;@">
                  <c:v>42181.326832673614</c:v>
                </c:pt>
                <c:pt idx="1388" formatCode="hh:mm:ss;@">
                  <c:v>42181.327158148146</c:v>
                </c:pt>
                <c:pt idx="1389" formatCode="hh:mm:ss;@">
                  <c:v>42181.327716585649</c:v>
                </c:pt>
                <c:pt idx="1390" formatCode="hh:mm:ss;@">
                  <c:v>42181.329087511571</c:v>
                </c:pt>
                <c:pt idx="1391" formatCode="hh:mm:ss;@">
                  <c:v>42181.329900810182</c:v>
                </c:pt>
                <c:pt idx="1392" formatCode="hh:mm:ss;@">
                  <c:v>42181.330203252313</c:v>
                </c:pt>
                <c:pt idx="1393" formatCode="hh:mm:ss;@">
                  <c:v>42181.330318969907</c:v>
                </c:pt>
                <c:pt idx="1394" formatCode="hh:mm:ss;@">
                  <c:v>42181.330644456022</c:v>
                </c:pt>
                <c:pt idx="1395" formatCode="hh:mm:ss;@">
                  <c:v>42181.331225879629</c:v>
                </c:pt>
                <c:pt idx="1396" formatCode="hh:mm:ss;@">
                  <c:v>42181.332573680556</c:v>
                </c:pt>
                <c:pt idx="1397" formatCode="hh:mm:ss;@">
                  <c:v>42181.333386967592</c:v>
                </c:pt>
                <c:pt idx="1398" formatCode="hh:mm:ss;@">
                  <c:v>42181.333689421299</c:v>
                </c:pt>
                <c:pt idx="1399" formatCode="hh:mm:ss;@">
                  <c:v>42181.333828437499</c:v>
                </c:pt>
                <c:pt idx="1400" formatCode="hh:mm:ss;@">
                  <c:v>42181.334177083336</c:v>
                </c:pt>
                <c:pt idx="1401" formatCode="hh:mm:ss;@">
                  <c:v>42181.33478193287</c:v>
                </c:pt>
                <c:pt idx="1402" formatCode="hh:mm:ss;@">
                  <c:v>42181.33619923611</c:v>
                </c:pt>
                <c:pt idx="1403" formatCode="hh:mm:ss;@">
                  <c:v>42181.336919710651</c:v>
                </c:pt>
                <c:pt idx="1404" formatCode="hh:mm:ss;@">
                  <c:v>42181.337175590277</c:v>
                </c:pt>
                <c:pt idx="1405" formatCode="hh:mm:ss;@">
                  <c:v>42181.337384270832</c:v>
                </c:pt>
                <c:pt idx="1406" formatCode="hh:mm:ss;@">
                  <c:v>42181.337663344908</c:v>
                </c:pt>
                <c:pt idx="1407" formatCode="hh:mm:ss;@">
                  <c:v>42181.33826809028</c:v>
                </c:pt>
                <c:pt idx="1408" formatCode="hh:mm:ss;@">
                  <c:v>42181.339685520834</c:v>
                </c:pt>
                <c:pt idx="1409" formatCode="hh:mm:ss;@">
                  <c:v>42181.34040587963</c:v>
                </c:pt>
                <c:pt idx="1410" formatCode="hh:mm:ss;@">
                  <c:v>42181.340661898146</c:v>
                </c:pt>
                <c:pt idx="1411" formatCode="hh:mm:ss;@">
                  <c:v>42181.340986724535</c:v>
                </c:pt>
                <c:pt idx="1412" formatCode="hh:mm:ss;@">
                  <c:v>42181.341149513886</c:v>
                </c:pt>
                <c:pt idx="1413" formatCode="hh:mm:ss;@">
                  <c:v>42181.341754201392</c:v>
                </c:pt>
                <c:pt idx="1414" formatCode="hh:mm:ss;@">
                  <c:v>42181.343171689812</c:v>
                </c:pt>
                <c:pt idx="1415" formatCode="hh:mm:ss;@">
                  <c:v>42181.343938599537</c:v>
                </c:pt>
                <c:pt idx="1416" formatCode="hh:mm:ss;@">
                  <c:v>42181.344147997683</c:v>
                </c:pt>
                <c:pt idx="1417" formatCode="hh:mm:ss;@">
                  <c:v>42181.34458921296</c:v>
                </c:pt>
                <c:pt idx="1418" formatCode="hh:mm:ss;@">
                  <c:v>42181.344658981485</c:v>
                </c:pt>
                <c:pt idx="1419" formatCode="hh:mm:ss;@">
                  <c:v>42181.345240543982</c:v>
                </c:pt>
                <c:pt idx="1420" formatCode="hh:mm:ss;@">
                  <c:v>42181.346657881943</c:v>
                </c:pt>
                <c:pt idx="1421" formatCode="hh:mm:ss;@">
                  <c:v>42181.347424803243</c:v>
                </c:pt>
                <c:pt idx="1422" formatCode="hh:mm:ss;@">
                  <c:v>42181.347680798608</c:v>
                </c:pt>
                <c:pt idx="1423" formatCode="hh:mm:ss;@">
                  <c:v>42181.348098449074</c:v>
                </c:pt>
                <c:pt idx="1424" formatCode="hh:mm:ss;@">
                  <c:v>42181.348145150463</c:v>
                </c:pt>
                <c:pt idx="1425" formatCode="hh:mm:ss;@">
                  <c:v>42181.348726689816</c:v>
                </c:pt>
                <c:pt idx="1426" formatCode="hh:mm:ss;@">
                  <c:v>42181.350213935184</c:v>
                </c:pt>
                <c:pt idx="1427" formatCode="hh:mm:ss;@">
                  <c:v>42181.350910937501</c:v>
                </c:pt>
                <c:pt idx="1428" formatCode="hh:mm:ss;@">
                  <c:v>42181.351166956018</c:v>
                </c:pt>
                <c:pt idx="1429" formatCode="hh:mm:ss;@">
                  <c:v>42181.351584780095</c:v>
                </c:pt>
                <c:pt idx="1430" formatCode="hh:mm:ss;@">
                  <c:v>42181.351631307873</c:v>
                </c:pt>
                <c:pt idx="1431" formatCode="hh:mm:ss;@">
                  <c:v>42181.352212893522</c:v>
                </c:pt>
                <c:pt idx="1432" formatCode="hh:mm:ss;@">
                  <c:v>42181.353700034721</c:v>
                </c:pt>
                <c:pt idx="1433" formatCode="hh:mm:ss;@">
                  <c:v>42181.354420416668</c:v>
                </c:pt>
                <c:pt idx="1434" formatCode="hh:mm:ss;@">
                  <c:v>42181.354653101851</c:v>
                </c:pt>
                <c:pt idx="1435" formatCode="hh:mm:ss;@">
                  <c:v>42181.355070937498</c:v>
                </c:pt>
                <c:pt idx="1436" formatCode="hh:mm:ss;@">
                  <c:v>42181.355117488427</c:v>
                </c:pt>
                <c:pt idx="1437" formatCode="hh:mm:ss;@">
                  <c:v>42181.355699143518</c:v>
                </c:pt>
                <c:pt idx="1438" formatCode="hh:mm:ss;@">
                  <c:v>42181.357186238427</c:v>
                </c:pt>
                <c:pt idx="1439" formatCode="hh:mm:ss;@">
                  <c:v>42181.357906562502</c:v>
                </c:pt>
                <c:pt idx="1440" formatCode="hh:mm:ss;@">
                  <c:v>42181.358185868055</c:v>
                </c:pt>
                <c:pt idx="1441" formatCode="hh:mm:ss;@">
                  <c:v>42181.358557106483</c:v>
                </c:pt>
                <c:pt idx="1442" formatCode="hh:mm:ss;@">
                  <c:v>42181.358603807872</c:v>
                </c:pt>
                <c:pt idx="1443" formatCode="hh:mm:ss;@">
                  <c:v>42181.359185208334</c:v>
                </c:pt>
                <c:pt idx="1444" formatCode="hh:mm:ss;@">
                  <c:v>42181.360695694442</c:v>
                </c:pt>
                <c:pt idx="1445" formatCode="hh:mm:ss;@">
                  <c:v>42181.361532280091</c:v>
                </c:pt>
                <c:pt idx="1446" formatCode="hh:mm:ss;@">
                  <c:v>42181.361672013889</c:v>
                </c:pt>
                <c:pt idx="1447" formatCode="hh:mm:ss;@">
                  <c:v>42181.362043287038</c:v>
                </c:pt>
                <c:pt idx="1448" formatCode="hh:mm:ss;@">
                  <c:v>42181.362113240742</c:v>
                </c:pt>
                <c:pt idx="1449" formatCode="hh:mm:ss;@">
                  <c:v>42181.362671516203</c:v>
                </c:pt>
                <c:pt idx="1450" formatCode="hh:mm:ss;@">
                  <c:v>42181.364228425926</c:v>
                </c:pt>
                <c:pt idx="1451" formatCode="hh:mm:ss;@">
                  <c:v>42181.365018425924</c:v>
                </c:pt>
                <c:pt idx="1452" formatCode="hh:mm:ss;@">
                  <c:v>42181.365158159722</c:v>
                </c:pt>
                <c:pt idx="1453" formatCode="hh:mm:ss;@">
                  <c:v>42181.365552708332</c:v>
                </c:pt>
                <c:pt idx="1454" formatCode="hh:mm:ss;@">
                  <c:v>42181.365599386576</c:v>
                </c:pt>
                <c:pt idx="1455" formatCode="hh:mm:ss;@">
                  <c:v>42181.366157696757</c:v>
                </c:pt>
                <c:pt idx="1456" formatCode="hh:mm:ss;@">
                  <c:v>42181.367737835651</c:v>
                </c:pt>
                <c:pt idx="1457" formatCode="hh:mm:ss;@">
                  <c:v>42181.36850459491</c:v>
                </c:pt>
                <c:pt idx="1458" formatCode="hh:mm:ss;@">
                  <c:v>42181.368644328701</c:v>
                </c:pt>
                <c:pt idx="1459" formatCode="hh:mm:ss;@">
                  <c:v>42181.369062199075</c:v>
                </c:pt>
                <c:pt idx="1460" formatCode="hh:mm:ss;@">
                  <c:v>42181.369085532409</c:v>
                </c:pt>
                <c:pt idx="1461" formatCode="hh:mm:ss;@">
                  <c:v>42181.369643865743</c:v>
                </c:pt>
                <c:pt idx="1462" formatCode="hh:mm:ss;@">
                  <c:v>42181.37122400463</c:v>
                </c:pt>
                <c:pt idx="1463" formatCode="hh:mm:ss;@">
                  <c:v>42181.372083761577</c:v>
                </c:pt>
                <c:pt idx="1464" formatCode="hh:mm:ss;@">
                  <c:v>42181.372130625001</c:v>
                </c:pt>
                <c:pt idx="1465" formatCode="hh:mm:ss;@">
                  <c:v>42181.37257172454</c:v>
                </c:pt>
                <c:pt idx="1466" formatCode="hh:mm:ss;@">
                  <c:v>42181.372594907407</c:v>
                </c:pt>
                <c:pt idx="1467" formatCode="hh:mm:ss;@">
                  <c:v>42181.37313010417</c:v>
                </c:pt>
                <c:pt idx="1468" formatCode="hh:mm:ss;@">
                  <c:v>42181.374733703706</c:v>
                </c:pt>
                <c:pt idx="1469" formatCode="hh:mm:ss;@">
                  <c:v>42181.375593194447</c:v>
                </c:pt>
                <c:pt idx="1470" formatCode="hh:mm:ss;@">
                  <c:v>42181.375616840276</c:v>
                </c:pt>
                <c:pt idx="1471" formatCode="hh:mm:ss;@">
                  <c:v>42181.376057881942</c:v>
                </c:pt>
                <c:pt idx="1472" formatCode="hh:mm:ss;@">
                  <c:v>42181.376081030096</c:v>
                </c:pt>
                <c:pt idx="1473" formatCode="hh:mm:ss;@">
                  <c:v>42181.376639525464</c:v>
                </c:pt>
                <c:pt idx="1474" formatCode="hh:mm:ss;@">
                  <c:v>42181.378219571758</c:v>
                </c:pt>
                <c:pt idx="1475" formatCode="hh:mm:ss;@">
                  <c:v>42181.379079386577</c:v>
                </c:pt>
                <c:pt idx="1476" formatCode="hh:mm:ss;@">
                  <c:v>42181.37910302083</c:v>
                </c:pt>
                <c:pt idx="1477" formatCode="hh:mm:ss;@">
                  <c:v>42181.379544212963</c:v>
                </c:pt>
                <c:pt idx="1478" formatCode="hh:mm:ss;@">
                  <c:v>42181.379613761572</c:v>
                </c:pt>
                <c:pt idx="1479" formatCode="hh:mm:ss;@">
                  <c:v>42181.380125787036</c:v>
                </c:pt>
                <c:pt idx="1480" formatCode="hh:mm:ss;@">
                  <c:v>42181.381705763888</c:v>
                </c:pt>
                <c:pt idx="1481" formatCode="hh:mm:ss;@">
                  <c:v>42181.382589143519</c:v>
                </c:pt>
                <c:pt idx="1482" formatCode="hh:mm:ss;@">
                  <c:v>42181.382612106485</c:v>
                </c:pt>
                <c:pt idx="1483" formatCode="hh:mm:ss;@">
                  <c:v>42181.383030335652</c:v>
                </c:pt>
                <c:pt idx="1484" formatCode="hh:mm:ss;@">
                  <c:v>42181.383146388886</c:v>
                </c:pt>
                <c:pt idx="1485" formatCode="hh:mm:ss;@">
                  <c:v>42181.383611956022</c:v>
                </c:pt>
                <c:pt idx="1486" formatCode="hh:mm:ss;@">
                  <c:v>42181.3852152662</c:v>
                </c:pt>
                <c:pt idx="1487" formatCode="hh:mm:ss;@">
                  <c:v>42181.386098298608</c:v>
                </c:pt>
                <c:pt idx="1488" formatCode="hh:mm:ss;@">
                  <c:v>42181.38609861111</c:v>
                </c:pt>
                <c:pt idx="1489" formatCode="hh:mm:ss;@">
                  <c:v>42181.386516516206</c:v>
                </c:pt>
                <c:pt idx="1490" formatCode="hh:mm:ss;@">
                  <c:v>42181.386632905094</c:v>
                </c:pt>
                <c:pt idx="1491" formatCode="hh:mm:ss;@">
                  <c:v>42181.387144548615</c:v>
                </c:pt>
                <c:pt idx="1492" formatCode="hh:mm:ss;@">
                  <c:v>42181.388771122685</c:v>
                </c:pt>
                <c:pt idx="1493" formatCode="hh:mm:ss;@">
                  <c:v>42181.38958476852</c:v>
                </c:pt>
                <c:pt idx="1494" formatCode="hh:mm:ss;@">
                  <c:v>42181.389607731478</c:v>
                </c:pt>
                <c:pt idx="1495" formatCode="hh:mm:ss;@">
                  <c:v>42181.390025949077</c:v>
                </c:pt>
                <c:pt idx="1496" formatCode="hh:mm:ss;@">
                  <c:v>42181.390211863429</c:v>
                </c:pt>
                <c:pt idx="1497" formatCode="hh:mm:ss;@">
                  <c:v>42181.390630879629</c:v>
                </c:pt>
                <c:pt idx="1498" formatCode="hh:mm:ss;@">
                  <c:v>42181.39228054398</c:v>
                </c:pt>
                <c:pt idx="1499" formatCode="hh:mm:ss;@">
                  <c:v>42181.393071076389</c:v>
                </c:pt>
                <c:pt idx="1500" formatCode="hh:mm:ss;@">
                  <c:v>42181.393093900464</c:v>
                </c:pt>
                <c:pt idx="1501" formatCode="hh:mm:ss;@">
                  <c:v>42181.393535428244</c:v>
                </c:pt>
                <c:pt idx="1502" formatCode="hh:mm:ss;@">
                  <c:v>42181.393721273147</c:v>
                </c:pt>
                <c:pt idx="1503" formatCode="hh:mm:ss;@">
                  <c:v>42181.394209999999</c:v>
                </c:pt>
                <c:pt idx="1504" formatCode="hh:mm:ss;@">
                  <c:v>42181.395766886577</c:v>
                </c:pt>
                <c:pt idx="1505" formatCode="hh:mm:ss;@">
                  <c:v>42181.396580208333</c:v>
                </c:pt>
                <c:pt idx="1506" formatCode="hh:mm:ss;@">
                  <c:v>42181.396580520835</c:v>
                </c:pt>
                <c:pt idx="1507" formatCode="hh:mm:ss;@">
                  <c:v>42181.397044872683</c:v>
                </c:pt>
                <c:pt idx="1508" formatCode="hh:mm:ss;@">
                  <c:v>42181.397253877316</c:v>
                </c:pt>
                <c:pt idx="1509" formatCode="hh:mm:ss;@">
                  <c:v>42181.397742557871</c:v>
                </c:pt>
                <c:pt idx="1510" formatCode="hh:mm:ss;@">
                  <c:v>42181.399415706015</c:v>
                </c:pt>
                <c:pt idx="1511" formatCode="hh:mm:ss;@">
                  <c:v>42181.400066388887</c:v>
                </c:pt>
                <c:pt idx="1512" formatCode="hh:mm:ss;@">
                  <c:v>42181.400066712966</c:v>
                </c:pt>
                <c:pt idx="1513" formatCode="hh:mm:ss;@">
                  <c:v>42181.400577615743</c:v>
                </c:pt>
                <c:pt idx="1514" formatCode="hh:mm:ss;@">
                  <c:v>42181.400833009262</c:v>
                </c:pt>
                <c:pt idx="1515" formatCode="hh:mm:ss;@">
                  <c:v>42181.401252094911</c:v>
                </c:pt>
                <c:pt idx="1516" formatCode="hh:mm:ss;@">
                  <c:v>42181.402901886577</c:v>
                </c:pt>
                <c:pt idx="1517" formatCode="hh:mm:ss;@">
                  <c:v>42181.403575810182</c:v>
                </c:pt>
                <c:pt idx="1518" formatCode="hh:mm:ss;@">
                  <c:v>42181.40357613426</c:v>
                </c:pt>
                <c:pt idx="1519" formatCode="hh:mm:ss;@">
                  <c:v>42181.404063761576</c:v>
                </c:pt>
                <c:pt idx="1520" formatCode="hh:mm:ss;@">
                  <c:v>42181.404505196762</c:v>
                </c:pt>
                <c:pt idx="1521" formatCode="hh:mm:ss;@">
                  <c:v>42181.404738310186</c:v>
                </c:pt>
                <c:pt idx="1522" formatCode="hh:mm:ss;@">
                  <c:v>42181.406388124997</c:v>
                </c:pt>
                <c:pt idx="1523" formatCode="hh:mm:ss;@">
                  <c:v>42181.40706229167</c:v>
                </c:pt>
                <c:pt idx="1524" formatCode="hh:mm:ss;@">
                  <c:v>42181.407108391206</c:v>
                </c:pt>
                <c:pt idx="1525" formatCode="hh:mm:ss;@">
                  <c:v>42181.40759638889</c:v>
                </c:pt>
                <c:pt idx="1526" formatCode="hh:mm:ss;@">
                  <c:v>42181.408014641202</c:v>
                </c:pt>
                <c:pt idx="1527" formatCode="hh:mm:ss;@">
                  <c:v>42181.40822449074</c:v>
                </c:pt>
                <c:pt idx="1528" formatCode="hh:mm:ss;@">
                  <c:v>42181.409920752318</c:v>
                </c:pt>
                <c:pt idx="1529" formatCode="hh:mm:ss;@">
                  <c:v>42181.410548472224</c:v>
                </c:pt>
                <c:pt idx="1530" formatCode="hh:mm:ss;@">
                  <c:v>42181.410594675923</c:v>
                </c:pt>
                <c:pt idx="1531" formatCode="hh:mm:ss;@">
                  <c:v>42181.411105810184</c:v>
                </c:pt>
                <c:pt idx="1532" formatCode="hh:mm:ss;@">
                  <c:v>42181.411547337964</c:v>
                </c:pt>
                <c:pt idx="1533" formatCode="hh:mm:ss;@">
                  <c:v>42181.41171064815</c:v>
                </c:pt>
                <c:pt idx="1534" formatCode="hh:mm:ss;@">
                  <c:v>42181.413406932872</c:v>
                </c:pt>
                <c:pt idx="1535" formatCode="hh:mm:ss;@">
                  <c:v>42181.414034675923</c:v>
                </c:pt>
                <c:pt idx="1536" formatCode="hh:mm:ss;@">
                  <c:v>42181.414150578705</c:v>
                </c:pt>
                <c:pt idx="1537" formatCode="hh:mm:ss;@">
                  <c:v>42181.414592152774</c:v>
                </c:pt>
                <c:pt idx="1538" formatCode="hh:mm:ss;@">
                  <c:v>42181.415033483798</c:v>
                </c:pt>
                <c:pt idx="1539" formatCode="hh:mm:ss;@">
                  <c:v>42181.415220150462</c:v>
                </c:pt>
                <c:pt idx="1540" formatCode="hh:mm:ss;@">
                  <c:v>42181.416962962961</c:v>
                </c:pt>
                <c:pt idx="1541" formatCode="hh:mm:ss;@">
                  <c:v>42181.417520949071</c:v>
                </c:pt>
                <c:pt idx="1542" formatCode="hh:mm:ss;@">
                  <c:v>42181.417636840277</c:v>
                </c:pt>
                <c:pt idx="1543" formatCode="hh:mm:ss;@">
                  <c:v>42181.418078298608</c:v>
                </c:pt>
                <c:pt idx="1544" formatCode="hh:mm:ss;@">
                  <c:v>42181.418566273147</c:v>
                </c:pt>
                <c:pt idx="1545" formatCode="hh:mm:ss;@">
                  <c:v>42181.418706261575</c:v>
                </c:pt>
                <c:pt idx="1546" formatCode="hh:mm:ss;@">
                  <c:v>42181.420449120371</c:v>
                </c:pt>
                <c:pt idx="1547" formatCode="hh:mm:ss;@">
                  <c:v>42181.42105355324</c:v>
                </c:pt>
                <c:pt idx="1548" formatCode="hh:mm:ss;@">
                  <c:v>42181.421123113425</c:v>
                </c:pt>
                <c:pt idx="1549" formatCode="hh:mm:ss;@">
                  <c:v>42181.421564456017</c:v>
                </c:pt>
                <c:pt idx="1550" formatCode="hh:mm:ss;@">
                  <c:v>42181.422052395836</c:v>
                </c:pt>
                <c:pt idx="1551" formatCode="hh:mm:ss;@">
                  <c:v>42181.422332106478</c:v>
                </c:pt>
                <c:pt idx="1552" formatCode="hh:mm:ss;@">
                  <c:v>42181.423935231483</c:v>
                </c:pt>
                <c:pt idx="1553" formatCode="hh:mm:ss;@">
                  <c:v>42181.42453984954</c:v>
                </c:pt>
                <c:pt idx="1554" formatCode="hh:mm:ss;@">
                  <c:v>42181.424609212962</c:v>
                </c:pt>
                <c:pt idx="1555" formatCode="hh:mm:ss;@">
                  <c:v>42181.425050659724</c:v>
                </c:pt>
                <c:pt idx="1556" formatCode="hh:mm:ss;@">
                  <c:v>42181.425538611111</c:v>
                </c:pt>
                <c:pt idx="1557" formatCode="hh:mm:ss;@">
                  <c:v>42181.425818136573</c:v>
                </c:pt>
                <c:pt idx="1558" formatCode="hh:mm:ss;@">
                  <c:v>42181.427444768517</c:v>
                </c:pt>
                <c:pt idx="1559" formatCode="hh:mm:ss;@">
                  <c:v>42181.428026006943</c:v>
                </c:pt>
                <c:pt idx="1560" formatCode="hh:mm:ss;@">
                  <c:v>42181.428095381947</c:v>
                </c:pt>
                <c:pt idx="1561" formatCode="hh:mm:ss;@">
                  <c:v>42181.428536944448</c:v>
                </c:pt>
                <c:pt idx="1562" formatCode="hh:mm:ss;@">
                  <c:v>42181.429047986108</c:v>
                </c:pt>
                <c:pt idx="1563" formatCode="hh:mm:ss;@">
                  <c:v>42181.429304340279</c:v>
                </c:pt>
                <c:pt idx="1564" formatCode="hh:mm:ss;@">
                  <c:v>42181.431070300925</c:v>
                </c:pt>
                <c:pt idx="1565" formatCode="hh:mm:ss;@">
                  <c:v>42181.431512187497</c:v>
                </c:pt>
                <c:pt idx="1566" formatCode="hh:mm:ss;@">
                  <c:v>42181.431581527781</c:v>
                </c:pt>
                <c:pt idx="1567" formatCode="hh:mm:ss;@">
                  <c:v>42181.432069490744</c:v>
                </c:pt>
                <c:pt idx="1568" formatCode="hh:mm:ss;@">
                  <c:v>42181.432673750001</c:v>
                </c:pt>
                <c:pt idx="1569" formatCode="hh:mm:ss;@">
                  <c:v>42181.432790555555</c:v>
                </c:pt>
                <c:pt idx="1570" formatCode="hh:mm:ss;@">
                  <c:v>42181.43488202546</c:v>
                </c:pt>
                <c:pt idx="1571" formatCode="hh:mm:ss;@">
                  <c:v>42181.434998414348</c:v>
                </c:pt>
                <c:pt idx="1572" formatCode="hh:mm:ss;@">
                  <c:v>42181.43509097222</c:v>
                </c:pt>
                <c:pt idx="1573" formatCode="hh:mm:ss;@">
                  <c:v>42181.435555717595</c:v>
                </c:pt>
                <c:pt idx="1574" formatCode="hh:mm:ss;@">
                  <c:v>42181.436159907411</c:v>
                </c:pt>
                <c:pt idx="1575" formatCode="hh:mm:ss;@">
                  <c:v>42181.436299907407</c:v>
                </c:pt>
                <c:pt idx="1576" formatCode="hh:mm:ss;@">
                  <c:v>42181.438368171293</c:v>
                </c:pt>
                <c:pt idx="1577" formatCode="hh:mm:ss;@">
                  <c:v>42181.43853107639</c:v>
                </c:pt>
                <c:pt idx="1578" formatCode="hh:mm:ss;@">
                  <c:v>42181.438577152781</c:v>
                </c:pt>
                <c:pt idx="1579" formatCode="hh:mm:ss;@">
                  <c:v>42181.439042025464</c:v>
                </c:pt>
                <c:pt idx="1580" formatCode="hh:mm:ss;@">
                  <c:v>42181.439646064813</c:v>
                </c:pt>
                <c:pt idx="1581" formatCode="hh:mm:ss;@">
                  <c:v>42181.439786261573</c:v>
                </c:pt>
                <c:pt idx="1582" formatCode="hh:mm:ss;@">
                  <c:v>42181.44206346065</c:v>
                </c:pt>
                <c:pt idx="1583" formatCode="hh:mm:ss;@">
                  <c:v>42181.442110185184</c:v>
                </c:pt>
                <c:pt idx="1584" formatCode="hh:mm:ss;@">
                  <c:v>42181.442249421299</c:v>
                </c:pt>
                <c:pt idx="1585" formatCode="hh:mm:ss;@">
                  <c:v>42181.442528159721</c:v>
                </c:pt>
                <c:pt idx="1586" formatCode="hh:mm:ss;@">
                  <c:v>42181.443155486108</c:v>
                </c:pt>
                <c:pt idx="1587" formatCode="hh:mm:ss;@">
                  <c:v>42181.443295567129</c:v>
                </c:pt>
                <c:pt idx="1588" formatCode="hh:mm:ss;@">
                  <c:v>42181.445572928242</c:v>
                </c:pt>
                <c:pt idx="1589" formatCode="hh:mm:ss;@">
                  <c:v>42181.445596435187</c:v>
                </c:pt>
                <c:pt idx="1590" formatCode="hh:mm:ss;@">
                  <c:v>42181.445735740737</c:v>
                </c:pt>
                <c:pt idx="1591" formatCode="hh:mm:ss;@">
                  <c:v>42181.446060902781</c:v>
                </c:pt>
                <c:pt idx="1592" formatCode="hh:mm:ss;@">
                  <c:v>42181.446641689814</c:v>
                </c:pt>
                <c:pt idx="1593" formatCode="hh:mm:ss;@">
                  <c:v>42181.44678189815</c:v>
                </c:pt>
                <c:pt idx="1594" formatCode="hh:mm:ss;@">
                  <c:v>42181.449059120372</c:v>
                </c:pt>
                <c:pt idx="1595" formatCode="hh:mm:ss;@">
                  <c:v>42181.44912917824</c:v>
                </c:pt>
                <c:pt idx="1596" formatCode="hh:mm:ss;@">
                  <c:v>42181.449547118056</c:v>
                </c:pt>
                <c:pt idx="1597" formatCode="hh:mm:ss;@">
                  <c:v>42181.449570416669</c:v>
                </c:pt>
                <c:pt idx="1598" formatCode="hh:mm:ss;@">
                  <c:v>42181.45012804398</c:v>
                </c:pt>
                <c:pt idx="1599" formatCode="hh:mm:ss;@">
                  <c:v>42181.450268078705</c:v>
                </c:pt>
                <c:pt idx="1600" formatCode="hh:mm:ss;@">
                  <c:v>42181.452545231485</c:v>
                </c:pt>
                <c:pt idx="1601" formatCode="hh:mm:ss;@">
                  <c:v>42181.452615277776</c:v>
                </c:pt>
                <c:pt idx="1602" formatCode="hh:mm:ss;@">
                  <c:v>42181.453033240738</c:v>
                </c:pt>
                <c:pt idx="1603" formatCode="hh:mm:ss;@">
                  <c:v>42181.453056701386</c:v>
                </c:pt>
                <c:pt idx="1604" formatCode="hh:mm:ss;@">
                  <c:v>42181.453614155093</c:v>
                </c:pt>
                <c:pt idx="1605" formatCode="hh:mm:ss;@">
                  <c:v>42181.453754212962</c:v>
                </c:pt>
                <c:pt idx="1606" formatCode="hh:mm:ss;@">
                  <c:v>42181.456054675924</c:v>
                </c:pt>
                <c:pt idx="1607" formatCode="hh:mm:ss;@">
                  <c:v>42181.456101446762</c:v>
                </c:pt>
                <c:pt idx="1608" formatCode="hh:mm:ss;@">
                  <c:v>42181.456519386571</c:v>
                </c:pt>
                <c:pt idx="1609" formatCode="hh:mm:ss;@">
                  <c:v>42181.456635902781</c:v>
                </c:pt>
                <c:pt idx="1610" formatCode="hh:mm:ss;@">
                  <c:v>42181.45712363426</c:v>
                </c:pt>
                <c:pt idx="1611" formatCode="hh:mm:ss;@">
                  <c:v>42181.457240393516</c:v>
                </c:pt>
                <c:pt idx="1612" formatCode="hh:mm:ss;@">
                  <c:v>42181.459587476849</c:v>
                </c:pt>
                <c:pt idx="1613" formatCode="hh:mm:ss;@">
                  <c:v>42181.459587789352</c:v>
                </c:pt>
                <c:pt idx="1614" formatCode="hh:mm:ss;@">
                  <c:v>42181.460005520836</c:v>
                </c:pt>
                <c:pt idx="1615" formatCode="hh:mm:ss;@">
                  <c:v>42181.460145324076</c:v>
                </c:pt>
                <c:pt idx="1616" formatCode="hh:mm:ss;@">
                  <c:v>42181.460609756941</c:v>
                </c:pt>
                <c:pt idx="1617" formatCode="hh:mm:ss;@">
                  <c:v>42181.460749710648</c:v>
                </c:pt>
                <c:pt idx="1618" formatCode="hh:mm:ss;@">
                  <c:v>42181.463073587962</c:v>
                </c:pt>
                <c:pt idx="1619" formatCode="hh:mm:ss;@">
                  <c:v>42181.463097245367</c:v>
                </c:pt>
                <c:pt idx="1620" formatCode="hh:mm:ss;@">
                  <c:v>42181.463491840281</c:v>
                </c:pt>
                <c:pt idx="1621" formatCode="hh:mm:ss;@">
                  <c:v>42181.463724652778</c:v>
                </c:pt>
                <c:pt idx="1622" formatCode="hh:mm:ss;@">
                  <c:v>42181.464095972224</c:v>
                </c:pt>
                <c:pt idx="1623" formatCode="hh:mm:ss;@">
                  <c:v>42181.464282523149</c:v>
                </c:pt>
                <c:pt idx="1624" formatCode="hh:mm:ss;@">
                  <c:v>42181.466559780092</c:v>
                </c:pt>
                <c:pt idx="1625" formatCode="hh:mm:ss;@">
                  <c:v>42181.466583344911</c:v>
                </c:pt>
                <c:pt idx="1626" formatCode="hh:mm:ss;@">
                  <c:v>42181.466978009259</c:v>
                </c:pt>
                <c:pt idx="1627" formatCode="hh:mm:ss;@">
                  <c:v>42181.467350023151</c:v>
                </c:pt>
                <c:pt idx="1628" formatCode="hh:mm:ss;@">
                  <c:v>42181.467582048608</c:v>
                </c:pt>
                <c:pt idx="1629" formatCode="hh:mm:ss;@">
                  <c:v>42181.467791921299</c:v>
                </c:pt>
                <c:pt idx="1630" formatCode="hh:mm:ss;@">
                  <c:v>42181.470069189818</c:v>
                </c:pt>
                <c:pt idx="1631" formatCode="hh:mm:ss;@">
                  <c:v>42181.470069502313</c:v>
                </c:pt>
                <c:pt idx="1632" formatCode="hh:mm:ss;@">
                  <c:v>42181.470487430553</c:v>
                </c:pt>
                <c:pt idx="1633" formatCode="hh:mm:ss;@">
                  <c:v>42181.470836284723</c:v>
                </c:pt>
                <c:pt idx="1634" formatCode="hh:mm:ss;@">
                  <c:v>42181.471068437502</c:v>
                </c:pt>
                <c:pt idx="1635" formatCode="hh:mm:ss;@">
                  <c:v>42181.471278159719</c:v>
                </c:pt>
                <c:pt idx="1636" formatCode="hh:mm:ss;@">
                  <c:v>42181.473555370372</c:v>
                </c:pt>
                <c:pt idx="1637" formatCode="hh:mm:ss;@">
                  <c:v>42181.473555671299</c:v>
                </c:pt>
                <c:pt idx="1638" formatCode="hh:mm:ss;@">
                  <c:v>42181.473996909721</c:v>
                </c:pt>
                <c:pt idx="1639" formatCode="hh:mm:ss;@">
                  <c:v>42181.474322488422</c:v>
                </c:pt>
                <c:pt idx="1640" formatCode="hh:mm:ss;@">
                  <c:v>42181.474600972222</c:v>
                </c:pt>
                <c:pt idx="1641" formatCode="hh:mm:ss;@">
                  <c:v>42181.474810844906</c:v>
                </c:pt>
                <c:pt idx="1642" formatCode="hh:mm:ss;@">
                  <c:v>42181.477041516206</c:v>
                </c:pt>
                <c:pt idx="1643" formatCode="hh:mm:ss;@">
                  <c:v>42181.477297488425</c:v>
                </c:pt>
                <c:pt idx="1644" formatCode="hh:mm:ss;@">
                  <c:v>42181.47748306713</c:v>
                </c:pt>
                <c:pt idx="1645" formatCode="hh:mm:ss;@">
                  <c:v>42181.477831921293</c:v>
                </c:pt>
                <c:pt idx="1646" formatCode="hh:mm:ss;@">
                  <c:v>42181.478087303243</c:v>
                </c:pt>
                <c:pt idx="1647" formatCode="hh:mm:ss;@">
                  <c:v>42181.478320358794</c:v>
                </c:pt>
                <c:pt idx="1648" formatCode="hh:mm:ss;@">
                  <c:v>42181.480527881948</c:v>
                </c:pt>
                <c:pt idx="1649" formatCode="hh:mm:ss;@">
                  <c:v>42181.480783854167</c:v>
                </c:pt>
                <c:pt idx="1650" formatCode="hh:mm:ss;@">
                  <c:v>42181.480992511577</c:v>
                </c:pt>
                <c:pt idx="1651" formatCode="hh:mm:ss;@">
                  <c:v>42181.481411099536</c:v>
                </c:pt>
                <c:pt idx="1652" formatCode="hh:mm:ss;@">
                  <c:v>42181.481573449077</c:v>
                </c:pt>
                <c:pt idx="1653" formatCode="hh:mm:ss;@">
                  <c:v>42181.481829803241</c:v>
                </c:pt>
                <c:pt idx="1654" formatCode="hh:mm:ss;@">
                  <c:v>42181.484037303242</c:v>
                </c:pt>
                <c:pt idx="1655" formatCode="hh:mm:ss;@">
                  <c:v>42181.484270057874</c:v>
                </c:pt>
                <c:pt idx="1656" formatCode="hh:mm:ss;@">
                  <c:v>42181.48447865741</c:v>
                </c:pt>
                <c:pt idx="1657" formatCode="hh:mm:ss;@">
                  <c:v>42181.484943657408</c:v>
                </c:pt>
                <c:pt idx="1658" formatCode="hh:mm:ss;@">
                  <c:v>42181.485059641207</c:v>
                </c:pt>
                <c:pt idx="1659" formatCode="hh:mm:ss;@">
                  <c:v>42181.485362407409</c:v>
                </c:pt>
                <c:pt idx="1660" formatCode="hh:mm:ss;@">
                  <c:v>42181.487523495372</c:v>
                </c:pt>
                <c:pt idx="1661" formatCode="hh:mm:ss;@">
                  <c:v>42181.487756168979</c:v>
                </c:pt>
                <c:pt idx="1662" formatCode="hh:mm:ss;@">
                  <c:v>42181.48796486111</c:v>
                </c:pt>
                <c:pt idx="1663" formatCode="hh:mm:ss;@">
                  <c:v>42181.488429999998</c:v>
                </c:pt>
                <c:pt idx="1664" formatCode="hh:mm:ss;@">
                  <c:v>42181.48854578704</c:v>
                </c:pt>
                <c:pt idx="1665" formatCode="hh:mm:ss;@">
                  <c:v>42181.488941493059</c:v>
                </c:pt>
                <c:pt idx="1666" formatCode="hh:mm:ss;@">
                  <c:v>42181.491009652775</c:v>
                </c:pt>
                <c:pt idx="1667" formatCode="hh:mm:ss;@">
                  <c:v>42181.491242361109</c:v>
                </c:pt>
                <c:pt idx="1668" formatCode="hh:mm:ss;@">
                  <c:v>42181.491451192131</c:v>
                </c:pt>
                <c:pt idx="1669" formatCode="hh:mm:ss;@">
                  <c:v>42181.491939467589</c:v>
                </c:pt>
                <c:pt idx="1670" formatCode="hh:mm:ss;@">
                  <c:v>42181.492031979164</c:v>
                </c:pt>
                <c:pt idx="1671" formatCode="hh:mm:ss;@">
                  <c:v>42181.492427870369</c:v>
                </c:pt>
                <c:pt idx="1672" formatCode="hh:mm:ss;@">
                  <c:v>42181.49454240741</c:v>
                </c:pt>
                <c:pt idx="1673" formatCode="hh:mm:ss;@">
                  <c:v>42181.49472855324</c:v>
                </c:pt>
                <c:pt idx="1674" formatCode="hh:mm:ss;@">
                  <c:v>42181.494937407406</c:v>
                </c:pt>
                <c:pt idx="1675" formatCode="hh:mm:ss;@">
                  <c:v>42181.495425648151</c:v>
                </c:pt>
                <c:pt idx="1676" formatCode="hh:mm:ss;@">
                  <c:v>42181.495541469907</c:v>
                </c:pt>
                <c:pt idx="1677" formatCode="hh:mm:ss;@">
                  <c:v>42181.495960451386</c:v>
                </c:pt>
                <c:pt idx="1678" formatCode="hh:mm:ss;@">
                  <c:v>42181.498028553244</c:v>
                </c:pt>
                <c:pt idx="1679" formatCode="hh:mm:ss;@">
                  <c:v>42181.498214861109</c:v>
                </c:pt>
                <c:pt idx="1680" formatCode="hh:mm:ss;@">
                  <c:v>42181.498446805555</c:v>
                </c:pt>
                <c:pt idx="1681" formatCode="hh:mm:ss;@">
                  <c:v>42181.498958425924</c:v>
                </c:pt>
                <c:pt idx="1682" formatCode="hh:mm:ss;@">
                  <c:v>42181.499050914354</c:v>
                </c:pt>
                <c:pt idx="1683" formatCode="hh:mm:ss;@">
                  <c:v>42181.499469918985</c:v>
                </c:pt>
                <c:pt idx="1684" formatCode="hh:mm:ss;@">
                  <c:v>42181.501701064815</c:v>
                </c:pt>
                <c:pt idx="1685" formatCode="hh:mm:ss;@">
                  <c:v>42181.501724016205</c:v>
                </c:pt>
                <c:pt idx="1686" formatCode="hh:mm:ss;@">
                  <c:v>42181.501956250002</c:v>
                </c:pt>
                <c:pt idx="1687" formatCode="hh:mm:ss;@">
                  <c:v>42181.502630347219</c:v>
                </c:pt>
                <c:pt idx="1688" formatCode="hh:mm:ss;@">
                  <c:v>42181.502676608798</c:v>
                </c:pt>
                <c:pt idx="1689" formatCode="hh:mm:ss;@">
                  <c:v>42181.503025937498</c:v>
                </c:pt>
                <c:pt idx="1690" formatCode="hh:mm:ss;@">
                  <c:v>42181.505187222225</c:v>
                </c:pt>
                <c:pt idx="1691" formatCode="hh:mm:ss;@">
                  <c:v>42181.505279826386</c:v>
                </c:pt>
                <c:pt idx="1692" formatCode="hh:mm:ss;@">
                  <c:v>42181.505488831019</c:v>
                </c:pt>
                <c:pt idx="1693" formatCode="hh:mm:ss;@">
                  <c:v>42181.506139849538</c:v>
                </c:pt>
                <c:pt idx="1694" formatCode="hh:mm:ss;@">
                  <c:v>42181.506186064813</c:v>
                </c:pt>
                <c:pt idx="1695" formatCode="hh:mm:ss;@">
                  <c:v>42181.506512118052</c:v>
                </c:pt>
                <c:pt idx="1696" formatCode="hh:mm:ss;@">
                  <c:v>42181.508696631943</c:v>
                </c:pt>
                <c:pt idx="1697" formatCode="hh:mm:ss;@">
                  <c:v>42181.508766018516</c:v>
                </c:pt>
                <c:pt idx="1698" formatCode="hh:mm:ss;@">
                  <c:v>42181.508975173609</c:v>
                </c:pt>
                <c:pt idx="1699" formatCode="hh:mm:ss;@">
                  <c:v>42181.509672222222</c:v>
                </c:pt>
                <c:pt idx="1700" formatCode="hh:mm:ss;@">
                  <c:v>42181.509765543982</c:v>
                </c:pt>
                <c:pt idx="1701" formatCode="hh:mm:ss;@">
                  <c:v>42181.51002159722</c:v>
                </c:pt>
                <c:pt idx="1702" formatCode="hh:mm:ss;@">
                  <c:v>42181.512182824074</c:v>
                </c:pt>
                <c:pt idx="1703" formatCode="hh:mm:ss;@">
                  <c:v>42181.51225216435</c:v>
                </c:pt>
                <c:pt idx="1704" formatCode="hh:mm:ss;@">
                  <c:v>42181.512461296297</c:v>
                </c:pt>
                <c:pt idx="1705" formatCode="hh:mm:ss;@">
                  <c:v>42181.5132280787</c:v>
                </c:pt>
                <c:pt idx="1706" formatCode="hh:mm:ss;@">
                  <c:v>42181.513298252314</c:v>
                </c:pt>
                <c:pt idx="1707" formatCode="hh:mm:ss;@">
                  <c:v>42181.513507673611</c:v>
                </c:pt>
                <c:pt idx="1708" formatCode="hh:mm:ss;@">
                  <c:v>42181.515668981483</c:v>
                </c:pt>
                <c:pt idx="1709" formatCode="hh:mm:ss;@">
                  <c:v>42181.515738518516</c:v>
                </c:pt>
                <c:pt idx="1710" formatCode="hh:mm:ss;@">
                  <c:v>42181.515947465276</c:v>
                </c:pt>
                <c:pt idx="1711" formatCode="hh:mm:ss;@">
                  <c:v>42181.516737569444</c:v>
                </c:pt>
                <c:pt idx="1712" formatCode="hh:mm:ss;@">
                  <c:v>42181.516830879627</c:v>
                </c:pt>
                <c:pt idx="1713" formatCode="hh:mm:ss;@">
                  <c:v>42181.517017175924</c:v>
                </c:pt>
                <c:pt idx="1714" formatCode="hh:mm:ss;@">
                  <c:v>42181.518155277779</c:v>
                </c:pt>
                <c:pt idx="1715" formatCode="hh:mm:ss;@">
                  <c:v>42181.519201712959</c:v>
                </c:pt>
                <c:pt idx="1716" formatCode="hh:mm:ss;@">
                  <c:v>42181.519224629628</c:v>
                </c:pt>
                <c:pt idx="1717" formatCode="hh:mm:ss;@">
                  <c:v>42181.519433692127</c:v>
                </c:pt>
                <c:pt idx="1718" formatCode="hh:mm:ss;@">
                  <c:v>42181.520456574071</c:v>
                </c:pt>
                <c:pt idx="1719" formatCode="hh:mm:ss;@">
                  <c:v>42181.52050327546</c:v>
                </c:pt>
                <c:pt idx="1720" formatCode="hh:mm:ss;@">
                  <c:v>42181.521664780092</c:v>
                </c:pt>
                <c:pt idx="1721" formatCode="hh:mm:ss;@">
                  <c:v>42181.522711122685</c:v>
                </c:pt>
                <c:pt idx="1722" formatCode="hh:mm:ss;@">
                  <c:v>42181.522757407409</c:v>
                </c:pt>
                <c:pt idx="1723" formatCode="hh:mm:ss;@">
                  <c:v>42181.522919953706</c:v>
                </c:pt>
                <c:pt idx="1724" formatCode="hh:mm:ss;@">
                  <c:v>42181.523942743057</c:v>
                </c:pt>
                <c:pt idx="1725" formatCode="hh:mm:ss;@">
                  <c:v>42181.523989490743</c:v>
                </c:pt>
                <c:pt idx="1726" formatCode="hh:mm:ss;@">
                  <c:v>42181.525174212962</c:v>
                </c:pt>
                <c:pt idx="1727" formatCode="hh:mm:ss;@">
                  <c:v>42181.526197349536</c:v>
                </c:pt>
                <c:pt idx="1728" formatCode="hh:mm:ss;@">
                  <c:v>42181.526243553242</c:v>
                </c:pt>
                <c:pt idx="1729" formatCode="hh:mm:ss;@">
                  <c:v>42181.526406157405</c:v>
                </c:pt>
                <c:pt idx="1730" formatCode="hh:mm:ss;@">
                  <c:v>42181.52742885417</c:v>
                </c:pt>
                <c:pt idx="1731" formatCode="hh:mm:ss;@">
                  <c:v>42181.527591944447</c:v>
                </c:pt>
                <c:pt idx="1732" formatCode="hh:mm:ss;@">
                  <c:v>42181.528660370372</c:v>
                </c:pt>
                <c:pt idx="1733" formatCode="hh:mm:ss;@">
                  <c:v>42181.529706782407</c:v>
                </c:pt>
                <c:pt idx="1734" formatCode="hh:mm:ss;@">
                  <c:v>42181.529729699076</c:v>
                </c:pt>
                <c:pt idx="1735" formatCode="hh:mm:ss;@">
                  <c:v>42181.529892326391</c:v>
                </c:pt>
                <c:pt idx="1736" formatCode="hh:mm:ss;@">
                  <c:v>42181.53091509259</c:v>
                </c:pt>
                <c:pt idx="1737" formatCode="hh:mm:ss;@">
                  <c:v>42181.531078055559</c:v>
                </c:pt>
                <c:pt idx="1738" formatCode="hh:mm:ss;@">
                  <c:v>42181.532146504629</c:v>
                </c:pt>
                <c:pt idx="1739" formatCode="hh:mm:ss;@">
                  <c:v>42181.533192916664</c:v>
                </c:pt>
                <c:pt idx="1740" formatCode="hh:mm:ss;@">
                  <c:v>42181.533285590274</c:v>
                </c:pt>
                <c:pt idx="1741" formatCode="hh:mm:ss;@">
                  <c:v>42181.533378437503</c:v>
                </c:pt>
                <c:pt idx="1742" formatCode="hh:mm:ss;@">
                  <c:v>42181.534401423611</c:v>
                </c:pt>
                <c:pt idx="1743" formatCode="hh:mm:ss;@">
                  <c:v>42181.534564421294</c:v>
                </c:pt>
                <c:pt idx="1744" formatCode="hh:mm:ss;@">
                  <c:v>42181.535632858795</c:v>
                </c:pt>
                <c:pt idx="1745" formatCode="hh:mm:ss;@">
                  <c:v>42181.536679247685</c:v>
                </c:pt>
                <c:pt idx="1746" formatCode="hh:mm:ss;@">
                  <c:v>42181.536818310182</c:v>
                </c:pt>
                <c:pt idx="1747" formatCode="hh:mm:ss;@">
                  <c:v>42181.536887905095</c:v>
                </c:pt>
                <c:pt idx="1748" formatCode="hh:mm:ss;@">
                  <c:v>42181.53800364583</c:v>
                </c:pt>
                <c:pt idx="1749" formatCode="hh:mm:ss;@">
                  <c:v>42181.538213263892</c:v>
                </c:pt>
                <c:pt idx="1750" formatCode="hh:mm:ss;@">
                  <c:v>42181.539142141206</c:v>
                </c:pt>
                <c:pt idx="1751" formatCode="hh:mm:ss;@">
                  <c:v>42181.540165405095</c:v>
                </c:pt>
                <c:pt idx="1752" formatCode="hh:mm:ss;@">
                  <c:v>42181.540304513888</c:v>
                </c:pt>
                <c:pt idx="1753" formatCode="hh:mm:ss;@">
                  <c:v>42181.540397349534</c:v>
                </c:pt>
                <c:pt idx="1754" formatCode="hh:mm:ss;@">
                  <c:v>42181.541489988427</c:v>
                </c:pt>
                <c:pt idx="1755" formatCode="hh:mm:ss;@">
                  <c:v>42181.54169943287</c:v>
                </c:pt>
                <c:pt idx="1756" formatCode="hh:mm:ss;@">
                  <c:v>42181.542628483796</c:v>
                </c:pt>
                <c:pt idx="1757" formatCode="hh:mm:ss;@">
                  <c:v>42181.543674849534</c:v>
                </c:pt>
                <c:pt idx="1758" formatCode="hh:mm:ss;@">
                  <c:v>42181.543790659722</c:v>
                </c:pt>
                <c:pt idx="1759" formatCode="hh:mm:ss;@">
                  <c:v>42181.54388355324</c:v>
                </c:pt>
                <c:pt idx="1760" formatCode="hh:mm:ss;@">
                  <c:v>42181.544999444443</c:v>
                </c:pt>
                <c:pt idx="1761" formatCode="hh:mm:ss;@">
                  <c:v>42181.545232060183</c:v>
                </c:pt>
                <c:pt idx="1762" formatCode="hh:mm:ss;@">
                  <c:v>42181.546137939818</c:v>
                </c:pt>
                <c:pt idx="1763" formatCode="hh:mm:ss;@">
                  <c:v>42181.547184270836</c:v>
                </c:pt>
                <c:pt idx="1764" formatCode="hh:mm:ss;@">
                  <c:v>42181.547416250003</c:v>
                </c:pt>
                <c:pt idx="1765" formatCode="hh:mm:ss;@">
                  <c:v>42181.547555775462</c:v>
                </c:pt>
                <c:pt idx="1766" formatCode="hh:mm:ss;@">
                  <c:v>42181.548508888889</c:v>
                </c:pt>
                <c:pt idx="1767" formatCode="hh:mm:ss;@">
                  <c:v>42181.548718298611</c:v>
                </c:pt>
                <c:pt idx="1768" formatCode="hh:mm:ss;@">
                  <c:v>42181.549670532404</c:v>
                </c:pt>
                <c:pt idx="1769" formatCode="hh:mm:ss;@">
                  <c:v>42181.55067045139</c:v>
                </c:pt>
                <c:pt idx="1770" formatCode="hh:mm:ss;@">
                  <c:v>42181.550902384261</c:v>
                </c:pt>
                <c:pt idx="1771" formatCode="hh:mm:ss;@">
                  <c:v>42181.551041932871</c:v>
                </c:pt>
                <c:pt idx="1772" formatCode="hh:mm:ss;@">
                  <c:v>42181.552018344904</c:v>
                </c:pt>
                <c:pt idx="1773" formatCode="hh:mm:ss;@">
                  <c:v>42181.552251053239</c:v>
                </c:pt>
                <c:pt idx="1774" formatCode="hh:mm:ss;@">
                  <c:v>42181.553156805552</c:v>
                </c:pt>
                <c:pt idx="1775" formatCode="hh:mm:ss;@">
                  <c:v>42181.554156701386</c:v>
                </c:pt>
                <c:pt idx="1776" formatCode="hh:mm:ss;@">
                  <c:v>42181.554388576391</c:v>
                </c:pt>
                <c:pt idx="1777" formatCode="hh:mm:ss;@">
                  <c:v>42181.554551377318</c:v>
                </c:pt>
                <c:pt idx="1778" formatCode="hh:mm:ss;@">
                  <c:v>42181.555527673612</c:v>
                </c:pt>
                <c:pt idx="1779" formatCode="hh:mm:ss;@">
                  <c:v>42181.555737222225</c:v>
                </c:pt>
                <c:pt idx="1780" formatCode="hh:mm:ss;@">
                  <c:v>42181.556642986114</c:v>
                </c:pt>
                <c:pt idx="1781" formatCode="hh:mm:ss;@">
                  <c:v>42181.557666111112</c:v>
                </c:pt>
                <c:pt idx="1782" formatCode="hh:mm:ss;@">
                  <c:v>42181.557874895836</c:v>
                </c:pt>
                <c:pt idx="1783" formatCode="hh:mm:ss;@">
                  <c:v>42181.558107384262</c:v>
                </c:pt>
                <c:pt idx="1784" formatCode="hh:mm:ss;@">
                  <c:v>42181.55901394676</c:v>
                </c:pt>
                <c:pt idx="1785" formatCode="hh:mm:ss;@">
                  <c:v>42181.559223356482</c:v>
                </c:pt>
                <c:pt idx="1786" formatCode="hh:mm:ss;@">
                  <c:v>42181.560129143516</c:v>
                </c:pt>
                <c:pt idx="1787" formatCode="hh:mm:ss;@">
                  <c:v>42181.561152256945</c:v>
                </c:pt>
                <c:pt idx="1788" formatCode="hh:mm:ss;@">
                  <c:v>42181.561361053238</c:v>
                </c:pt>
                <c:pt idx="1789" formatCode="hh:mm:ss;@">
                  <c:v>42181.561686527777</c:v>
                </c:pt>
                <c:pt idx="1790" formatCode="hh:mm:ss;@">
                  <c:v>42181.562523414352</c:v>
                </c:pt>
                <c:pt idx="1791" formatCode="hh:mm:ss;@">
                  <c:v>42181.562779236112</c:v>
                </c:pt>
                <c:pt idx="1792" formatCode="hh:mm:ss;@">
                  <c:v>42181.563615381943</c:v>
                </c:pt>
                <c:pt idx="1793" formatCode="hh:mm:ss;@">
                  <c:v>42181.564638587966</c:v>
                </c:pt>
                <c:pt idx="1794" formatCode="hh:mm:ss;@">
                  <c:v>42181.564847199072</c:v>
                </c:pt>
                <c:pt idx="1795" formatCode="hh:mm:ss;@">
                  <c:v>42181.565265694444</c:v>
                </c:pt>
                <c:pt idx="1796" formatCode="hh:mm:ss;@">
                  <c:v>42181.56600958333</c:v>
                </c:pt>
                <c:pt idx="1797" formatCode="hh:mm:ss;@">
                  <c:v>42181.566265555557</c:v>
                </c:pt>
                <c:pt idx="1798" formatCode="hh:mm:ss;@">
                  <c:v>42181.56710148148</c:v>
                </c:pt>
                <c:pt idx="1799" formatCode="hh:mm:ss;@">
                  <c:v>42181.5681247338</c:v>
                </c:pt>
                <c:pt idx="1800" formatCode="hh:mm:ss;@">
                  <c:v>42181.568333368057</c:v>
                </c:pt>
                <c:pt idx="1801" formatCode="hh:mm:ss;@">
                  <c:v>42181.568751886574</c:v>
                </c:pt>
                <c:pt idx="1802" formatCode="hh:mm:ss;@">
                  <c:v>42181.569495706019</c:v>
                </c:pt>
                <c:pt idx="1803" formatCode="hh:mm:ss;@">
                  <c:v>42181.569798124998</c:v>
                </c:pt>
                <c:pt idx="1804" formatCode="hh:mm:ss;@">
                  <c:v>42181.570587824077</c:v>
                </c:pt>
                <c:pt idx="1805" formatCode="hh:mm:ss;@">
                  <c:v>42181.571610868057</c:v>
                </c:pt>
                <c:pt idx="1806" formatCode="hh:mm:ss;@">
                  <c:v>42181.572028796298</c:v>
                </c:pt>
                <c:pt idx="1807" formatCode="hh:mm:ss;@">
                  <c:v>42181.572238055553</c:v>
                </c:pt>
                <c:pt idx="1808" formatCode="hh:mm:ss;@">
                  <c:v>42181.573005138889</c:v>
                </c:pt>
                <c:pt idx="1809" formatCode="hh:mm:ss;@">
                  <c:v>42181.573284467595</c:v>
                </c:pt>
                <c:pt idx="1810" formatCode="hh:mm:ss;@">
                  <c:v>42181.574073958334</c:v>
                </c:pt>
                <c:pt idx="1811" formatCode="hh:mm:ss;@">
                  <c:v>42181.575097094908</c:v>
                </c:pt>
                <c:pt idx="1812" formatCode="hh:mm:ss;@">
                  <c:v>42181.575607962965</c:v>
                </c:pt>
                <c:pt idx="1813" formatCode="hh:mm:ss;@">
                  <c:v>42181.575724351853</c:v>
                </c:pt>
                <c:pt idx="1814" formatCode="hh:mm:ss;@">
                  <c:v>42181.576491388892</c:v>
                </c:pt>
                <c:pt idx="1815" formatCode="hh:mm:ss;@">
                  <c:v>42181.576770613428</c:v>
                </c:pt>
                <c:pt idx="1816" formatCode="hh:mm:ss;@">
                  <c:v>42181.577560115744</c:v>
                </c:pt>
                <c:pt idx="1817" formatCode="hh:mm:ss;@">
                  <c:v>42181.578583391201</c:v>
                </c:pt>
                <c:pt idx="1818" formatCode="hh:mm:ss;@">
                  <c:v>42181.579210381948</c:v>
                </c:pt>
                <c:pt idx="1819" formatCode="hh:mm:ss;@">
                  <c:v>42181.57921048611</c:v>
                </c:pt>
                <c:pt idx="1820" formatCode="hh:mm:ss;@">
                  <c:v>42181.579977499998</c:v>
                </c:pt>
                <c:pt idx="1821" formatCode="hh:mm:ss;@">
                  <c:v>42181.580256782407</c:v>
                </c:pt>
                <c:pt idx="1822" formatCode="hh:mm:ss;@">
                  <c:v>42181.581046250001</c:v>
                </c:pt>
                <c:pt idx="1823" formatCode="hh:mm:ss;@">
                  <c:v>42181.582069525466</c:v>
                </c:pt>
                <c:pt idx="1824" formatCode="hh:mm:ss;@">
                  <c:v>42181.582696655096</c:v>
                </c:pt>
                <c:pt idx="1825" formatCode="hh:mm:ss;@">
                  <c:v>42181.582766296298</c:v>
                </c:pt>
                <c:pt idx="1826" formatCode="hh:mm:ss;@">
                  <c:v>42181.583463807867</c:v>
                </c:pt>
                <c:pt idx="1827" formatCode="hh:mm:ss;@">
                  <c:v>42181.583742986113</c:v>
                </c:pt>
                <c:pt idx="1828" formatCode="hh:mm:ss;@">
                  <c:v>42181.584532592591</c:v>
                </c:pt>
                <c:pt idx="1829" formatCode="hh:mm:ss;@">
                  <c:v>42181.585555694444</c:v>
                </c:pt>
                <c:pt idx="1830" formatCode="hh:mm:ss;@">
                  <c:v>42181.586229375003</c:v>
                </c:pt>
                <c:pt idx="1831" formatCode="hh:mm:ss;@">
                  <c:v>42181.58625241898</c:v>
                </c:pt>
                <c:pt idx="1832" formatCode="hh:mm:ss;@">
                  <c:v>42181.586949965276</c:v>
                </c:pt>
                <c:pt idx="1833" formatCode="hh:mm:ss;@">
                  <c:v>42181.587229143515</c:v>
                </c:pt>
                <c:pt idx="1834" formatCode="hh:mm:ss;@">
                  <c:v>42181.588042048614</c:v>
                </c:pt>
                <c:pt idx="1835" formatCode="hh:mm:ss;@">
                  <c:v>42181.589041874999</c:v>
                </c:pt>
                <c:pt idx="1836" formatCode="hh:mm:ss;@">
                  <c:v>42181.589738831019</c:v>
                </c:pt>
                <c:pt idx="1837" formatCode="hh:mm:ss;@">
                  <c:v>42181.589924583335</c:v>
                </c:pt>
                <c:pt idx="1838" formatCode="hh:mm:ss;@">
                  <c:v>42181.590529108798</c:v>
                </c:pt>
                <c:pt idx="1839" formatCode="hh:mm:ss;@">
                  <c:v>42181.590715416663</c:v>
                </c:pt>
                <c:pt idx="1840" formatCode="hh:mm:ss;@">
                  <c:v>42181.591574606478</c:v>
                </c:pt>
                <c:pt idx="1841" formatCode="hh:mm:ss;@">
                  <c:v>42181.592528067129</c:v>
                </c:pt>
                <c:pt idx="1842" formatCode="hh:mm:ss;@">
                  <c:v>42181.593225023149</c:v>
                </c:pt>
                <c:pt idx="1843" formatCode="hh:mm:ss;@">
                  <c:v>42181.593410891204</c:v>
                </c:pt>
                <c:pt idx="1844" formatCode="hh:mm:ss;@">
                  <c:v>42181.594038553238</c:v>
                </c:pt>
                <c:pt idx="1845" formatCode="hh:mm:ss;@">
                  <c:v>42181.594248032408</c:v>
                </c:pt>
                <c:pt idx="1846" formatCode="hh:mm:ss;@">
                  <c:v>42181.595153831018</c:v>
                </c:pt>
                <c:pt idx="1847" formatCode="hh:mm:ss;@">
                  <c:v>42181.596014328701</c:v>
                </c:pt>
                <c:pt idx="1848" formatCode="hh:mm:ss;@">
                  <c:v>42181.596711157406</c:v>
                </c:pt>
                <c:pt idx="1849" formatCode="hh:mm:ss;@">
                  <c:v>42181.597013148152</c:v>
                </c:pt>
                <c:pt idx="1850" formatCode="hh:mm:ss;@">
                  <c:v>42181.597524722223</c:v>
                </c:pt>
                <c:pt idx="1851" formatCode="hh:mm:ss;@">
                  <c:v>42181.597757523145</c:v>
                </c:pt>
                <c:pt idx="1852" formatCode="hh:mm:ss;@">
                  <c:v>42181.598709803242</c:v>
                </c:pt>
                <c:pt idx="1853" formatCode="hh:mm:ss;@">
                  <c:v>42181.599500497687</c:v>
                </c:pt>
                <c:pt idx="1854" formatCode="hh:mm:ss;@">
                  <c:v>42181.600197337961</c:v>
                </c:pt>
                <c:pt idx="1855" formatCode="hh:mm:ss;@">
                  <c:v>42181.600383726851</c:v>
                </c:pt>
                <c:pt idx="1856" formatCode="hh:mm:ss;@">
                  <c:v>42181.600406620368</c:v>
                </c:pt>
                <c:pt idx="1857" formatCode="hh:mm:ss;@">
                  <c:v>42181.600452870371</c:v>
                </c:pt>
                <c:pt idx="1858" formatCode="hh:mm:ss;@">
                  <c:v>42181.600476180553</c:v>
                </c:pt>
                <c:pt idx="1859" formatCode="hh:mm:ss;@">
                  <c:v>42181.600476412037</c:v>
                </c:pt>
              </c:numCache>
            </c:numRef>
          </c:xVal>
          <c:yVal>
            <c:numRef>
              <c:f>DCS123713to142441!$F$4:$F$1863</c:f>
              <c:numCache>
                <c:formatCode>General</c:formatCode>
                <c:ptCount val="1860"/>
                <c:pt idx="0">
                  <c:v>25.994000434875002</c:v>
                </c:pt>
                <c:pt idx="1">
                  <c:v>25.994000434875002</c:v>
                </c:pt>
                <c:pt idx="2">
                  <c:v>25.994000434875002</c:v>
                </c:pt>
                <c:pt idx="3">
                  <c:v>25.994000434875002</c:v>
                </c:pt>
                <c:pt idx="4">
                  <c:v>25.994000434875002</c:v>
                </c:pt>
                <c:pt idx="5">
                  <c:v>25.994000434875002</c:v>
                </c:pt>
                <c:pt idx="6">
                  <c:v>26.294000148773002</c:v>
                </c:pt>
                <c:pt idx="7">
                  <c:v>26.294000148773002</c:v>
                </c:pt>
                <c:pt idx="8">
                  <c:v>26.294000148773002</c:v>
                </c:pt>
                <c:pt idx="9">
                  <c:v>26.294000148773002</c:v>
                </c:pt>
                <c:pt idx="10">
                  <c:v>26.294000148773002</c:v>
                </c:pt>
                <c:pt idx="11">
                  <c:v>26.294000148773002</c:v>
                </c:pt>
                <c:pt idx="12">
                  <c:v>25.994000434875002</c:v>
                </c:pt>
                <c:pt idx="13">
                  <c:v>25.994000434875002</c:v>
                </c:pt>
                <c:pt idx="14">
                  <c:v>25.994000434875002</c:v>
                </c:pt>
                <c:pt idx="15">
                  <c:v>25.994000434875002</c:v>
                </c:pt>
                <c:pt idx="16">
                  <c:v>25.994000434875002</c:v>
                </c:pt>
                <c:pt idx="17">
                  <c:v>25.994000434875002</c:v>
                </c:pt>
                <c:pt idx="18">
                  <c:v>25.994000434875002</c:v>
                </c:pt>
                <c:pt idx="19">
                  <c:v>25.994000434875002</c:v>
                </c:pt>
                <c:pt idx="20">
                  <c:v>25.994000434875002</c:v>
                </c:pt>
                <c:pt idx="21">
                  <c:v>25.994000434875002</c:v>
                </c:pt>
                <c:pt idx="22">
                  <c:v>25.994000434875002</c:v>
                </c:pt>
                <c:pt idx="23">
                  <c:v>25.994000434875002</c:v>
                </c:pt>
                <c:pt idx="24">
                  <c:v>26.022000312805002</c:v>
                </c:pt>
                <c:pt idx="25">
                  <c:v>26.022000312805002</c:v>
                </c:pt>
                <c:pt idx="26">
                  <c:v>26.022000312805002</c:v>
                </c:pt>
                <c:pt idx="27">
                  <c:v>26.022000312805002</c:v>
                </c:pt>
                <c:pt idx="28">
                  <c:v>26.022000312805002</c:v>
                </c:pt>
                <c:pt idx="29">
                  <c:v>26.022000312805002</c:v>
                </c:pt>
                <c:pt idx="30">
                  <c:v>26.022000312805002</c:v>
                </c:pt>
                <c:pt idx="31">
                  <c:v>26.022000312805002</c:v>
                </c:pt>
                <c:pt idx="32">
                  <c:v>26.022000312805002</c:v>
                </c:pt>
                <c:pt idx="33">
                  <c:v>26.022000312805002</c:v>
                </c:pt>
                <c:pt idx="34">
                  <c:v>26.022000312805002</c:v>
                </c:pt>
                <c:pt idx="35">
                  <c:v>25.680000782013</c:v>
                </c:pt>
                <c:pt idx="36">
                  <c:v>25.680000782013</c:v>
                </c:pt>
                <c:pt idx="37">
                  <c:v>25.680000782013</c:v>
                </c:pt>
                <c:pt idx="38">
                  <c:v>25.680000782013</c:v>
                </c:pt>
                <c:pt idx="39">
                  <c:v>25.680000782013</c:v>
                </c:pt>
                <c:pt idx="40">
                  <c:v>25.697999000549</c:v>
                </c:pt>
                <c:pt idx="41">
                  <c:v>25.697999000549</c:v>
                </c:pt>
                <c:pt idx="42">
                  <c:v>25.697999000549</c:v>
                </c:pt>
                <c:pt idx="43">
                  <c:v>25.697999000549</c:v>
                </c:pt>
                <c:pt idx="44">
                  <c:v>25.697999000549</c:v>
                </c:pt>
                <c:pt idx="45">
                  <c:v>25.697999000549</c:v>
                </c:pt>
                <c:pt idx="46">
                  <c:v>25.694000720978</c:v>
                </c:pt>
                <c:pt idx="47">
                  <c:v>25.694000720978</c:v>
                </c:pt>
                <c:pt idx="48">
                  <c:v>25.694000720978</c:v>
                </c:pt>
                <c:pt idx="49">
                  <c:v>25.694000720978</c:v>
                </c:pt>
                <c:pt idx="50">
                  <c:v>25.769999027251998</c:v>
                </c:pt>
                <c:pt idx="51">
                  <c:v>25.769999027251998</c:v>
                </c:pt>
                <c:pt idx="52">
                  <c:v>25.769999027251998</c:v>
                </c:pt>
                <c:pt idx="53">
                  <c:v>25.769999027251998</c:v>
                </c:pt>
                <c:pt idx="54">
                  <c:v>25.769999027251998</c:v>
                </c:pt>
                <c:pt idx="55">
                  <c:v>25.769999027251998</c:v>
                </c:pt>
                <c:pt idx="56">
                  <c:v>25.645999908446999</c:v>
                </c:pt>
                <c:pt idx="57">
                  <c:v>25.645999908446999</c:v>
                </c:pt>
                <c:pt idx="58">
                  <c:v>25.645999908446999</c:v>
                </c:pt>
                <c:pt idx="59">
                  <c:v>25.645999908446999</c:v>
                </c:pt>
                <c:pt idx="60">
                  <c:v>25.39400100708</c:v>
                </c:pt>
                <c:pt idx="61">
                  <c:v>25.39400100708</c:v>
                </c:pt>
                <c:pt idx="62">
                  <c:v>25.39400100708</c:v>
                </c:pt>
                <c:pt idx="63">
                  <c:v>25.39400100708</c:v>
                </c:pt>
                <c:pt idx="64">
                  <c:v>25.39400100708</c:v>
                </c:pt>
                <c:pt idx="65">
                  <c:v>25.39400100708</c:v>
                </c:pt>
                <c:pt idx="66">
                  <c:v>25.395998954772999</c:v>
                </c:pt>
                <c:pt idx="67">
                  <c:v>25.395998954772999</c:v>
                </c:pt>
                <c:pt idx="68">
                  <c:v>25.395998954772999</c:v>
                </c:pt>
                <c:pt idx="69">
                  <c:v>25.395998954772999</c:v>
                </c:pt>
                <c:pt idx="70">
                  <c:v>25.395998954772999</c:v>
                </c:pt>
                <c:pt idx="71">
                  <c:v>25.395998954772999</c:v>
                </c:pt>
                <c:pt idx="72">
                  <c:v>25.395998954772999</c:v>
                </c:pt>
                <c:pt idx="73">
                  <c:v>25.395998954772999</c:v>
                </c:pt>
                <c:pt idx="74">
                  <c:v>25.39400100708</c:v>
                </c:pt>
                <c:pt idx="75">
                  <c:v>25.39400100708</c:v>
                </c:pt>
                <c:pt idx="76">
                  <c:v>25.39400100708</c:v>
                </c:pt>
                <c:pt idx="77">
                  <c:v>25.39400100708</c:v>
                </c:pt>
                <c:pt idx="78">
                  <c:v>25.39400100708</c:v>
                </c:pt>
                <c:pt idx="79">
                  <c:v>25.395998954772999</c:v>
                </c:pt>
                <c:pt idx="80">
                  <c:v>25.395998954772999</c:v>
                </c:pt>
                <c:pt idx="81">
                  <c:v>25.395998954772999</c:v>
                </c:pt>
                <c:pt idx="82">
                  <c:v>25.395998954772999</c:v>
                </c:pt>
                <c:pt idx="83">
                  <c:v>25.395998954772999</c:v>
                </c:pt>
                <c:pt idx="84">
                  <c:v>25.395998954772999</c:v>
                </c:pt>
                <c:pt idx="85">
                  <c:v>25.404000282287999</c:v>
                </c:pt>
                <c:pt idx="86">
                  <c:v>25.404000282287999</c:v>
                </c:pt>
                <c:pt idx="87">
                  <c:v>25.404000282287999</c:v>
                </c:pt>
                <c:pt idx="88">
                  <c:v>25.404000282287999</c:v>
                </c:pt>
                <c:pt idx="89">
                  <c:v>25.404000282287999</c:v>
                </c:pt>
                <c:pt idx="90">
                  <c:v>25.404000282287999</c:v>
                </c:pt>
                <c:pt idx="91">
                  <c:v>25.425999164581</c:v>
                </c:pt>
                <c:pt idx="92">
                  <c:v>25.425999164581</c:v>
                </c:pt>
                <c:pt idx="93">
                  <c:v>25.425999164581</c:v>
                </c:pt>
                <c:pt idx="94">
                  <c:v>25.425999164581</c:v>
                </c:pt>
                <c:pt idx="95">
                  <c:v>25.425999164581</c:v>
                </c:pt>
                <c:pt idx="96">
                  <c:v>25.425999164581</c:v>
                </c:pt>
                <c:pt idx="97">
                  <c:v>25.471999645233002</c:v>
                </c:pt>
                <c:pt idx="98">
                  <c:v>25.471999645233002</c:v>
                </c:pt>
                <c:pt idx="99">
                  <c:v>25.471999645233002</c:v>
                </c:pt>
                <c:pt idx="100">
                  <c:v>25.471999645233002</c:v>
                </c:pt>
                <c:pt idx="101">
                  <c:v>25.471999645233002</c:v>
                </c:pt>
                <c:pt idx="102">
                  <c:v>25.497999191283998</c:v>
                </c:pt>
                <c:pt idx="103">
                  <c:v>25.497999191283998</c:v>
                </c:pt>
                <c:pt idx="104">
                  <c:v>25.497999191283998</c:v>
                </c:pt>
                <c:pt idx="105">
                  <c:v>25.497999191283998</c:v>
                </c:pt>
                <c:pt idx="106">
                  <c:v>25.497999191283998</c:v>
                </c:pt>
                <c:pt idx="107">
                  <c:v>25.497999191283998</c:v>
                </c:pt>
                <c:pt idx="108">
                  <c:v>25.497999191283998</c:v>
                </c:pt>
                <c:pt idx="109">
                  <c:v>25.497999191283998</c:v>
                </c:pt>
                <c:pt idx="110">
                  <c:v>25.497999191283998</c:v>
                </c:pt>
                <c:pt idx="111">
                  <c:v>25.497999191283998</c:v>
                </c:pt>
                <c:pt idx="112">
                  <c:v>25.497999191283998</c:v>
                </c:pt>
                <c:pt idx="113">
                  <c:v>25.497999191283998</c:v>
                </c:pt>
                <c:pt idx="114">
                  <c:v>25.497999191283998</c:v>
                </c:pt>
                <c:pt idx="115">
                  <c:v>25.497999191283998</c:v>
                </c:pt>
                <c:pt idx="116">
                  <c:v>25.497999191283998</c:v>
                </c:pt>
                <c:pt idx="117">
                  <c:v>25.497999191283998</c:v>
                </c:pt>
                <c:pt idx="118">
                  <c:v>25.497999191283998</c:v>
                </c:pt>
                <c:pt idx="119">
                  <c:v>25.497999191283998</c:v>
                </c:pt>
                <c:pt idx="120">
                  <c:v>25.497999191283998</c:v>
                </c:pt>
                <c:pt idx="121">
                  <c:v>25.497999191283998</c:v>
                </c:pt>
                <c:pt idx="122">
                  <c:v>25.497999191283998</c:v>
                </c:pt>
                <c:pt idx="123">
                  <c:v>25.497999191283998</c:v>
                </c:pt>
                <c:pt idx="124">
                  <c:v>25.497999191283998</c:v>
                </c:pt>
                <c:pt idx="125">
                  <c:v>25.497999191283998</c:v>
                </c:pt>
                <c:pt idx="126">
                  <c:v>25.497999191283998</c:v>
                </c:pt>
                <c:pt idx="127">
                  <c:v>25.497999191283998</c:v>
                </c:pt>
                <c:pt idx="128">
                  <c:v>25.497999191283998</c:v>
                </c:pt>
                <c:pt idx="129">
                  <c:v>25.497999191283998</c:v>
                </c:pt>
                <c:pt idx="130">
                  <c:v>25.497999191283998</c:v>
                </c:pt>
                <c:pt idx="131">
                  <c:v>25.495998859406001</c:v>
                </c:pt>
                <c:pt idx="132">
                  <c:v>25.495998859406001</c:v>
                </c:pt>
                <c:pt idx="133">
                  <c:v>25.495998859406001</c:v>
                </c:pt>
                <c:pt idx="134">
                  <c:v>25.495998859406001</c:v>
                </c:pt>
                <c:pt idx="135">
                  <c:v>25.495998859406001</c:v>
                </c:pt>
                <c:pt idx="136">
                  <c:v>25.495998859406001</c:v>
                </c:pt>
                <c:pt idx="137">
                  <c:v>25.495998859406001</c:v>
                </c:pt>
                <c:pt idx="138">
                  <c:v>25.495998859406001</c:v>
                </c:pt>
                <c:pt idx="139">
                  <c:v>25.495998859406001</c:v>
                </c:pt>
                <c:pt idx="140">
                  <c:v>25.495998859406001</c:v>
                </c:pt>
                <c:pt idx="141">
                  <c:v>25.495998859406001</c:v>
                </c:pt>
                <c:pt idx="142">
                  <c:v>25.495998859406001</c:v>
                </c:pt>
                <c:pt idx="143">
                  <c:v>25.495998859406001</c:v>
                </c:pt>
                <c:pt idx="144">
                  <c:v>25.495998859406001</c:v>
                </c:pt>
                <c:pt idx="145">
                  <c:v>25.495998859406001</c:v>
                </c:pt>
                <c:pt idx="146">
                  <c:v>25.495998859406001</c:v>
                </c:pt>
                <c:pt idx="147">
                  <c:v>25.471999645233002</c:v>
                </c:pt>
                <c:pt idx="148">
                  <c:v>25.471999645233002</c:v>
                </c:pt>
                <c:pt idx="149">
                  <c:v>25.471999645233002</c:v>
                </c:pt>
                <c:pt idx="150">
                  <c:v>25.471999645233002</c:v>
                </c:pt>
                <c:pt idx="151">
                  <c:v>25.471999645233002</c:v>
                </c:pt>
                <c:pt idx="152">
                  <c:v>25.471999645233002</c:v>
                </c:pt>
                <c:pt idx="153">
                  <c:v>25.471999645233002</c:v>
                </c:pt>
                <c:pt idx="154">
                  <c:v>25.471999645233002</c:v>
                </c:pt>
                <c:pt idx="155">
                  <c:v>25.471999645233002</c:v>
                </c:pt>
                <c:pt idx="156">
                  <c:v>25.471999645233002</c:v>
                </c:pt>
                <c:pt idx="157">
                  <c:v>25.471999645233002</c:v>
                </c:pt>
                <c:pt idx="158">
                  <c:v>25.471999645233002</c:v>
                </c:pt>
                <c:pt idx="159">
                  <c:v>25.429999828339</c:v>
                </c:pt>
                <c:pt idx="160">
                  <c:v>25.429999828339</c:v>
                </c:pt>
                <c:pt idx="161">
                  <c:v>25.429999828339</c:v>
                </c:pt>
                <c:pt idx="162">
                  <c:v>25.429999828339</c:v>
                </c:pt>
                <c:pt idx="163">
                  <c:v>25.429999828339</c:v>
                </c:pt>
                <c:pt idx="164">
                  <c:v>25.42200088501</c:v>
                </c:pt>
                <c:pt idx="165">
                  <c:v>25.42200088501</c:v>
                </c:pt>
                <c:pt idx="166">
                  <c:v>25.42200088501</c:v>
                </c:pt>
                <c:pt idx="167">
                  <c:v>25.42200088501</c:v>
                </c:pt>
                <c:pt idx="168">
                  <c:v>25.42200088501</c:v>
                </c:pt>
                <c:pt idx="169">
                  <c:v>25.42200088501</c:v>
                </c:pt>
                <c:pt idx="170">
                  <c:v>25.369999408721998</c:v>
                </c:pt>
                <c:pt idx="171">
                  <c:v>25.369999408721998</c:v>
                </c:pt>
                <c:pt idx="172">
                  <c:v>25.369999408721998</c:v>
                </c:pt>
                <c:pt idx="173">
                  <c:v>25.369999408721998</c:v>
                </c:pt>
                <c:pt idx="174">
                  <c:v>25.369999408721998</c:v>
                </c:pt>
                <c:pt idx="175">
                  <c:v>25.369999408721998</c:v>
                </c:pt>
                <c:pt idx="176">
                  <c:v>25.371999740601002</c:v>
                </c:pt>
                <c:pt idx="177">
                  <c:v>25.371999740601002</c:v>
                </c:pt>
                <c:pt idx="178">
                  <c:v>25.371999740601002</c:v>
                </c:pt>
                <c:pt idx="179">
                  <c:v>25.371999740601002</c:v>
                </c:pt>
                <c:pt idx="180">
                  <c:v>25.371999740601002</c:v>
                </c:pt>
                <c:pt idx="181">
                  <c:v>25.371999740601002</c:v>
                </c:pt>
                <c:pt idx="182">
                  <c:v>25.371999740601002</c:v>
                </c:pt>
                <c:pt idx="183">
                  <c:v>25.395998954772999</c:v>
                </c:pt>
                <c:pt idx="184">
                  <c:v>25.395998954772999</c:v>
                </c:pt>
                <c:pt idx="185">
                  <c:v>25.395998954772999</c:v>
                </c:pt>
                <c:pt idx="186">
                  <c:v>25.395998954772999</c:v>
                </c:pt>
                <c:pt idx="187">
                  <c:v>25.395998954772999</c:v>
                </c:pt>
                <c:pt idx="188">
                  <c:v>25.395998954772999</c:v>
                </c:pt>
                <c:pt idx="189">
                  <c:v>25.371999740601002</c:v>
                </c:pt>
                <c:pt idx="190">
                  <c:v>25.371999740601002</c:v>
                </c:pt>
                <c:pt idx="191">
                  <c:v>25.371999740601002</c:v>
                </c:pt>
                <c:pt idx="192">
                  <c:v>25.371999740601002</c:v>
                </c:pt>
                <c:pt idx="193">
                  <c:v>25.371999740601002</c:v>
                </c:pt>
                <c:pt idx="194">
                  <c:v>25.371999740601002</c:v>
                </c:pt>
                <c:pt idx="195">
                  <c:v>25.369999408721998</c:v>
                </c:pt>
                <c:pt idx="196">
                  <c:v>25.369999408721998</c:v>
                </c:pt>
                <c:pt idx="197">
                  <c:v>25.369999408721998</c:v>
                </c:pt>
                <c:pt idx="198">
                  <c:v>25.369999408721998</c:v>
                </c:pt>
                <c:pt idx="199">
                  <c:v>25.369999408721998</c:v>
                </c:pt>
                <c:pt idx="200">
                  <c:v>25.369999408721998</c:v>
                </c:pt>
                <c:pt idx="201">
                  <c:v>25.397999286651999</c:v>
                </c:pt>
                <c:pt idx="202">
                  <c:v>25.397999286651999</c:v>
                </c:pt>
                <c:pt idx="203">
                  <c:v>25.397999286651999</c:v>
                </c:pt>
                <c:pt idx="204">
                  <c:v>25.397999286651999</c:v>
                </c:pt>
                <c:pt idx="205">
                  <c:v>25.397999286651999</c:v>
                </c:pt>
                <c:pt idx="206">
                  <c:v>25.397999286651999</c:v>
                </c:pt>
                <c:pt idx="207">
                  <c:v>25.395998954772999</c:v>
                </c:pt>
                <c:pt idx="208">
                  <c:v>25.395998954772999</c:v>
                </c:pt>
                <c:pt idx="209">
                  <c:v>25.395998954772999</c:v>
                </c:pt>
                <c:pt idx="210">
                  <c:v>25.395998954772999</c:v>
                </c:pt>
                <c:pt idx="211">
                  <c:v>25.395998954772999</c:v>
                </c:pt>
                <c:pt idx="212">
                  <c:v>25.395998954772999</c:v>
                </c:pt>
                <c:pt idx="213">
                  <c:v>25.395998954772999</c:v>
                </c:pt>
                <c:pt idx="214">
                  <c:v>25.395998954772999</c:v>
                </c:pt>
                <c:pt idx="215">
                  <c:v>25.395998954772999</c:v>
                </c:pt>
                <c:pt idx="216">
                  <c:v>25.395998954772999</c:v>
                </c:pt>
                <c:pt idx="217">
                  <c:v>25.395998954772999</c:v>
                </c:pt>
                <c:pt idx="218">
                  <c:v>25.395998954772999</c:v>
                </c:pt>
                <c:pt idx="219">
                  <c:v>25.39999961853</c:v>
                </c:pt>
                <c:pt idx="220">
                  <c:v>25.39999961853</c:v>
                </c:pt>
                <c:pt idx="221">
                  <c:v>25.39999961853</c:v>
                </c:pt>
                <c:pt idx="222">
                  <c:v>25.39999961853</c:v>
                </c:pt>
                <c:pt idx="223">
                  <c:v>25.39999961853</c:v>
                </c:pt>
                <c:pt idx="224">
                  <c:v>25.39999961853</c:v>
                </c:pt>
                <c:pt idx="225">
                  <c:v>25.411999225616</c:v>
                </c:pt>
                <c:pt idx="226">
                  <c:v>25.411999225616</c:v>
                </c:pt>
                <c:pt idx="227">
                  <c:v>25.411999225616</c:v>
                </c:pt>
                <c:pt idx="228">
                  <c:v>25.411999225616</c:v>
                </c:pt>
                <c:pt idx="229">
                  <c:v>25.411999225616</c:v>
                </c:pt>
                <c:pt idx="230">
                  <c:v>25.411999225616</c:v>
                </c:pt>
                <c:pt idx="231">
                  <c:v>25.406000614166</c:v>
                </c:pt>
                <c:pt idx="232">
                  <c:v>25.406000614166</c:v>
                </c:pt>
                <c:pt idx="233">
                  <c:v>25.406000614166</c:v>
                </c:pt>
                <c:pt idx="234">
                  <c:v>25.406000614166</c:v>
                </c:pt>
                <c:pt idx="235">
                  <c:v>25.406000614166</c:v>
                </c:pt>
                <c:pt idx="236">
                  <c:v>25.406000614166</c:v>
                </c:pt>
                <c:pt idx="237">
                  <c:v>25.471999645233002</c:v>
                </c:pt>
                <c:pt idx="238">
                  <c:v>25.471999645233002</c:v>
                </c:pt>
                <c:pt idx="239">
                  <c:v>25.471999645233002</c:v>
                </c:pt>
                <c:pt idx="240">
                  <c:v>25.471999645233002</c:v>
                </c:pt>
                <c:pt idx="241">
                  <c:v>25.471999645233002</c:v>
                </c:pt>
                <c:pt idx="242">
                  <c:v>25.471999645233002</c:v>
                </c:pt>
                <c:pt idx="243">
                  <c:v>25.473999977112001</c:v>
                </c:pt>
                <c:pt idx="244">
                  <c:v>25.473999977112001</c:v>
                </c:pt>
                <c:pt idx="245">
                  <c:v>25.473999977112001</c:v>
                </c:pt>
                <c:pt idx="246">
                  <c:v>25.473999977112001</c:v>
                </c:pt>
                <c:pt idx="247">
                  <c:v>25.473999977112001</c:v>
                </c:pt>
                <c:pt idx="248">
                  <c:v>25.473999977112001</c:v>
                </c:pt>
                <c:pt idx="249">
                  <c:v>25.548000335693001</c:v>
                </c:pt>
                <c:pt idx="250">
                  <c:v>25.548000335693001</c:v>
                </c:pt>
                <c:pt idx="251">
                  <c:v>25.548000335693001</c:v>
                </c:pt>
                <c:pt idx="252">
                  <c:v>25.548000335693001</c:v>
                </c:pt>
                <c:pt idx="253">
                  <c:v>25.548000335693001</c:v>
                </c:pt>
                <c:pt idx="254">
                  <c:v>25.548000335693001</c:v>
                </c:pt>
                <c:pt idx="255">
                  <c:v>25.624001026154001</c:v>
                </c:pt>
                <c:pt idx="256">
                  <c:v>25.624001026154001</c:v>
                </c:pt>
                <c:pt idx="257">
                  <c:v>25.624001026154001</c:v>
                </c:pt>
                <c:pt idx="258">
                  <c:v>25.624001026154001</c:v>
                </c:pt>
                <c:pt idx="259">
                  <c:v>25.624001026154001</c:v>
                </c:pt>
                <c:pt idx="260">
                  <c:v>25.624001026154001</c:v>
                </c:pt>
                <c:pt idx="261">
                  <c:v>25.696001052856001</c:v>
                </c:pt>
                <c:pt idx="262">
                  <c:v>25.696001052856001</c:v>
                </c:pt>
                <c:pt idx="263">
                  <c:v>25.696001052856001</c:v>
                </c:pt>
                <c:pt idx="264">
                  <c:v>25.696001052856001</c:v>
                </c:pt>
                <c:pt idx="265">
                  <c:v>25.696001052856001</c:v>
                </c:pt>
                <c:pt idx="266">
                  <c:v>25.696001052856001</c:v>
                </c:pt>
                <c:pt idx="267">
                  <c:v>25.722000598907002</c:v>
                </c:pt>
                <c:pt idx="268">
                  <c:v>25.722000598907002</c:v>
                </c:pt>
                <c:pt idx="269">
                  <c:v>25.722000598907002</c:v>
                </c:pt>
                <c:pt idx="270">
                  <c:v>25.722000598907002</c:v>
                </c:pt>
                <c:pt idx="271">
                  <c:v>25.722000598907002</c:v>
                </c:pt>
                <c:pt idx="272">
                  <c:v>25.722000598907002</c:v>
                </c:pt>
                <c:pt idx="273">
                  <c:v>25.748000144957999</c:v>
                </c:pt>
                <c:pt idx="274">
                  <c:v>25.748000144957999</c:v>
                </c:pt>
                <c:pt idx="275">
                  <c:v>25.748000144957999</c:v>
                </c:pt>
                <c:pt idx="276">
                  <c:v>25.748000144957999</c:v>
                </c:pt>
                <c:pt idx="277">
                  <c:v>25.748000144957999</c:v>
                </c:pt>
                <c:pt idx="278">
                  <c:v>25.748000144957999</c:v>
                </c:pt>
                <c:pt idx="279">
                  <c:v>25.771999359131001</c:v>
                </c:pt>
                <c:pt idx="280">
                  <c:v>25.771999359131001</c:v>
                </c:pt>
                <c:pt idx="281">
                  <c:v>25.771999359131001</c:v>
                </c:pt>
                <c:pt idx="282">
                  <c:v>25.771999359131001</c:v>
                </c:pt>
                <c:pt idx="283">
                  <c:v>25.771999359131001</c:v>
                </c:pt>
                <c:pt idx="284">
                  <c:v>25.771999359131001</c:v>
                </c:pt>
                <c:pt idx="285">
                  <c:v>25.771999359131001</c:v>
                </c:pt>
                <c:pt idx="286">
                  <c:v>25.771999359131001</c:v>
                </c:pt>
                <c:pt idx="287">
                  <c:v>25.771999359131001</c:v>
                </c:pt>
                <c:pt idx="288">
                  <c:v>25.771999359131001</c:v>
                </c:pt>
                <c:pt idx="289">
                  <c:v>25.771999359131001</c:v>
                </c:pt>
                <c:pt idx="290">
                  <c:v>25.771999359131001</c:v>
                </c:pt>
                <c:pt idx="291">
                  <c:v>25.771999359131001</c:v>
                </c:pt>
                <c:pt idx="292">
                  <c:v>25.771999359131001</c:v>
                </c:pt>
                <c:pt idx="293">
                  <c:v>25.771999359131001</c:v>
                </c:pt>
                <c:pt idx="294">
                  <c:v>25.759999752045001</c:v>
                </c:pt>
                <c:pt idx="295">
                  <c:v>25.759999752045001</c:v>
                </c:pt>
                <c:pt idx="296">
                  <c:v>25.759999752045001</c:v>
                </c:pt>
                <c:pt idx="297">
                  <c:v>25.757999420166001</c:v>
                </c:pt>
                <c:pt idx="298">
                  <c:v>25.757999420166001</c:v>
                </c:pt>
                <c:pt idx="299">
                  <c:v>25.757999420166001</c:v>
                </c:pt>
                <c:pt idx="300">
                  <c:v>25.757999420166001</c:v>
                </c:pt>
                <c:pt idx="301">
                  <c:v>25.757999420166001</c:v>
                </c:pt>
                <c:pt idx="302">
                  <c:v>25.757999420166001</c:v>
                </c:pt>
                <c:pt idx="303">
                  <c:v>25.745999813080001</c:v>
                </c:pt>
                <c:pt idx="304">
                  <c:v>25.745999813080001</c:v>
                </c:pt>
                <c:pt idx="305">
                  <c:v>25.745999813080001</c:v>
                </c:pt>
                <c:pt idx="306">
                  <c:v>25.745999813080001</c:v>
                </c:pt>
                <c:pt idx="307">
                  <c:v>25.745999813080001</c:v>
                </c:pt>
                <c:pt idx="308">
                  <c:v>25.745999813080001</c:v>
                </c:pt>
                <c:pt idx="309">
                  <c:v>25.745999813080001</c:v>
                </c:pt>
                <c:pt idx="310">
                  <c:v>25.745999813080001</c:v>
                </c:pt>
                <c:pt idx="311">
                  <c:v>25.745999813080001</c:v>
                </c:pt>
                <c:pt idx="312">
                  <c:v>25.745999813080001</c:v>
                </c:pt>
                <c:pt idx="313">
                  <c:v>25.697999000549</c:v>
                </c:pt>
                <c:pt idx="314">
                  <c:v>25.697999000549</c:v>
                </c:pt>
                <c:pt idx="315">
                  <c:v>25.697999000549</c:v>
                </c:pt>
                <c:pt idx="316">
                  <c:v>25.697999000549</c:v>
                </c:pt>
                <c:pt idx="317">
                  <c:v>25.697999000549</c:v>
                </c:pt>
                <c:pt idx="318">
                  <c:v>25.697999000549</c:v>
                </c:pt>
                <c:pt idx="319">
                  <c:v>25.696001052856001</c:v>
                </c:pt>
                <c:pt idx="320">
                  <c:v>25.696001052856001</c:v>
                </c:pt>
                <c:pt idx="321">
                  <c:v>25.696001052856001</c:v>
                </c:pt>
                <c:pt idx="322">
                  <c:v>25.696001052856001</c:v>
                </c:pt>
                <c:pt idx="323">
                  <c:v>25.696001052856001</c:v>
                </c:pt>
                <c:pt idx="324">
                  <c:v>25.696001052856001</c:v>
                </c:pt>
                <c:pt idx="325">
                  <c:v>25.696001052856001</c:v>
                </c:pt>
                <c:pt idx="326">
                  <c:v>25.696001052856001</c:v>
                </c:pt>
                <c:pt idx="327">
                  <c:v>25.696001052856001</c:v>
                </c:pt>
                <c:pt idx="328">
                  <c:v>25.696001052856001</c:v>
                </c:pt>
                <c:pt idx="329">
                  <c:v>25.696001052856001</c:v>
                </c:pt>
                <c:pt idx="330">
                  <c:v>25.696001052856001</c:v>
                </c:pt>
                <c:pt idx="331">
                  <c:v>25.697999000549</c:v>
                </c:pt>
                <c:pt idx="332">
                  <c:v>25.697999000549</c:v>
                </c:pt>
                <c:pt idx="333">
                  <c:v>25.697999000549</c:v>
                </c:pt>
                <c:pt idx="334">
                  <c:v>25.697999000549</c:v>
                </c:pt>
                <c:pt idx="335">
                  <c:v>25.697999000549</c:v>
                </c:pt>
                <c:pt idx="336">
                  <c:v>25.697999000549</c:v>
                </c:pt>
                <c:pt idx="337">
                  <c:v>25.697999000549</c:v>
                </c:pt>
                <c:pt idx="338">
                  <c:v>25.676000118255999</c:v>
                </c:pt>
                <c:pt idx="339">
                  <c:v>25.676000118255999</c:v>
                </c:pt>
                <c:pt idx="340">
                  <c:v>25.673999786376999</c:v>
                </c:pt>
                <c:pt idx="341">
                  <c:v>25.673999786376999</c:v>
                </c:pt>
                <c:pt idx="342">
                  <c:v>25.673999786376999</c:v>
                </c:pt>
                <c:pt idx="343">
                  <c:v>25.673999786376999</c:v>
                </c:pt>
                <c:pt idx="344">
                  <c:v>25.673999786376999</c:v>
                </c:pt>
                <c:pt idx="345">
                  <c:v>25.673999786376999</c:v>
                </c:pt>
                <c:pt idx="346">
                  <c:v>25.673999786376999</c:v>
                </c:pt>
                <c:pt idx="347">
                  <c:v>25.673999786376999</c:v>
                </c:pt>
                <c:pt idx="348">
                  <c:v>25.673999786376999</c:v>
                </c:pt>
                <c:pt idx="349">
                  <c:v>25.673999786376999</c:v>
                </c:pt>
                <c:pt idx="350">
                  <c:v>25.676000118255999</c:v>
                </c:pt>
                <c:pt idx="351">
                  <c:v>25.676000118255999</c:v>
                </c:pt>
                <c:pt idx="352">
                  <c:v>25.676000118255999</c:v>
                </c:pt>
                <c:pt idx="353">
                  <c:v>25.676000118255999</c:v>
                </c:pt>
                <c:pt idx="354">
                  <c:v>25.676000118255999</c:v>
                </c:pt>
                <c:pt idx="355">
                  <c:v>25.673999786376999</c:v>
                </c:pt>
                <c:pt idx="356">
                  <c:v>25.673999786376999</c:v>
                </c:pt>
                <c:pt idx="357">
                  <c:v>25.673999786376999</c:v>
                </c:pt>
                <c:pt idx="358">
                  <c:v>25.673999786376999</c:v>
                </c:pt>
                <c:pt idx="359">
                  <c:v>25.673999786376999</c:v>
                </c:pt>
                <c:pt idx="360">
                  <c:v>25.673999786376999</c:v>
                </c:pt>
                <c:pt idx="361">
                  <c:v>25.699999332428</c:v>
                </c:pt>
                <c:pt idx="362">
                  <c:v>25.699999332428</c:v>
                </c:pt>
                <c:pt idx="363">
                  <c:v>25.699999332428</c:v>
                </c:pt>
                <c:pt idx="364">
                  <c:v>25.699999332428</c:v>
                </c:pt>
                <c:pt idx="365">
                  <c:v>25.699999332428</c:v>
                </c:pt>
                <c:pt idx="366">
                  <c:v>25.699999332428</c:v>
                </c:pt>
                <c:pt idx="367">
                  <c:v>25.699999332428</c:v>
                </c:pt>
                <c:pt idx="368">
                  <c:v>25.699999332428</c:v>
                </c:pt>
                <c:pt idx="369">
                  <c:v>25.699999332428</c:v>
                </c:pt>
                <c:pt idx="370">
                  <c:v>25.699999332428</c:v>
                </c:pt>
                <c:pt idx="371">
                  <c:v>25.699999332428</c:v>
                </c:pt>
                <c:pt idx="372">
                  <c:v>25.699999332428</c:v>
                </c:pt>
                <c:pt idx="373">
                  <c:v>25.699999332428</c:v>
                </c:pt>
                <c:pt idx="374">
                  <c:v>25.696001052856001</c:v>
                </c:pt>
                <c:pt idx="375">
                  <c:v>25.696001052856001</c:v>
                </c:pt>
                <c:pt idx="376">
                  <c:v>25.696001052856001</c:v>
                </c:pt>
                <c:pt idx="377">
                  <c:v>25.696001052856001</c:v>
                </c:pt>
                <c:pt idx="378">
                  <c:v>25.696001052856001</c:v>
                </c:pt>
                <c:pt idx="379">
                  <c:v>25.696001052856001</c:v>
                </c:pt>
                <c:pt idx="380">
                  <c:v>25.696001052856001</c:v>
                </c:pt>
                <c:pt idx="381">
                  <c:v>25.696001052856001</c:v>
                </c:pt>
                <c:pt idx="382">
                  <c:v>25.696001052856001</c:v>
                </c:pt>
                <c:pt idx="383">
                  <c:v>25.696001052856001</c:v>
                </c:pt>
                <c:pt idx="384">
                  <c:v>25.696001052856001</c:v>
                </c:pt>
                <c:pt idx="385">
                  <c:v>25.696001052856001</c:v>
                </c:pt>
                <c:pt idx="386">
                  <c:v>25.699999332428</c:v>
                </c:pt>
                <c:pt idx="387">
                  <c:v>25.699999332428</c:v>
                </c:pt>
                <c:pt idx="388">
                  <c:v>25.699999332428</c:v>
                </c:pt>
                <c:pt idx="389">
                  <c:v>25.699999332428</c:v>
                </c:pt>
                <c:pt idx="390">
                  <c:v>25.699999332428</c:v>
                </c:pt>
                <c:pt idx="391">
                  <c:v>25.699999332428</c:v>
                </c:pt>
                <c:pt idx="392">
                  <c:v>25.699999332428</c:v>
                </c:pt>
                <c:pt idx="393">
                  <c:v>25.699999332428</c:v>
                </c:pt>
                <c:pt idx="394">
                  <c:v>25.699999332428</c:v>
                </c:pt>
                <c:pt idx="395">
                  <c:v>25.699999332428</c:v>
                </c:pt>
                <c:pt idx="396">
                  <c:v>25.699999332428</c:v>
                </c:pt>
                <c:pt idx="397">
                  <c:v>25.699999332428</c:v>
                </c:pt>
                <c:pt idx="398">
                  <c:v>25.699999332428</c:v>
                </c:pt>
                <c:pt idx="399">
                  <c:v>25.699999332428</c:v>
                </c:pt>
                <c:pt idx="400">
                  <c:v>25.699999332428</c:v>
                </c:pt>
                <c:pt idx="401">
                  <c:v>25.699999332428</c:v>
                </c:pt>
                <c:pt idx="402">
                  <c:v>25.699999332428</c:v>
                </c:pt>
                <c:pt idx="403">
                  <c:v>25.699999332428</c:v>
                </c:pt>
                <c:pt idx="404">
                  <c:v>25.697999000549</c:v>
                </c:pt>
                <c:pt idx="405">
                  <c:v>25.697999000549</c:v>
                </c:pt>
                <c:pt idx="406">
                  <c:v>25.697999000549</c:v>
                </c:pt>
                <c:pt idx="407">
                  <c:v>25.697999000549</c:v>
                </c:pt>
                <c:pt idx="408">
                  <c:v>25.697999000549</c:v>
                </c:pt>
                <c:pt idx="409">
                  <c:v>25.697999000549</c:v>
                </c:pt>
                <c:pt idx="410">
                  <c:v>25.717999935150001</c:v>
                </c:pt>
                <c:pt idx="411">
                  <c:v>25.717999935150001</c:v>
                </c:pt>
                <c:pt idx="412">
                  <c:v>25.717999935150001</c:v>
                </c:pt>
                <c:pt idx="413">
                  <c:v>25.717999935150001</c:v>
                </c:pt>
                <c:pt idx="414">
                  <c:v>25.717999935150001</c:v>
                </c:pt>
                <c:pt idx="415">
                  <c:v>25.717999935150001</c:v>
                </c:pt>
                <c:pt idx="416">
                  <c:v>25.748000144957999</c:v>
                </c:pt>
                <c:pt idx="417">
                  <c:v>25.748000144957999</c:v>
                </c:pt>
                <c:pt idx="418">
                  <c:v>25.748000144957999</c:v>
                </c:pt>
                <c:pt idx="419">
                  <c:v>25.748000144957999</c:v>
                </c:pt>
                <c:pt idx="420">
                  <c:v>25.748000144957999</c:v>
                </c:pt>
                <c:pt idx="421">
                  <c:v>25.748000144957999</c:v>
                </c:pt>
                <c:pt idx="422">
                  <c:v>25.752000808716002</c:v>
                </c:pt>
                <c:pt idx="423">
                  <c:v>25.752000808716002</c:v>
                </c:pt>
                <c:pt idx="424">
                  <c:v>25.752000808716002</c:v>
                </c:pt>
                <c:pt idx="425">
                  <c:v>25.752000808716002</c:v>
                </c:pt>
                <c:pt idx="426">
                  <c:v>25.752000808716002</c:v>
                </c:pt>
                <c:pt idx="427">
                  <c:v>25.752000808716002</c:v>
                </c:pt>
                <c:pt idx="428">
                  <c:v>25.843999385834</c:v>
                </c:pt>
                <c:pt idx="429">
                  <c:v>25.843999385834</c:v>
                </c:pt>
                <c:pt idx="430">
                  <c:v>25.843999385834</c:v>
                </c:pt>
                <c:pt idx="431">
                  <c:v>25.843999385834</c:v>
                </c:pt>
                <c:pt idx="432">
                  <c:v>25.843999385834</c:v>
                </c:pt>
                <c:pt idx="433">
                  <c:v>25.843999385834</c:v>
                </c:pt>
                <c:pt idx="434">
                  <c:v>25.864000320435</c:v>
                </c:pt>
                <c:pt idx="435">
                  <c:v>25.864000320435</c:v>
                </c:pt>
                <c:pt idx="436">
                  <c:v>25.864000320435</c:v>
                </c:pt>
                <c:pt idx="437">
                  <c:v>25.864000320435</c:v>
                </c:pt>
                <c:pt idx="438">
                  <c:v>25.864000320435</c:v>
                </c:pt>
                <c:pt idx="439">
                  <c:v>25.864000320435</c:v>
                </c:pt>
                <c:pt idx="440">
                  <c:v>25.899999141693002</c:v>
                </c:pt>
                <c:pt idx="441">
                  <c:v>25.899999141693002</c:v>
                </c:pt>
                <c:pt idx="442">
                  <c:v>25.899999141693002</c:v>
                </c:pt>
                <c:pt idx="443">
                  <c:v>25.899999141693002</c:v>
                </c:pt>
                <c:pt idx="444">
                  <c:v>25.899999141693002</c:v>
                </c:pt>
                <c:pt idx="445">
                  <c:v>25.899999141693002</c:v>
                </c:pt>
                <c:pt idx="446">
                  <c:v>25.954000949859999</c:v>
                </c:pt>
                <c:pt idx="447">
                  <c:v>25.954000949859999</c:v>
                </c:pt>
                <c:pt idx="448">
                  <c:v>25.954000949859999</c:v>
                </c:pt>
                <c:pt idx="449">
                  <c:v>25.954000949859999</c:v>
                </c:pt>
                <c:pt idx="450">
                  <c:v>25.954000949859999</c:v>
                </c:pt>
                <c:pt idx="451">
                  <c:v>25.954000949859999</c:v>
                </c:pt>
                <c:pt idx="452">
                  <c:v>25.950000286102</c:v>
                </c:pt>
                <c:pt idx="453">
                  <c:v>25.950000286102</c:v>
                </c:pt>
                <c:pt idx="454">
                  <c:v>25.950000286102</c:v>
                </c:pt>
                <c:pt idx="455">
                  <c:v>25.950000286102</c:v>
                </c:pt>
                <c:pt idx="456">
                  <c:v>25.950000286102</c:v>
                </c:pt>
                <c:pt idx="457">
                  <c:v>25.950000286102</c:v>
                </c:pt>
                <c:pt idx="458">
                  <c:v>26.043999195099001</c:v>
                </c:pt>
                <c:pt idx="459">
                  <c:v>26.043999195099001</c:v>
                </c:pt>
                <c:pt idx="460">
                  <c:v>26.043999195099001</c:v>
                </c:pt>
                <c:pt idx="461">
                  <c:v>26.043999195099001</c:v>
                </c:pt>
                <c:pt idx="462">
                  <c:v>26.043999195099001</c:v>
                </c:pt>
                <c:pt idx="463">
                  <c:v>26.022000312805002</c:v>
                </c:pt>
                <c:pt idx="464">
                  <c:v>26.022000312805002</c:v>
                </c:pt>
                <c:pt idx="465">
                  <c:v>26.022000312805002</c:v>
                </c:pt>
                <c:pt idx="466">
                  <c:v>26.022000312805002</c:v>
                </c:pt>
                <c:pt idx="467">
                  <c:v>26.022000312805002</c:v>
                </c:pt>
                <c:pt idx="468">
                  <c:v>26.022000312805002</c:v>
                </c:pt>
                <c:pt idx="469">
                  <c:v>26.075999736785999</c:v>
                </c:pt>
                <c:pt idx="470">
                  <c:v>26.075999736785999</c:v>
                </c:pt>
                <c:pt idx="471">
                  <c:v>26.075999736785999</c:v>
                </c:pt>
                <c:pt idx="472">
                  <c:v>26.075999736785999</c:v>
                </c:pt>
                <c:pt idx="473">
                  <c:v>26.075999736785999</c:v>
                </c:pt>
                <c:pt idx="474">
                  <c:v>26.075999736785999</c:v>
                </c:pt>
                <c:pt idx="475">
                  <c:v>26.050000190734998</c:v>
                </c:pt>
                <c:pt idx="476">
                  <c:v>26.050000190734998</c:v>
                </c:pt>
                <c:pt idx="477">
                  <c:v>26.050000190734998</c:v>
                </c:pt>
                <c:pt idx="478">
                  <c:v>26.050000190734998</c:v>
                </c:pt>
                <c:pt idx="479">
                  <c:v>26.050000190734998</c:v>
                </c:pt>
                <c:pt idx="480">
                  <c:v>26.050000190734998</c:v>
                </c:pt>
                <c:pt idx="481">
                  <c:v>26.075999736785999</c:v>
                </c:pt>
                <c:pt idx="482">
                  <c:v>26.075999736785999</c:v>
                </c:pt>
                <c:pt idx="483">
                  <c:v>26.075999736785999</c:v>
                </c:pt>
                <c:pt idx="484">
                  <c:v>26.075999736785999</c:v>
                </c:pt>
                <c:pt idx="485">
                  <c:v>26.075999736785999</c:v>
                </c:pt>
                <c:pt idx="486">
                  <c:v>26.075999736785999</c:v>
                </c:pt>
                <c:pt idx="487">
                  <c:v>26.075999736785999</c:v>
                </c:pt>
                <c:pt idx="488">
                  <c:v>26.075999736785999</c:v>
                </c:pt>
                <c:pt idx="489">
                  <c:v>26.075999736785999</c:v>
                </c:pt>
                <c:pt idx="490">
                  <c:v>26.075999736785999</c:v>
                </c:pt>
                <c:pt idx="491">
                  <c:v>26.075999736785999</c:v>
                </c:pt>
                <c:pt idx="492">
                  <c:v>26.075999736785999</c:v>
                </c:pt>
                <c:pt idx="493">
                  <c:v>26.073999404906999</c:v>
                </c:pt>
                <c:pt idx="494">
                  <c:v>26.073999404906999</c:v>
                </c:pt>
                <c:pt idx="495">
                  <c:v>26.073999404906999</c:v>
                </c:pt>
                <c:pt idx="496">
                  <c:v>26.073999404906999</c:v>
                </c:pt>
                <c:pt idx="497">
                  <c:v>26.073999404906999</c:v>
                </c:pt>
                <c:pt idx="498">
                  <c:v>26.073999404906999</c:v>
                </c:pt>
                <c:pt idx="499">
                  <c:v>26.038000583649001</c:v>
                </c:pt>
                <c:pt idx="500">
                  <c:v>26.038000583649001</c:v>
                </c:pt>
                <c:pt idx="501">
                  <c:v>26.038000583649001</c:v>
                </c:pt>
                <c:pt idx="502">
                  <c:v>26.038000583649001</c:v>
                </c:pt>
                <c:pt idx="503">
                  <c:v>26.038000583649001</c:v>
                </c:pt>
                <c:pt idx="504">
                  <c:v>26.038000583649001</c:v>
                </c:pt>
                <c:pt idx="505">
                  <c:v>26.036000251770002</c:v>
                </c:pt>
                <c:pt idx="506">
                  <c:v>26.036000251770002</c:v>
                </c:pt>
                <c:pt idx="507">
                  <c:v>26.036000251770002</c:v>
                </c:pt>
                <c:pt idx="508">
                  <c:v>26.036000251770002</c:v>
                </c:pt>
                <c:pt idx="509">
                  <c:v>26.036000251770002</c:v>
                </c:pt>
                <c:pt idx="510">
                  <c:v>26.036000251770002</c:v>
                </c:pt>
                <c:pt idx="511">
                  <c:v>26.024000644684001</c:v>
                </c:pt>
                <c:pt idx="512">
                  <c:v>26.024000644684001</c:v>
                </c:pt>
                <c:pt idx="513">
                  <c:v>26.024000644684001</c:v>
                </c:pt>
                <c:pt idx="514">
                  <c:v>26.024000644684001</c:v>
                </c:pt>
                <c:pt idx="515">
                  <c:v>26.024000644684001</c:v>
                </c:pt>
                <c:pt idx="516">
                  <c:v>26.024000644684001</c:v>
                </c:pt>
                <c:pt idx="517">
                  <c:v>26.022000312805002</c:v>
                </c:pt>
                <c:pt idx="518">
                  <c:v>26.022000312805002</c:v>
                </c:pt>
                <c:pt idx="519">
                  <c:v>26.022000312805002</c:v>
                </c:pt>
                <c:pt idx="520">
                  <c:v>26.022000312805002</c:v>
                </c:pt>
                <c:pt idx="521">
                  <c:v>26.022000312805002</c:v>
                </c:pt>
                <c:pt idx="522">
                  <c:v>26.022000312805002</c:v>
                </c:pt>
                <c:pt idx="523">
                  <c:v>25.999999046326</c:v>
                </c:pt>
                <c:pt idx="524">
                  <c:v>25.999999046326</c:v>
                </c:pt>
                <c:pt idx="525">
                  <c:v>25.999999046326</c:v>
                </c:pt>
                <c:pt idx="526">
                  <c:v>25.999999046326</c:v>
                </c:pt>
                <c:pt idx="527">
                  <c:v>25.999999046326</c:v>
                </c:pt>
                <c:pt idx="528">
                  <c:v>25.999999046326</c:v>
                </c:pt>
                <c:pt idx="529">
                  <c:v>25.984001159668001</c:v>
                </c:pt>
                <c:pt idx="530">
                  <c:v>25.984001159668001</c:v>
                </c:pt>
                <c:pt idx="531">
                  <c:v>25.984001159668001</c:v>
                </c:pt>
                <c:pt idx="532">
                  <c:v>25.984001159668001</c:v>
                </c:pt>
                <c:pt idx="533">
                  <c:v>25.984001159668001</c:v>
                </c:pt>
                <c:pt idx="534">
                  <c:v>25.984001159668001</c:v>
                </c:pt>
                <c:pt idx="535">
                  <c:v>25.980000495911</c:v>
                </c:pt>
                <c:pt idx="536">
                  <c:v>25.980000495911</c:v>
                </c:pt>
                <c:pt idx="537">
                  <c:v>25.980000495911</c:v>
                </c:pt>
                <c:pt idx="538">
                  <c:v>25.980000495911</c:v>
                </c:pt>
                <c:pt idx="539">
                  <c:v>25.980000495911</c:v>
                </c:pt>
                <c:pt idx="540">
                  <c:v>25.980000495911</c:v>
                </c:pt>
                <c:pt idx="541">
                  <c:v>25.999999046326</c:v>
                </c:pt>
                <c:pt idx="542">
                  <c:v>25.999999046326</c:v>
                </c:pt>
                <c:pt idx="543">
                  <c:v>25.999999046326</c:v>
                </c:pt>
                <c:pt idx="544">
                  <c:v>25.999999046326</c:v>
                </c:pt>
                <c:pt idx="545">
                  <c:v>25.999999046326</c:v>
                </c:pt>
                <c:pt idx="546">
                  <c:v>25.999999046326</c:v>
                </c:pt>
                <c:pt idx="547">
                  <c:v>25.973999500274999</c:v>
                </c:pt>
                <c:pt idx="548">
                  <c:v>25.973999500274999</c:v>
                </c:pt>
                <c:pt idx="549">
                  <c:v>25.973999500274999</c:v>
                </c:pt>
                <c:pt idx="550">
                  <c:v>25.973999500274999</c:v>
                </c:pt>
                <c:pt idx="551">
                  <c:v>25.973999500274999</c:v>
                </c:pt>
                <c:pt idx="552">
                  <c:v>25.973999500274999</c:v>
                </c:pt>
                <c:pt idx="553">
                  <c:v>25.975999832153001</c:v>
                </c:pt>
                <c:pt idx="554">
                  <c:v>25.975999832153001</c:v>
                </c:pt>
                <c:pt idx="555">
                  <c:v>25.975999832153001</c:v>
                </c:pt>
                <c:pt idx="556">
                  <c:v>25.975999832153001</c:v>
                </c:pt>
                <c:pt idx="557">
                  <c:v>25.975999832153001</c:v>
                </c:pt>
                <c:pt idx="558">
                  <c:v>25.975999832153001</c:v>
                </c:pt>
                <c:pt idx="559">
                  <c:v>25.973999500274999</c:v>
                </c:pt>
                <c:pt idx="560">
                  <c:v>25.973999500274999</c:v>
                </c:pt>
                <c:pt idx="561">
                  <c:v>25.973999500274999</c:v>
                </c:pt>
                <c:pt idx="562">
                  <c:v>25.973999500274999</c:v>
                </c:pt>
                <c:pt idx="563">
                  <c:v>25.973999500274999</c:v>
                </c:pt>
                <c:pt idx="564">
                  <c:v>25.973999500274999</c:v>
                </c:pt>
                <c:pt idx="565">
                  <c:v>25.975999832153001</c:v>
                </c:pt>
                <c:pt idx="566">
                  <c:v>25.975999832153001</c:v>
                </c:pt>
                <c:pt idx="567">
                  <c:v>25.975999832153001</c:v>
                </c:pt>
                <c:pt idx="568">
                  <c:v>25.975999832153001</c:v>
                </c:pt>
                <c:pt idx="569">
                  <c:v>25.975999832153001</c:v>
                </c:pt>
                <c:pt idx="570">
                  <c:v>25.975999832153001</c:v>
                </c:pt>
                <c:pt idx="571">
                  <c:v>25.971999168396</c:v>
                </c:pt>
                <c:pt idx="572">
                  <c:v>25.971999168396</c:v>
                </c:pt>
                <c:pt idx="573">
                  <c:v>25.971999168396</c:v>
                </c:pt>
                <c:pt idx="574">
                  <c:v>25.971999168396</c:v>
                </c:pt>
                <c:pt idx="575">
                  <c:v>25.971999168396</c:v>
                </c:pt>
                <c:pt idx="576">
                  <c:v>25.971999168396</c:v>
                </c:pt>
                <c:pt idx="577">
                  <c:v>25.971999168396</c:v>
                </c:pt>
                <c:pt idx="578">
                  <c:v>25.975999832153001</c:v>
                </c:pt>
                <c:pt idx="579">
                  <c:v>25.975999832153001</c:v>
                </c:pt>
                <c:pt idx="580">
                  <c:v>25.975999832153001</c:v>
                </c:pt>
                <c:pt idx="581">
                  <c:v>25.975999832153001</c:v>
                </c:pt>
                <c:pt idx="582">
                  <c:v>25.975999832153001</c:v>
                </c:pt>
                <c:pt idx="583">
                  <c:v>25.975999832153001</c:v>
                </c:pt>
                <c:pt idx="584">
                  <c:v>25.971999168396</c:v>
                </c:pt>
                <c:pt idx="585">
                  <c:v>25.971999168396</c:v>
                </c:pt>
                <c:pt idx="586">
                  <c:v>25.971999168396</c:v>
                </c:pt>
                <c:pt idx="587">
                  <c:v>25.971999168396</c:v>
                </c:pt>
                <c:pt idx="588">
                  <c:v>25.971999168396</c:v>
                </c:pt>
                <c:pt idx="589">
                  <c:v>25.971999168396</c:v>
                </c:pt>
                <c:pt idx="590">
                  <c:v>25.980000495911</c:v>
                </c:pt>
                <c:pt idx="591">
                  <c:v>25.980000495911</c:v>
                </c:pt>
                <c:pt idx="592">
                  <c:v>25.980000495911</c:v>
                </c:pt>
                <c:pt idx="593">
                  <c:v>25.980000495911</c:v>
                </c:pt>
                <c:pt idx="594">
                  <c:v>25.980000495911</c:v>
                </c:pt>
                <c:pt idx="595">
                  <c:v>25.980000495911</c:v>
                </c:pt>
                <c:pt idx="596">
                  <c:v>26.001999378204001</c:v>
                </c:pt>
                <c:pt idx="597">
                  <c:v>26.001999378204001</c:v>
                </c:pt>
                <c:pt idx="598">
                  <c:v>26.001999378204001</c:v>
                </c:pt>
                <c:pt idx="599">
                  <c:v>26.001999378204001</c:v>
                </c:pt>
                <c:pt idx="600">
                  <c:v>26.001999378204001</c:v>
                </c:pt>
                <c:pt idx="601">
                  <c:v>26.001999378204001</c:v>
                </c:pt>
                <c:pt idx="602">
                  <c:v>26.001999378204001</c:v>
                </c:pt>
                <c:pt idx="603">
                  <c:v>26.001999378204001</c:v>
                </c:pt>
                <c:pt idx="604">
                  <c:v>26.001999378204001</c:v>
                </c:pt>
                <c:pt idx="605">
                  <c:v>26.001999378204001</c:v>
                </c:pt>
                <c:pt idx="606">
                  <c:v>26.001999378204001</c:v>
                </c:pt>
                <c:pt idx="607">
                  <c:v>26.001999378204001</c:v>
                </c:pt>
                <c:pt idx="608">
                  <c:v>25.998001098633001</c:v>
                </c:pt>
                <c:pt idx="609">
                  <c:v>25.998001098633001</c:v>
                </c:pt>
                <c:pt idx="610">
                  <c:v>25.998001098633001</c:v>
                </c:pt>
                <c:pt idx="611">
                  <c:v>25.998001098633001</c:v>
                </c:pt>
                <c:pt idx="612">
                  <c:v>25.998001098633001</c:v>
                </c:pt>
                <c:pt idx="613">
                  <c:v>25.998001098633001</c:v>
                </c:pt>
                <c:pt idx="614">
                  <c:v>25.998001098633001</c:v>
                </c:pt>
                <c:pt idx="615">
                  <c:v>25.998001098633001</c:v>
                </c:pt>
                <c:pt idx="616">
                  <c:v>25.998001098633001</c:v>
                </c:pt>
                <c:pt idx="617">
                  <c:v>25.998001098633001</c:v>
                </c:pt>
                <c:pt idx="618">
                  <c:v>25.998001098633001</c:v>
                </c:pt>
                <c:pt idx="619">
                  <c:v>25.998001098633001</c:v>
                </c:pt>
                <c:pt idx="620">
                  <c:v>25.999999046326</c:v>
                </c:pt>
                <c:pt idx="621">
                  <c:v>25.999999046326</c:v>
                </c:pt>
                <c:pt idx="622">
                  <c:v>25.999999046326</c:v>
                </c:pt>
                <c:pt idx="623">
                  <c:v>25.999999046326</c:v>
                </c:pt>
                <c:pt idx="624">
                  <c:v>25.999999046326</c:v>
                </c:pt>
                <c:pt idx="625">
                  <c:v>25.999999046326</c:v>
                </c:pt>
                <c:pt idx="626">
                  <c:v>25.998001098633001</c:v>
                </c:pt>
                <c:pt idx="627">
                  <c:v>25.998001098633001</c:v>
                </c:pt>
                <c:pt idx="628">
                  <c:v>25.998001098633001</c:v>
                </c:pt>
                <c:pt idx="629">
                  <c:v>25.998001098633001</c:v>
                </c:pt>
                <c:pt idx="630">
                  <c:v>25.998001098633001</c:v>
                </c:pt>
                <c:pt idx="631">
                  <c:v>25.998001098633001</c:v>
                </c:pt>
                <c:pt idx="632">
                  <c:v>25.998001098633001</c:v>
                </c:pt>
                <c:pt idx="633">
                  <c:v>25.998001098633001</c:v>
                </c:pt>
                <c:pt idx="634">
                  <c:v>25.998001098633001</c:v>
                </c:pt>
                <c:pt idx="635">
                  <c:v>25.998001098633001</c:v>
                </c:pt>
                <c:pt idx="636">
                  <c:v>25.998001098633001</c:v>
                </c:pt>
                <c:pt idx="637">
                  <c:v>25.998001098633001</c:v>
                </c:pt>
                <c:pt idx="638">
                  <c:v>25.998001098633001</c:v>
                </c:pt>
                <c:pt idx="639">
                  <c:v>25.998001098633001</c:v>
                </c:pt>
                <c:pt idx="640">
                  <c:v>25.998001098633001</c:v>
                </c:pt>
                <c:pt idx="641">
                  <c:v>25.998001098633001</c:v>
                </c:pt>
                <c:pt idx="642">
                  <c:v>25.998001098633001</c:v>
                </c:pt>
                <c:pt idx="643">
                  <c:v>25.998001098633001</c:v>
                </c:pt>
                <c:pt idx="644">
                  <c:v>25.998001098633001</c:v>
                </c:pt>
                <c:pt idx="645">
                  <c:v>25.998001098633001</c:v>
                </c:pt>
                <c:pt idx="646">
                  <c:v>25.998001098633001</c:v>
                </c:pt>
                <c:pt idx="647">
                  <c:v>25.998001098633001</c:v>
                </c:pt>
                <c:pt idx="648">
                  <c:v>25.998001098633001</c:v>
                </c:pt>
                <c:pt idx="649">
                  <c:v>25.998001098633001</c:v>
                </c:pt>
                <c:pt idx="650">
                  <c:v>25.998001098633001</c:v>
                </c:pt>
                <c:pt idx="651">
                  <c:v>25.998001098633001</c:v>
                </c:pt>
                <c:pt idx="652">
                  <c:v>25.998001098633001</c:v>
                </c:pt>
                <c:pt idx="653">
                  <c:v>25.998001098633001</c:v>
                </c:pt>
                <c:pt idx="654">
                  <c:v>25.998001098633001</c:v>
                </c:pt>
                <c:pt idx="655">
                  <c:v>25.998001098633001</c:v>
                </c:pt>
                <c:pt idx="656">
                  <c:v>25.998001098633001</c:v>
                </c:pt>
                <c:pt idx="657">
                  <c:v>25.998001098633001</c:v>
                </c:pt>
                <c:pt idx="658">
                  <c:v>25.998001098633001</c:v>
                </c:pt>
                <c:pt idx="659">
                  <c:v>25.998001098633001</c:v>
                </c:pt>
                <c:pt idx="660">
                  <c:v>25.998001098633001</c:v>
                </c:pt>
                <c:pt idx="661">
                  <c:v>25.998001098633001</c:v>
                </c:pt>
                <c:pt idx="662">
                  <c:v>25.998001098633001</c:v>
                </c:pt>
                <c:pt idx="663">
                  <c:v>25.998001098633001</c:v>
                </c:pt>
                <c:pt idx="664">
                  <c:v>25.998001098633001</c:v>
                </c:pt>
                <c:pt idx="665">
                  <c:v>25.998001098633001</c:v>
                </c:pt>
                <c:pt idx="666">
                  <c:v>25.998001098633001</c:v>
                </c:pt>
                <c:pt idx="667">
                  <c:v>25.998001098633001</c:v>
                </c:pt>
                <c:pt idx="668">
                  <c:v>26.001999378204001</c:v>
                </c:pt>
                <c:pt idx="669">
                  <c:v>26.001999378204001</c:v>
                </c:pt>
                <c:pt idx="670">
                  <c:v>26.001999378204001</c:v>
                </c:pt>
                <c:pt idx="671">
                  <c:v>26.001999378204001</c:v>
                </c:pt>
                <c:pt idx="672">
                  <c:v>26.001999378204001</c:v>
                </c:pt>
                <c:pt idx="673">
                  <c:v>26.001999378204001</c:v>
                </c:pt>
                <c:pt idx="674">
                  <c:v>25.978000164032</c:v>
                </c:pt>
                <c:pt idx="675">
                  <c:v>25.978000164032</c:v>
                </c:pt>
                <c:pt idx="676">
                  <c:v>25.978000164032</c:v>
                </c:pt>
                <c:pt idx="677">
                  <c:v>25.978000164032</c:v>
                </c:pt>
                <c:pt idx="678">
                  <c:v>25.978000164032</c:v>
                </c:pt>
                <c:pt idx="679">
                  <c:v>25.978000164032</c:v>
                </c:pt>
                <c:pt idx="680">
                  <c:v>26.022000312805002</c:v>
                </c:pt>
                <c:pt idx="681">
                  <c:v>26.022000312805002</c:v>
                </c:pt>
                <c:pt idx="682">
                  <c:v>26.022000312805002</c:v>
                </c:pt>
                <c:pt idx="683">
                  <c:v>26.022000312805002</c:v>
                </c:pt>
                <c:pt idx="684">
                  <c:v>26.022000312805002</c:v>
                </c:pt>
                <c:pt idx="685">
                  <c:v>26.022000312805002</c:v>
                </c:pt>
                <c:pt idx="686">
                  <c:v>25.999999046326</c:v>
                </c:pt>
                <c:pt idx="687">
                  <c:v>25.999999046326</c:v>
                </c:pt>
                <c:pt idx="688">
                  <c:v>25.999999046326</c:v>
                </c:pt>
                <c:pt idx="689">
                  <c:v>25.999999046326</c:v>
                </c:pt>
                <c:pt idx="690">
                  <c:v>25.999999046326</c:v>
                </c:pt>
                <c:pt idx="691">
                  <c:v>25.999999046326</c:v>
                </c:pt>
                <c:pt idx="692">
                  <c:v>26.024000644684001</c:v>
                </c:pt>
                <c:pt idx="693">
                  <c:v>26.024000644684001</c:v>
                </c:pt>
                <c:pt idx="694">
                  <c:v>26.024000644684001</c:v>
                </c:pt>
                <c:pt idx="695">
                  <c:v>26.024000644684001</c:v>
                </c:pt>
                <c:pt idx="696">
                  <c:v>26.024000644684001</c:v>
                </c:pt>
                <c:pt idx="697">
                  <c:v>26.024000644684001</c:v>
                </c:pt>
                <c:pt idx="698">
                  <c:v>25.999999046326</c:v>
                </c:pt>
                <c:pt idx="699">
                  <c:v>25.999999046326</c:v>
                </c:pt>
                <c:pt idx="700">
                  <c:v>25.999999046326</c:v>
                </c:pt>
                <c:pt idx="701">
                  <c:v>25.999999046326</c:v>
                </c:pt>
                <c:pt idx="702">
                  <c:v>25.999999046326</c:v>
                </c:pt>
                <c:pt idx="703">
                  <c:v>25.999999046326</c:v>
                </c:pt>
                <c:pt idx="704">
                  <c:v>26.050000190734998</c:v>
                </c:pt>
                <c:pt idx="705">
                  <c:v>26.050000190734998</c:v>
                </c:pt>
                <c:pt idx="706">
                  <c:v>26.050000190734998</c:v>
                </c:pt>
                <c:pt idx="707">
                  <c:v>26.050000190734998</c:v>
                </c:pt>
                <c:pt idx="708">
                  <c:v>26.050000190734998</c:v>
                </c:pt>
                <c:pt idx="709">
                  <c:v>26.050000190734998</c:v>
                </c:pt>
                <c:pt idx="710">
                  <c:v>26.043999195099001</c:v>
                </c:pt>
                <c:pt idx="711">
                  <c:v>26.043999195099001</c:v>
                </c:pt>
                <c:pt idx="712">
                  <c:v>26.043999195099001</c:v>
                </c:pt>
                <c:pt idx="713">
                  <c:v>26.043999195099001</c:v>
                </c:pt>
                <c:pt idx="714">
                  <c:v>26.043999195099001</c:v>
                </c:pt>
                <c:pt idx="715">
                  <c:v>26.043999195099001</c:v>
                </c:pt>
                <c:pt idx="716">
                  <c:v>26.047999858855999</c:v>
                </c:pt>
                <c:pt idx="717">
                  <c:v>26.047999858855999</c:v>
                </c:pt>
                <c:pt idx="718">
                  <c:v>26.047999858855999</c:v>
                </c:pt>
                <c:pt idx="719">
                  <c:v>26.047999858855999</c:v>
                </c:pt>
                <c:pt idx="720">
                  <c:v>26.047999858855999</c:v>
                </c:pt>
                <c:pt idx="721">
                  <c:v>26.047999858855999</c:v>
                </c:pt>
                <c:pt idx="722">
                  <c:v>26.073999404906999</c:v>
                </c:pt>
                <c:pt idx="723">
                  <c:v>26.073999404906999</c:v>
                </c:pt>
                <c:pt idx="724">
                  <c:v>26.073999404906999</c:v>
                </c:pt>
                <c:pt idx="725">
                  <c:v>26.073999404906999</c:v>
                </c:pt>
                <c:pt idx="726">
                  <c:v>26.073999404906999</c:v>
                </c:pt>
                <c:pt idx="727">
                  <c:v>26.073999404906999</c:v>
                </c:pt>
                <c:pt idx="728">
                  <c:v>26.050000190734998</c:v>
                </c:pt>
                <c:pt idx="729">
                  <c:v>26.050000190734998</c:v>
                </c:pt>
                <c:pt idx="730">
                  <c:v>26.050000190734998</c:v>
                </c:pt>
                <c:pt idx="731">
                  <c:v>26.050000190734998</c:v>
                </c:pt>
                <c:pt idx="732">
                  <c:v>26.050000190734998</c:v>
                </c:pt>
                <c:pt idx="733">
                  <c:v>26.122000217438</c:v>
                </c:pt>
                <c:pt idx="734">
                  <c:v>26.122000217438</c:v>
                </c:pt>
                <c:pt idx="735">
                  <c:v>26.122000217438</c:v>
                </c:pt>
                <c:pt idx="736">
                  <c:v>26.122000217438</c:v>
                </c:pt>
                <c:pt idx="737">
                  <c:v>26.122000217438</c:v>
                </c:pt>
                <c:pt idx="738">
                  <c:v>26.122000217438</c:v>
                </c:pt>
                <c:pt idx="739">
                  <c:v>26.122000217438</c:v>
                </c:pt>
                <c:pt idx="740">
                  <c:v>26.098001003265001</c:v>
                </c:pt>
                <c:pt idx="741">
                  <c:v>26.098001003265001</c:v>
                </c:pt>
                <c:pt idx="742">
                  <c:v>26.098001003265001</c:v>
                </c:pt>
                <c:pt idx="743">
                  <c:v>26.098001003265001</c:v>
                </c:pt>
                <c:pt idx="744">
                  <c:v>26.098001003265001</c:v>
                </c:pt>
                <c:pt idx="745">
                  <c:v>26.145999431610001</c:v>
                </c:pt>
                <c:pt idx="746">
                  <c:v>26.145999431610001</c:v>
                </c:pt>
                <c:pt idx="747">
                  <c:v>26.145999431610001</c:v>
                </c:pt>
                <c:pt idx="748">
                  <c:v>26.145999431610001</c:v>
                </c:pt>
                <c:pt idx="749">
                  <c:v>26.145999431610001</c:v>
                </c:pt>
                <c:pt idx="750">
                  <c:v>26.145999431610001</c:v>
                </c:pt>
                <c:pt idx="751">
                  <c:v>26.145999431610001</c:v>
                </c:pt>
                <c:pt idx="752">
                  <c:v>26.145999431610001</c:v>
                </c:pt>
                <c:pt idx="753">
                  <c:v>26.145999431610001</c:v>
                </c:pt>
                <c:pt idx="754">
                  <c:v>26.145999431610001</c:v>
                </c:pt>
                <c:pt idx="755">
                  <c:v>26.145999431610001</c:v>
                </c:pt>
                <c:pt idx="756">
                  <c:v>26.145999431610001</c:v>
                </c:pt>
                <c:pt idx="757">
                  <c:v>26.099998950958</c:v>
                </c:pt>
                <c:pt idx="758">
                  <c:v>26.099998950958</c:v>
                </c:pt>
                <c:pt idx="759">
                  <c:v>26.099998950958</c:v>
                </c:pt>
                <c:pt idx="760">
                  <c:v>26.099998950958</c:v>
                </c:pt>
                <c:pt idx="761">
                  <c:v>26.099998950958</c:v>
                </c:pt>
                <c:pt idx="762">
                  <c:v>26.099998950958</c:v>
                </c:pt>
                <c:pt idx="763">
                  <c:v>26.191999912261998</c:v>
                </c:pt>
                <c:pt idx="764">
                  <c:v>26.191999912261998</c:v>
                </c:pt>
                <c:pt idx="765">
                  <c:v>26.191999912261998</c:v>
                </c:pt>
                <c:pt idx="766">
                  <c:v>26.191999912261998</c:v>
                </c:pt>
                <c:pt idx="767">
                  <c:v>26.191999912261998</c:v>
                </c:pt>
                <c:pt idx="768">
                  <c:v>26.191999912261998</c:v>
                </c:pt>
                <c:pt idx="769">
                  <c:v>26.143999099731001</c:v>
                </c:pt>
                <c:pt idx="770">
                  <c:v>26.143999099731001</c:v>
                </c:pt>
                <c:pt idx="771">
                  <c:v>26.143999099731001</c:v>
                </c:pt>
                <c:pt idx="772">
                  <c:v>26.143999099731001</c:v>
                </c:pt>
                <c:pt idx="773">
                  <c:v>26.143999099731001</c:v>
                </c:pt>
                <c:pt idx="774">
                  <c:v>26.143999099731001</c:v>
                </c:pt>
                <c:pt idx="775">
                  <c:v>26.22200012207</c:v>
                </c:pt>
                <c:pt idx="776">
                  <c:v>26.22200012207</c:v>
                </c:pt>
                <c:pt idx="777">
                  <c:v>26.22200012207</c:v>
                </c:pt>
                <c:pt idx="778">
                  <c:v>26.22200012207</c:v>
                </c:pt>
                <c:pt idx="779">
                  <c:v>26.22200012207</c:v>
                </c:pt>
                <c:pt idx="780">
                  <c:v>26.22200012207</c:v>
                </c:pt>
                <c:pt idx="781">
                  <c:v>26.196000576018999</c:v>
                </c:pt>
                <c:pt idx="782">
                  <c:v>26.196000576018999</c:v>
                </c:pt>
                <c:pt idx="783">
                  <c:v>26.196000576018999</c:v>
                </c:pt>
                <c:pt idx="784">
                  <c:v>26.196000576018999</c:v>
                </c:pt>
                <c:pt idx="785">
                  <c:v>26.196000576018999</c:v>
                </c:pt>
                <c:pt idx="786">
                  <c:v>26.210000514983999</c:v>
                </c:pt>
                <c:pt idx="787">
                  <c:v>26.210000514983999</c:v>
                </c:pt>
                <c:pt idx="788">
                  <c:v>26.210000514983999</c:v>
                </c:pt>
                <c:pt idx="789">
                  <c:v>26.210000514983999</c:v>
                </c:pt>
                <c:pt idx="790">
                  <c:v>26.210000514983999</c:v>
                </c:pt>
                <c:pt idx="791">
                  <c:v>26.210000514983999</c:v>
                </c:pt>
                <c:pt idx="792">
                  <c:v>26.245999336242999</c:v>
                </c:pt>
                <c:pt idx="793">
                  <c:v>26.245999336242999</c:v>
                </c:pt>
                <c:pt idx="794">
                  <c:v>26.245999336242999</c:v>
                </c:pt>
                <c:pt idx="795">
                  <c:v>26.245999336242999</c:v>
                </c:pt>
                <c:pt idx="796">
                  <c:v>26.245999336242999</c:v>
                </c:pt>
                <c:pt idx="797">
                  <c:v>26.245999336242999</c:v>
                </c:pt>
                <c:pt idx="798">
                  <c:v>26.22200012207</c:v>
                </c:pt>
                <c:pt idx="799">
                  <c:v>26.22200012207</c:v>
                </c:pt>
                <c:pt idx="800">
                  <c:v>26.22200012207</c:v>
                </c:pt>
                <c:pt idx="801">
                  <c:v>26.22200012207</c:v>
                </c:pt>
                <c:pt idx="802">
                  <c:v>26.22200012207</c:v>
                </c:pt>
                <c:pt idx="803">
                  <c:v>26.22200012207</c:v>
                </c:pt>
                <c:pt idx="804">
                  <c:v>26.271998882294</c:v>
                </c:pt>
                <c:pt idx="805">
                  <c:v>26.271998882294</c:v>
                </c:pt>
                <c:pt idx="806">
                  <c:v>26.271998882294</c:v>
                </c:pt>
                <c:pt idx="807">
                  <c:v>26.271998882294</c:v>
                </c:pt>
                <c:pt idx="808">
                  <c:v>26.271998882294</c:v>
                </c:pt>
                <c:pt idx="809">
                  <c:v>26.271998882294</c:v>
                </c:pt>
                <c:pt idx="810">
                  <c:v>26.245999336242999</c:v>
                </c:pt>
                <c:pt idx="811">
                  <c:v>26.245999336242999</c:v>
                </c:pt>
                <c:pt idx="812">
                  <c:v>26.245999336242999</c:v>
                </c:pt>
                <c:pt idx="813">
                  <c:v>26.245999336242999</c:v>
                </c:pt>
                <c:pt idx="814">
                  <c:v>26.245999336242999</c:v>
                </c:pt>
                <c:pt idx="815">
                  <c:v>26.245999336242999</c:v>
                </c:pt>
                <c:pt idx="816">
                  <c:v>26.270000934601001</c:v>
                </c:pt>
                <c:pt idx="817">
                  <c:v>26.270000934601001</c:v>
                </c:pt>
                <c:pt idx="818">
                  <c:v>26.270000934601001</c:v>
                </c:pt>
                <c:pt idx="819">
                  <c:v>26.270000934601001</c:v>
                </c:pt>
                <c:pt idx="820">
                  <c:v>26.270000934601001</c:v>
                </c:pt>
                <c:pt idx="821">
                  <c:v>26.270000934601001</c:v>
                </c:pt>
                <c:pt idx="822">
                  <c:v>26.270000934601001</c:v>
                </c:pt>
                <c:pt idx="823">
                  <c:v>26.270000934601001</c:v>
                </c:pt>
                <c:pt idx="824">
                  <c:v>26.270000934601001</c:v>
                </c:pt>
                <c:pt idx="825">
                  <c:v>26.270000934601001</c:v>
                </c:pt>
                <c:pt idx="826">
                  <c:v>26.270000934601001</c:v>
                </c:pt>
                <c:pt idx="827">
                  <c:v>26.270000934601001</c:v>
                </c:pt>
                <c:pt idx="828">
                  <c:v>26.298000812531001</c:v>
                </c:pt>
                <c:pt idx="829">
                  <c:v>26.298000812531001</c:v>
                </c:pt>
                <c:pt idx="830">
                  <c:v>26.298000812531001</c:v>
                </c:pt>
                <c:pt idx="831">
                  <c:v>26.298000812531001</c:v>
                </c:pt>
                <c:pt idx="832">
                  <c:v>26.298000812531001</c:v>
                </c:pt>
                <c:pt idx="833">
                  <c:v>26.298000812531001</c:v>
                </c:pt>
                <c:pt idx="834">
                  <c:v>26.298000812531001</c:v>
                </c:pt>
                <c:pt idx="835">
                  <c:v>26.296000480652001</c:v>
                </c:pt>
                <c:pt idx="836">
                  <c:v>26.296000480652001</c:v>
                </c:pt>
                <c:pt idx="837">
                  <c:v>26.296000480652001</c:v>
                </c:pt>
                <c:pt idx="838">
                  <c:v>26.296000480652001</c:v>
                </c:pt>
                <c:pt idx="839">
                  <c:v>26.296000480652001</c:v>
                </c:pt>
                <c:pt idx="840">
                  <c:v>26.296000480652001</c:v>
                </c:pt>
                <c:pt idx="841">
                  <c:v>26.317999362946001</c:v>
                </c:pt>
                <c:pt idx="842">
                  <c:v>26.317999362946001</c:v>
                </c:pt>
                <c:pt idx="843">
                  <c:v>26.317999362946001</c:v>
                </c:pt>
                <c:pt idx="844">
                  <c:v>26.317999362946001</c:v>
                </c:pt>
                <c:pt idx="845">
                  <c:v>26.317999362946001</c:v>
                </c:pt>
                <c:pt idx="846">
                  <c:v>26.317999362946001</c:v>
                </c:pt>
                <c:pt idx="847">
                  <c:v>26.319999694823998</c:v>
                </c:pt>
                <c:pt idx="848">
                  <c:v>26.319999694823998</c:v>
                </c:pt>
                <c:pt idx="849">
                  <c:v>26.319999694823998</c:v>
                </c:pt>
                <c:pt idx="850">
                  <c:v>26.319999694823998</c:v>
                </c:pt>
                <c:pt idx="851">
                  <c:v>26.319999694823998</c:v>
                </c:pt>
                <c:pt idx="852">
                  <c:v>26.319999694823998</c:v>
                </c:pt>
                <c:pt idx="853">
                  <c:v>26.324000358582001</c:v>
                </c:pt>
                <c:pt idx="854">
                  <c:v>26.324000358582001</c:v>
                </c:pt>
                <c:pt idx="855">
                  <c:v>26.324000358582001</c:v>
                </c:pt>
                <c:pt idx="856">
                  <c:v>26.324000358582001</c:v>
                </c:pt>
                <c:pt idx="857">
                  <c:v>26.324000358582001</c:v>
                </c:pt>
                <c:pt idx="858">
                  <c:v>26.324000358582001</c:v>
                </c:pt>
                <c:pt idx="859">
                  <c:v>26.331999301909999</c:v>
                </c:pt>
                <c:pt idx="860">
                  <c:v>26.331999301909999</c:v>
                </c:pt>
                <c:pt idx="861">
                  <c:v>26.331999301909999</c:v>
                </c:pt>
                <c:pt idx="862">
                  <c:v>26.331999301909999</c:v>
                </c:pt>
                <c:pt idx="863">
                  <c:v>26.331999301909999</c:v>
                </c:pt>
                <c:pt idx="864">
                  <c:v>26.331999301909999</c:v>
                </c:pt>
                <c:pt idx="865">
                  <c:v>26.296000480652001</c:v>
                </c:pt>
                <c:pt idx="866">
                  <c:v>26.296000480652001</c:v>
                </c:pt>
                <c:pt idx="867">
                  <c:v>26.296000480652001</c:v>
                </c:pt>
                <c:pt idx="868">
                  <c:v>26.296000480652001</c:v>
                </c:pt>
                <c:pt idx="869">
                  <c:v>26.296000480652001</c:v>
                </c:pt>
                <c:pt idx="870">
                  <c:v>26.296000480652001</c:v>
                </c:pt>
                <c:pt idx="871">
                  <c:v>26.329998970032001</c:v>
                </c:pt>
                <c:pt idx="872">
                  <c:v>26.329998970032001</c:v>
                </c:pt>
                <c:pt idx="873">
                  <c:v>26.329998970032001</c:v>
                </c:pt>
                <c:pt idx="874">
                  <c:v>26.329998970032001</c:v>
                </c:pt>
                <c:pt idx="875">
                  <c:v>26.329998970032001</c:v>
                </c:pt>
                <c:pt idx="876">
                  <c:v>26.329998970032001</c:v>
                </c:pt>
                <c:pt idx="877">
                  <c:v>26.347999572753999</c:v>
                </c:pt>
                <c:pt idx="878">
                  <c:v>26.347999572753999</c:v>
                </c:pt>
                <c:pt idx="879">
                  <c:v>26.347999572753999</c:v>
                </c:pt>
                <c:pt idx="880">
                  <c:v>26.347999572753999</c:v>
                </c:pt>
                <c:pt idx="881">
                  <c:v>26.347999572753999</c:v>
                </c:pt>
                <c:pt idx="882">
                  <c:v>26.347999572753999</c:v>
                </c:pt>
                <c:pt idx="883">
                  <c:v>26.345999240874999</c:v>
                </c:pt>
                <c:pt idx="884">
                  <c:v>26.345999240874999</c:v>
                </c:pt>
                <c:pt idx="885">
                  <c:v>26.345999240874999</c:v>
                </c:pt>
                <c:pt idx="886">
                  <c:v>26.345999240874999</c:v>
                </c:pt>
                <c:pt idx="887">
                  <c:v>26.345999240874999</c:v>
                </c:pt>
                <c:pt idx="888">
                  <c:v>26.345999240874999</c:v>
                </c:pt>
                <c:pt idx="889">
                  <c:v>26.356000900268999</c:v>
                </c:pt>
                <c:pt idx="890">
                  <c:v>26.356000900268999</c:v>
                </c:pt>
                <c:pt idx="891">
                  <c:v>26.356000900268999</c:v>
                </c:pt>
                <c:pt idx="892">
                  <c:v>26.356000900268999</c:v>
                </c:pt>
                <c:pt idx="893">
                  <c:v>26.356000900268999</c:v>
                </c:pt>
                <c:pt idx="894">
                  <c:v>26.356000900268999</c:v>
                </c:pt>
                <c:pt idx="895">
                  <c:v>26.357998847960999</c:v>
                </c:pt>
                <c:pt idx="896">
                  <c:v>26.357998847960999</c:v>
                </c:pt>
                <c:pt idx="897">
                  <c:v>26.357998847960999</c:v>
                </c:pt>
                <c:pt idx="898">
                  <c:v>26.357998847960999</c:v>
                </c:pt>
                <c:pt idx="899">
                  <c:v>26.357998847960999</c:v>
                </c:pt>
                <c:pt idx="900">
                  <c:v>26.357998847960999</c:v>
                </c:pt>
                <c:pt idx="901">
                  <c:v>26.328001022338999</c:v>
                </c:pt>
                <c:pt idx="902">
                  <c:v>26.328001022338999</c:v>
                </c:pt>
                <c:pt idx="903">
                  <c:v>26.328001022338999</c:v>
                </c:pt>
                <c:pt idx="904">
                  <c:v>26.328001022338999</c:v>
                </c:pt>
                <c:pt idx="905">
                  <c:v>26.328001022338999</c:v>
                </c:pt>
                <c:pt idx="906">
                  <c:v>26.328001022338999</c:v>
                </c:pt>
                <c:pt idx="907">
                  <c:v>26.359999179839999</c:v>
                </c:pt>
                <c:pt idx="908">
                  <c:v>26.359999179839999</c:v>
                </c:pt>
                <c:pt idx="909">
                  <c:v>26.359999179839999</c:v>
                </c:pt>
                <c:pt idx="910">
                  <c:v>26.359999179839999</c:v>
                </c:pt>
                <c:pt idx="911">
                  <c:v>26.359999179839999</c:v>
                </c:pt>
                <c:pt idx="912">
                  <c:v>26.359999179839999</c:v>
                </c:pt>
                <c:pt idx="913">
                  <c:v>26.345999240874999</c:v>
                </c:pt>
                <c:pt idx="914">
                  <c:v>26.345999240874999</c:v>
                </c:pt>
                <c:pt idx="915">
                  <c:v>26.345999240874999</c:v>
                </c:pt>
                <c:pt idx="916">
                  <c:v>26.345999240874999</c:v>
                </c:pt>
                <c:pt idx="917">
                  <c:v>26.345999240874999</c:v>
                </c:pt>
                <c:pt idx="918">
                  <c:v>26.345999240874999</c:v>
                </c:pt>
                <c:pt idx="919">
                  <c:v>26.372001171112</c:v>
                </c:pt>
                <c:pt idx="920">
                  <c:v>26.372001171112</c:v>
                </c:pt>
                <c:pt idx="921">
                  <c:v>26.372001171112</c:v>
                </c:pt>
                <c:pt idx="922">
                  <c:v>26.372001171112</c:v>
                </c:pt>
                <c:pt idx="923">
                  <c:v>26.372001171112</c:v>
                </c:pt>
                <c:pt idx="924">
                  <c:v>26.372001171112</c:v>
                </c:pt>
                <c:pt idx="925">
                  <c:v>26.363999843597</c:v>
                </c:pt>
                <c:pt idx="926">
                  <c:v>26.363999843597</c:v>
                </c:pt>
                <c:pt idx="927">
                  <c:v>26.363999843597</c:v>
                </c:pt>
                <c:pt idx="928">
                  <c:v>26.363999843597</c:v>
                </c:pt>
                <c:pt idx="929">
                  <c:v>26.363999843597</c:v>
                </c:pt>
                <c:pt idx="930">
                  <c:v>26.363999843597</c:v>
                </c:pt>
                <c:pt idx="931">
                  <c:v>26.372001171112</c:v>
                </c:pt>
                <c:pt idx="932">
                  <c:v>26.372001171112</c:v>
                </c:pt>
                <c:pt idx="933">
                  <c:v>26.372001171112</c:v>
                </c:pt>
                <c:pt idx="934">
                  <c:v>26.372001171112</c:v>
                </c:pt>
                <c:pt idx="935">
                  <c:v>26.372001171112</c:v>
                </c:pt>
                <c:pt idx="936">
                  <c:v>26.372001171112</c:v>
                </c:pt>
                <c:pt idx="937">
                  <c:v>26.370000839233001</c:v>
                </c:pt>
                <c:pt idx="938">
                  <c:v>26.370000839233001</c:v>
                </c:pt>
                <c:pt idx="939">
                  <c:v>26.370000839233001</c:v>
                </c:pt>
                <c:pt idx="940">
                  <c:v>26.370000839233001</c:v>
                </c:pt>
                <c:pt idx="941">
                  <c:v>26.370000839233001</c:v>
                </c:pt>
                <c:pt idx="942">
                  <c:v>26.370000839233001</c:v>
                </c:pt>
                <c:pt idx="943">
                  <c:v>26.370000839233001</c:v>
                </c:pt>
                <c:pt idx="944">
                  <c:v>26.370000839233001</c:v>
                </c:pt>
                <c:pt idx="945">
                  <c:v>26.372001171112</c:v>
                </c:pt>
                <c:pt idx="946">
                  <c:v>26.372001171112</c:v>
                </c:pt>
                <c:pt idx="947">
                  <c:v>26.372001171112</c:v>
                </c:pt>
                <c:pt idx="948">
                  <c:v>26.372001171112</c:v>
                </c:pt>
                <c:pt idx="949">
                  <c:v>26.372001171112</c:v>
                </c:pt>
                <c:pt idx="950">
                  <c:v>26.372001171112</c:v>
                </c:pt>
                <c:pt idx="951">
                  <c:v>26.372001171112</c:v>
                </c:pt>
                <c:pt idx="952">
                  <c:v>26.372001171112</c:v>
                </c:pt>
                <c:pt idx="953">
                  <c:v>26.372001171112</c:v>
                </c:pt>
                <c:pt idx="954">
                  <c:v>26.372001171112</c:v>
                </c:pt>
                <c:pt idx="955">
                  <c:v>26.372001171112</c:v>
                </c:pt>
                <c:pt idx="956">
                  <c:v>26.372001171112</c:v>
                </c:pt>
                <c:pt idx="957">
                  <c:v>26.345999240874999</c:v>
                </c:pt>
                <c:pt idx="958">
                  <c:v>26.345999240874999</c:v>
                </c:pt>
                <c:pt idx="959">
                  <c:v>26.345999240874999</c:v>
                </c:pt>
                <c:pt idx="960">
                  <c:v>26.345999240874999</c:v>
                </c:pt>
                <c:pt idx="961">
                  <c:v>26.345999240874999</c:v>
                </c:pt>
                <c:pt idx="962">
                  <c:v>26.370000839233001</c:v>
                </c:pt>
                <c:pt idx="963">
                  <c:v>26.370000839233001</c:v>
                </c:pt>
                <c:pt idx="964">
                  <c:v>26.370000839233001</c:v>
                </c:pt>
                <c:pt idx="965">
                  <c:v>26.370000839233001</c:v>
                </c:pt>
                <c:pt idx="966">
                  <c:v>26.370000839233001</c:v>
                </c:pt>
                <c:pt idx="967">
                  <c:v>26.370000839233001</c:v>
                </c:pt>
                <c:pt idx="968">
                  <c:v>26.370000839233001</c:v>
                </c:pt>
                <c:pt idx="969">
                  <c:v>26.368000507354999</c:v>
                </c:pt>
                <c:pt idx="970">
                  <c:v>26.368000507354999</c:v>
                </c:pt>
                <c:pt idx="971">
                  <c:v>26.368000507354999</c:v>
                </c:pt>
                <c:pt idx="972">
                  <c:v>26.368000507354999</c:v>
                </c:pt>
                <c:pt idx="973">
                  <c:v>26.368000507354999</c:v>
                </c:pt>
                <c:pt idx="974">
                  <c:v>26.368000507354999</c:v>
                </c:pt>
                <c:pt idx="975">
                  <c:v>26.372001171112</c:v>
                </c:pt>
                <c:pt idx="976">
                  <c:v>26.372001171112</c:v>
                </c:pt>
                <c:pt idx="977">
                  <c:v>26.372001171112</c:v>
                </c:pt>
                <c:pt idx="978">
                  <c:v>26.372001171112</c:v>
                </c:pt>
                <c:pt idx="979">
                  <c:v>26.372001171112</c:v>
                </c:pt>
                <c:pt idx="980">
                  <c:v>26.372001171112</c:v>
                </c:pt>
                <c:pt idx="981">
                  <c:v>26.357998847960999</c:v>
                </c:pt>
                <c:pt idx="982">
                  <c:v>26.357998847960999</c:v>
                </c:pt>
                <c:pt idx="983">
                  <c:v>26.357998847960999</c:v>
                </c:pt>
                <c:pt idx="984">
                  <c:v>26.357998847960999</c:v>
                </c:pt>
                <c:pt idx="985">
                  <c:v>26.357998847960999</c:v>
                </c:pt>
                <c:pt idx="986">
                  <c:v>26.357998847960999</c:v>
                </c:pt>
                <c:pt idx="987">
                  <c:v>26.384000778198001</c:v>
                </c:pt>
                <c:pt idx="988">
                  <c:v>26.384000778198001</c:v>
                </c:pt>
                <c:pt idx="989">
                  <c:v>26.384000778198001</c:v>
                </c:pt>
                <c:pt idx="990">
                  <c:v>26.384000778198001</c:v>
                </c:pt>
                <c:pt idx="991">
                  <c:v>26.384000778198001</c:v>
                </c:pt>
                <c:pt idx="992">
                  <c:v>26.384000778198001</c:v>
                </c:pt>
                <c:pt idx="993">
                  <c:v>26.391999721527</c:v>
                </c:pt>
                <c:pt idx="994">
                  <c:v>26.391999721527</c:v>
                </c:pt>
                <c:pt idx="995">
                  <c:v>26.391999721527</c:v>
                </c:pt>
                <c:pt idx="996">
                  <c:v>26.391999721527</c:v>
                </c:pt>
                <c:pt idx="997">
                  <c:v>26.391999721527</c:v>
                </c:pt>
                <c:pt idx="998">
                  <c:v>26.391999721527</c:v>
                </c:pt>
                <c:pt idx="999">
                  <c:v>26.345999240874999</c:v>
                </c:pt>
                <c:pt idx="1000">
                  <c:v>26.345999240874999</c:v>
                </c:pt>
                <c:pt idx="1001">
                  <c:v>26.345999240874999</c:v>
                </c:pt>
                <c:pt idx="1002">
                  <c:v>26.345999240874999</c:v>
                </c:pt>
                <c:pt idx="1003">
                  <c:v>26.345999240874999</c:v>
                </c:pt>
                <c:pt idx="1004">
                  <c:v>26.345999240874999</c:v>
                </c:pt>
                <c:pt idx="1005">
                  <c:v>26.394000053406</c:v>
                </c:pt>
                <c:pt idx="1006">
                  <c:v>26.394000053406</c:v>
                </c:pt>
                <c:pt idx="1007">
                  <c:v>26.394000053406</c:v>
                </c:pt>
                <c:pt idx="1008">
                  <c:v>26.394000053406</c:v>
                </c:pt>
                <c:pt idx="1009">
                  <c:v>26.394000053406</c:v>
                </c:pt>
                <c:pt idx="1010">
                  <c:v>26.394000053406</c:v>
                </c:pt>
                <c:pt idx="1011">
                  <c:v>26.387999057769999</c:v>
                </c:pt>
                <c:pt idx="1012">
                  <c:v>26.387999057769999</c:v>
                </c:pt>
                <c:pt idx="1013">
                  <c:v>26.387999057769999</c:v>
                </c:pt>
                <c:pt idx="1014">
                  <c:v>26.387999057769999</c:v>
                </c:pt>
                <c:pt idx="1015">
                  <c:v>26.387999057769999</c:v>
                </c:pt>
                <c:pt idx="1016">
                  <c:v>26.387999057769999</c:v>
                </c:pt>
                <c:pt idx="1017">
                  <c:v>26.373999118804999</c:v>
                </c:pt>
                <c:pt idx="1018">
                  <c:v>26.373999118804999</c:v>
                </c:pt>
                <c:pt idx="1019">
                  <c:v>26.373999118804999</c:v>
                </c:pt>
                <c:pt idx="1020">
                  <c:v>26.373999118804999</c:v>
                </c:pt>
                <c:pt idx="1021">
                  <c:v>26.373999118804999</c:v>
                </c:pt>
                <c:pt idx="1022">
                  <c:v>26.373999118804999</c:v>
                </c:pt>
                <c:pt idx="1023">
                  <c:v>26.370000839233001</c:v>
                </c:pt>
                <c:pt idx="1024">
                  <c:v>26.370000839233001</c:v>
                </c:pt>
                <c:pt idx="1025">
                  <c:v>26.370000839233001</c:v>
                </c:pt>
                <c:pt idx="1026">
                  <c:v>26.370000839233001</c:v>
                </c:pt>
                <c:pt idx="1027">
                  <c:v>26.370000839233001</c:v>
                </c:pt>
                <c:pt idx="1028">
                  <c:v>26.370000839233001</c:v>
                </c:pt>
                <c:pt idx="1029">
                  <c:v>26.375999450683999</c:v>
                </c:pt>
                <c:pt idx="1030">
                  <c:v>26.375999450683999</c:v>
                </c:pt>
                <c:pt idx="1031">
                  <c:v>26.375999450683999</c:v>
                </c:pt>
                <c:pt idx="1032">
                  <c:v>26.375999450683999</c:v>
                </c:pt>
                <c:pt idx="1033">
                  <c:v>26.375999450683999</c:v>
                </c:pt>
                <c:pt idx="1034">
                  <c:v>26.375999450683999</c:v>
                </c:pt>
                <c:pt idx="1035">
                  <c:v>26.375999450683999</c:v>
                </c:pt>
                <c:pt idx="1036">
                  <c:v>26.375999450683999</c:v>
                </c:pt>
                <c:pt idx="1037">
                  <c:v>26.375999450683999</c:v>
                </c:pt>
                <c:pt idx="1038">
                  <c:v>26.375999450683999</c:v>
                </c:pt>
                <c:pt idx="1039">
                  <c:v>26.375999450683999</c:v>
                </c:pt>
                <c:pt idx="1040">
                  <c:v>26.375999450683999</c:v>
                </c:pt>
                <c:pt idx="1041">
                  <c:v>26.370000839233001</c:v>
                </c:pt>
                <c:pt idx="1042">
                  <c:v>26.370000839233001</c:v>
                </c:pt>
                <c:pt idx="1043">
                  <c:v>26.370000839233001</c:v>
                </c:pt>
                <c:pt idx="1044">
                  <c:v>26.370000839233001</c:v>
                </c:pt>
                <c:pt idx="1045">
                  <c:v>26.370000839233001</c:v>
                </c:pt>
                <c:pt idx="1046">
                  <c:v>26.370000839233001</c:v>
                </c:pt>
                <c:pt idx="1047">
                  <c:v>26.382000446319999</c:v>
                </c:pt>
                <c:pt idx="1048">
                  <c:v>26.382000446319999</c:v>
                </c:pt>
                <c:pt idx="1049">
                  <c:v>26.382000446319999</c:v>
                </c:pt>
                <c:pt idx="1050">
                  <c:v>26.382000446319999</c:v>
                </c:pt>
                <c:pt idx="1051">
                  <c:v>26.382000446319999</c:v>
                </c:pt>
                <c:pt idx="1052">
                  <c:v>26.382000446319999</c:v>
                </c:pt>
                <c:pt idx="1053">
                  <c:v>26.382000446319999</c:v>
                </c:pt>
                <c:pt idx="1054">
                  <c:v>26.368000507354999</c:v>
                </c:pt>
                <c:pt idx="1055">
                  <c:v>26.368000507354999</c:v>
                </c:pt>
                <c:pt idx="1056">
                  <c:v>26.368000507354999</c:v>
                </c:pt>
                <c:pt idx="1057">
                  <c:v>26.368000507354999</c:v>
                </c:pt>
                <c:pt idx="1058">
                  <c:v>26.368000507354999</c:v>
                </c:pt>
                <c:pt idx="1059">
                  <c:v>26.368000507354999</c:v>
                </c:pt>
                <c:pt idx="1060">
                  <c:v>26.396000385284001</c:v>
                </c:pt>
                <c:pt idx="1061">
                  <c:v>26.396000385284001</c:v>
                </c:pt>
                <c:pt idx="1062">
                  <c:v>26.396000385284001</c:v>
                </c:pt>
                <c:pt idx="1063">
                  <c:v>26.396000385284001</c:v>
                </c:pt>
                <c:pt idx="1064">
                  <c:v>26.396000385284001</c:v>
                </c:pt>
                <c:pt idx="1065">
                  <c:v>26.396000385284001</c:v>
                </c:pt>
                <c:pt idx="1066">
                  <c:v>26.368000507354999</c:v>
                </c:pt>
                <c:pt idx="1067">
                  <c:v>26.368000507354999</c:v>
                </c:pt>
                <c:pt idx="1068">
                  <c:v>26.368000507354999</c:v>
                </c:pt>
                <c:pt idx="1069">
                  <c:v>26.368000507354999</c:v>
                </c:pt>
                <c:pt idx="1070">
                  <c:v>26.368000507354999</c:v>
                </c:pt>
                <c:pt idx="1071">
                  <c:v>26.368000507354999</c:v>
                </c:pt>
                <c:pt idx="1072">
                  <c:v>26.384000778198001</c:v>
                </c:pt>
                <c:pt idx="1073">
                  <c:v>26.384000778198001</c:v>
                </c:pt>
                <c:pt idx="1074">
                  <c:v>26.384000778198001</c:v>
                </c:pt>
                <c:pt idx="1075">
                  <c:v>26.384000778198001</c:v>
                </c:pt>
                <c:pt idx="1076">
                  <c:v>26.384000778198001</c:v>
                </c:pt>
                <c:pt idx="1077">
                  <c:v>26.384000778198001</c:v>
                </c:pt>
                <c:pt idx="1078">
                  <c:v>26.368000507354999</c:v>
                </c:pt>
                <c:pt idx="1079">
                  <c:v>26.368000507354999</c:v>
                </c:pt>
                <c:pt idx="1080">
                  <c:v>26.368000507354999</c:v>
                </c:pt>
                <c:pt idx="1081">
                  <c:v>26.368000507354999</c:v>
                </c:pt>
                <c:pt idx="1082">
                  <c:v>26.368000507354999</c:v>
                </c:pt>
                <c:pt idx="1083">
                  <c:v>26.368000507354999</c:v>
                </c:pt>
                <c:pt idx="1084">
                  <c:v>26.394000053406</c:v>
                </c:pt>
                <c:pt idx="1085">
                  <c:v>26.394000053406</c:v>
                </c:pt>
                <c:pt idx="1086">
                  <c:v>26.394000053406</c:v>
                </c:pt>
                <c:pt idx="1087">
                  <c:v>26.394000053406</c:v>
                </c:pt>
                <c:pt idx="1088">
                  <c:v>26.394000053406</c:v>
                </c:pt>
                <c:pt idx="1089">
                  <c:v>26.394000053406</c:v>
                </c:pt>
                <c:pt idx="1090">
                  <c:v>26.384000778198001</c:v>
                </c:pt>
                <c:pt idx="1091">
                  <c:v>26.384000778198001</c:v>
                </c:pt>
                <c:pt idx="1092">
                  <c:v>26.384000778198001</c:v>
                </c:pt>
                <c:pt idx="1093">
                  <c:v>26.384000778198001</c:v>
                </c:pt>
                <c:pt idx="1094">
                  <c:v>26.384000778198001</c:v>
                </c:pt>
                <c:pt idx="1095">
                  <c:v>26.384000778198001</c:v>
                </c:pt>
                <c:pt idx="1096">
                  <c:v>26.389999389648001</c:v>
                </c:pt>
                <c:pt idx="1097">
                  <c:v>26.389999389648001</c:v>
                </c:pt>
                <c:pt idx="1098">
                  <c:v>26.389999389648001</c:v>
                </c:pt>
                <c:pt idx="1099">
                  <c:v>26.389999389648001</c:v>
                </c:pt>
                <c:pt idx="1100">
                  <c:v>26.389999389648001</c:v>
                </c:pt>
                <c:pt idx="1101">
                  <c:v>26.389999389648001</c:v>
                </c:pt>
                <c:pt idx="1102">
                  <c:v>26.368000507354999</c:v>
                </c:pt>
                <c:pt idx="1103">
                  <c:v>26.368000507354999</c:v>
                </c:pt>
                <c:pt idx="1104">
                  <c:v>26.368000507354999</c:v>
                </c:pt>
                <c:pt idx="1105">
                  <c:v>26.368000507354999</c:v>
                </c:pt>
                <c:pt idx="1106">
                  <c:v>26.368000507354999</c:v>
                </c:pt>
                <c:pt idx="1107">
                  <c:v>26.368000507354999</c:v>
                </c:pt>
                <c:pt idx="1108">
                  <c:v>26.394000053406</c:v>
                </c:pt>
                <c:pt idx="1109">
                  <c:v>26.394000053406</c:v>
                </c:pt>
                <c:pt idx="1110">
                  <c:v>26.394000053406</c:v>
                </c:pt>
                <c:pt idx="1111">
                  <c:v>26.394000053406</c:v>
                </c:pt>
                <c:pt idx="1112">
                  <c:v>26.394000053406</c:v>
                </c:pt>
                <c:pt idx="1113">
                  <c:v>26.394000053406</c:v>
                </c:pt>
                <c:pt idx="1114">
                  <c:v>26.368000507354999</c:v>
                </c:pt>
                <c:pt idx="1115">
                  <c:v>26.368000507354999</c:v>
                </c:pt>
                <c:pt idx="1116">
                  <c:v>26.368000507354999</c:v>
                </c:pt>
                <c:pt idx="1117">
                  <c:v>26.368000507354999</c:v>
                </c:pt>
                <c:pt idx="1118">
                  <c:v>26.368000507354999</c:v>
                </c:pt>
                <c:pt idx="1119">
                  <c:v>26.368000507354999</c:v>
                </c:pt>
                <c:pt idx="1120">
                  <c:v>26.368000507354999</c:v>
                </c:pt>
                <c:pt idx="1121">
                  <c:v>26.368000507354999</c:v>
                </c:pt>
                <c:pt idx="1122">
                  <c:v>26.368000507354999</c:v>
                </c:pt>
                <c:pt idx="1123">
                  <c:v>26.368000507354999</c:v>
                </c:pt>
                <c:pt idx="1124">
                  <c:v>26.368000507354999</c:v>
                </c:pt>
                <c:pt idx="1125">
                  <c:v>26.368000507354999</c:v>
                </c:pt>
                <c:pt idx="1126">
                  <c:v>26.372001171112</c:v>
                </c:pt>
                <c:pt idx="1127">
                  <c:v>26.372001171112</c:v>
                </c:pt>
                <c:pt idx="1128">
                  <c:v>26.372001171112</c:v>
                </c:pt>
                <c:pt idx="1129">
                  <c:v>26.372001171112</c:v>
                </c:pt>
                <c:pt idx="1130">
                  <c:v>26.372001171112</c:v>
                </c:pt>
                <c:pt idx="1131">
                  <c:v>26.372001171112</c:v>
                </c:pt>
                <c:pt idx="1132">
                  <c:v>26.368000507354999</c:v>
                </c:pt>
                <c:pt idx="1133">
                  <c:v>26.368000507354999</c:v>
                </c:pt>
                <c:pt idx="1134">
                  <c:v>26.368000507354999</c:v>
                </c:pt>
                <c:pt idx="1135">
                  <c:v>26.368000507354999</c:v>
                </c:pt>
                <c:pt idx="1136">
                  <c:v>26.368000507354999</c:v>
                </c:pt>
                <c:pt idx="1137">
                  <c:v>26.368000507354999</c:v>
                </c:pt>
                <c:pt idx="1138">
                  <c:v>26.368000507354999</c:v>
                </c:pt>
                <c:pt idx="1139">
                  <c:v>26.368000507354999</c:v>
                </c:pt>
                <c:pt idx="1140">
                  <c:v>26.368000507354999</c:v>
                </c:pt>
                <c:pt idx="1141">
                  <c:v>26.368000507354999</c:v>
                </c:pt>
                <c:pt idx="1142">
                  <c:v>26.368000507354999</c:v>
                </c:pt>
                <c:pt idx="1143">
                  <c:v>26.359999179839999</c:v>
                </c:pt>
                <c:pt idx="1144">
                  <c:v>26.359999179839999</c:v>
                </c:pt>
                <c:pt idx="1145">
                  <c:v>26.359999179839999</c:v>
                </c:pt>
                <c:pt idx="1146">
                  <c:v>26.359999179839999</c:v>
                </c:pt>
                <c:pt idx="1147">
                  <c:v>26.359999179839999</c:v>
                </c:pt>
                <c:pt idx="1148">
                  <c:v>26.359999179839999</c:v>
                </c:pt>
                <c:pt idx="1149">
                  <c:v>26.368000507354999</c:v>
                </c:pt>
                <c:pt idx="1150">
                  <c:v>26.368000507354999</c:v>
                </c:pt>
                <c:pt idx="1151">
                  <c:v>26.368000507354999</c:v>
                </c:pt>
                <c:pt idx="1152">
                  <c:v>26.368000507354999</c:v>
                </c:pt>
                <c:pt idx="1153">
                  <c:v>26.368000507354999</c:v>
                </c:pt>
                <c:pt idx="1154">
                  <c:v>26.368000507354999</c:v>
                </c:pt>
                <c:pt idx="1155">
                  <c:v>26.370000839233001</c:v>
                </c:pt>
                <c:pt idx="1156">
                  <c:v>26.370000839233001</c:v>
                </c:pt>
                <c:pt idx="1157">
                  <c:v>26.370000839233001</c:v>
                </c:pt>
                <c:pt idx="1158">
                  <c:v>26.370000839233001</c:v>
                </c:pt>
                <c:pt idx="1159">
                  <c:v>26.370000839233001</c:v>
                </c:pt>
                <c:pt idx="1160">
                  <c:v>26.370000839233001</c:v>
                </c:pt>
                <c:pt idx="1161">
                  <c:v>26.370000839233001</c:v>
                </c:pt>
                <c:pt idx="1162">
                  <c:v>26.370000839233001</c:v>
                </c:pt>
                <c:pt idx="1163">
                  <c:v>26.370000839233001</c:v>
                </c:pt>
                <c:pt idx="1164">
                  <c:v>26.370000839233001</c:v>
                </c:pt>
                <c:pt idx="1165">
                  <c:v>26.370000839233001</c:v>
                </c:pt>
                <c:pt idx="1166">
                  <c:v>26.319999694823998</c:v>
                </c:pt>
                <c:pt idx="1167">
                  <c:v>26.319999694823998</c:v>
                </c:pt>
                <c:pt idx="1168">
                  <c:v>26.319999694823998</c:v>
                </c:pt>
                <c:pt idx="1169">
                  <c:v>26.319999694823998</c:v>
                </c:pt>
                <c:pt idx="1170">
                  <c:v>26.319999694823998</c:v>
                </c:pt>
                <c:pt idx="1171">
                  <c:v>26.319999694823998</c:v>
                </c:pt>
                <c:pt idx="1172">
                  <c:v>26.342000961303999</c:v>
                </c:pt>
                <c:pt idx="1173">
                  <c:v>26.342000961303999</c:v>
                </c:pt>
                <c:pt idx="1174">
                  <c:v>26.342000961303999</c:v>
                </c:pt>
                <c:pt idx="1175">
                  <c:v>26.342000961303999</c:v>
                </c:pt>
                <c:pt idx="1176">
                  <c:v>26.342000961303999</c:v>
                </c:pt>
                <c:pt idx="1177">
                  <c:v>26.342000961303999</c:v>
                </c:pt>
                <c:pt idx="1178">
                  <c:v>26.368000507354999</c:v>
                </c:pt>
                <c:pt idx="1179">
                  <c:v>26.368000507354999</c:v>
                </c:pt>
                <c:pt idx="1180">
                  <c:v>26.368000507354999</c:v>
                </c:pt>
                <c:pt idx="1181">
                  <c:v>26.368000507354999</c:v>
                </c:pt>
                <c:pt idx="1182">
                  <c:v>26.368000507354999</c:v>
                </c:pt>
                <c:pt idx="1183">
                  <c:v>26.368000507354999</c:v>
                </c:pt>
                <c:pt idx="1184">
                  <c:v>26.357998847960999</c:v>
                </c:pt>
                <c:pt idx="1185">
                  <c:v>26.357998847960999</c:v>
                </c:pt>
                <c:pt idx="1186">
                  <c:v>26.357998847960999</c:v>
                </c:pt>
                <c:pt idx="1187">
                  <c:v>26.357998847960999</c:v>
                </c:pt>
                <c:pt idx="1188">
                  <c:v>26.357998847960999</c:v>
                </c:pt>
                <c:pt idx="1189">
                  <c:v>26.357998847960999</c:v>
                </c:pt>
                <c:pt idx="1190">
                  <c:v>26.343998908997001</c:v>
                </c:pt>
                <c:pt idx="1191">
                  <c:v>26.343998908997001</c:v>
                </c:pt>
                <c:pt idx="1192">
                  <c:v>26.343998908997001</c:v>
                </c:pt>
                <c:pt idx="1193">
                  <c:v>26.343998908997001</c:v>
                </c:pt>
                <c:pt idx="1194">
                  <c:v>26.343998908997001</c:v>
                </c:pt>
                <c:pt idx="1195">
                  <c:v>26.343998908997001</c:v>
                </c:pt>
                <c:pt idx="1196">
                  <c:v>26.366000175476</c:v>
                </c:pt>
                <c:pt idx="1197">
                  <c:v>26.366000175476</c:v>
                </c:pt>
                <c:pt idx="1198">
                  <c:v>26.366000175476</c:v>
                </c:pt>
                <c:pt idx="1199">
                  <c:v>26.366000175476</c:v>
                </c:pt>
                <c:pt idx="1200">
                  <c:v>26.366000175476</c:v>
                </c:pt>
                <c:pt idx="1201">
                  <c:v>26.366000175476</c:v>
                </c:pt>
                <c:pt idx="1202">
                  <c:v>26.342000961303999</c:v>
                </c:pt>
                <c:pt idx="1203">
                  <c:v>26.342000961303999</c:v>
                </c:pt>
                <c:pt idx="1204">
                  <c:v>26.342000961303999</c:v>
                </c:pt>
                <c:pt idx="1205">
                  <c:v>26.342000961303999</c:v>
                </c:pt>
                <c:pt idx="1206">
                  <c:v>26.342000961303999</c:v>
                </c:pt>
                <c:pt idx="1207">
                  <c:v>26.342000961303999</c:v>
                </c:pt>
                <c:pt idx="1208">
                  <c:v>26.368000507354999</c:v>
                </c:pt>
                <c:pt idx="1209">
                  <c:v>26.368000507354999</c:v>
                </c:pt>
                <c:pt idx="1210">
                  <c:v>26.368000507354999</c:v>
                </c:pt>
                <c:pt idx="1211">
                  <c:v>26.368000507354999</c:v>
                </c:pt>
                <c:pt idx="1212">
                  <c:v>26.368000507354999</c:v>
                </c:pt>
                <c:pt idx="1213">
                  <c:v>26.368000507354999</c:v>
                </c:pt>
                <c:pt idx="1214">
                  <c:v>26.368000507354999</c:v>
                </c:pt>
                <c:pt idx="1215">
                  <c:v>26.368000507354999</c:v>
                </c:pt>
                <c:pt idx="1216">
                  <c:v>26.368000507354999</c:v>
                </c:pt>
                <c:pt idx="1217">
                  <c:v>26.368000507354999</c:v>
                </c:pt>
                <c:pt idx="1218">
                  <c:v>26.368000507354999</c:v>
                </c:pt>
                <c:pt idx="1219">
                  <c:v>26.368000507354999</c:v>
                </c:pt>
                <c:pt idx="1220">
                  <c:v>26.342000961303999</c:v>
                </c:pt>
                <c:pt idx="1221">
                  <c:v>26.342000961303999</c:v>
                </c:pt>
                <c:pt idx="1222">
                  <c:v>26.342000961303999</c:v>
                </c:pt>
                <c:pt idx="1223">
                  <c:v>26.342000961303999</c:v>
                </c:pt>
                <c:pt idx="1224">
                  <c:v>26.342000961303999</c:v>
                </c:pt>
                <c:pt idx="1225">
                  <c:v>26.342000961303999</c:v>
                </c:pt>
                <c:pt idx="1226">
                  <c:v>26.329998970032001</c:v>
                </c:pt>
                <c:pt idx="1227">
                  <c:v>26.329998970032001</c:v>
                </c:pt>
                <c:pt idx="1228">
                  <c:v>26.329998970032001</c:v>
                </c:pt>
                <c:pt idx="1229">
                  <c:v>26.329998970032001</c:v>
                </c:pt>
                <c:pt idx="1230">
                  <c:v>26.329998970032001</c:v>
                </c:pt>
                <c:pt idx="1231">
                  <c:v>26.329998970032001</c:v>
                </c:pt>
                <c:pt idx="1232">
                  <c:v>26.319999694823998</c:v>
                </c:pt>
                <c:pt idx="1233">
                  <c:v>26.319999694823998</c:v>
                </c:pt>
                <c:pt idx="1234">
                  <c:v>26.319999694823998</c:v>
                </c:pt>
                <c:pt idx="1235">
                  <c:v>26.319999694823998</c:v>
                </c:pt>
                <c:pt idx="1236">
                  <c:v>26.319999694823998</c:v>
                </c:pt>
                <c:pt idx="1237">
                  <c:v>26.319999694823998</c:v>
                </c:pt>
                <c:pt idx="1238">
                  <c:v>26.317999362946001</c:v>
                </c:pt>
                <c:pt idx="1239">
                  <c:v>26.317999362946001</c:v>
                </c:pt>
                <c:pt idx="1240">
                  <c:v>26.317999362946001</c:v>
                </c:pt>
                <c:pt idx="1241">
                  <c:v>26.317999362946001</c:v>
                </c:pt>
                <c:pt idx="1242">
                  <c:v>26.317999362946001</c:v>
                </c:pt>
                <c:pt idx="1243">
                  <c:v>26.317999362946001</c:v>
                </c:pt>
                <c:pt idx="1244">
                  <c:v>26.342000961303999</c:v>
                </c:pt>
                <c:pt idx="1245">
                  <c:v>26.342000961303999</c:v>
                </c:pt>
                <c:pt idx="1246">
                  <c:v>26.342000961303999</c:v>
                </c:pt>
                <c:pt idx="1247">
                  <c:v>26.342000961303999</c:v>
                </c:pt>
                <c:pt idx="1248">
                  <c:v>26.342000961303999</c:v>
                </c:pt>
                <c:pt idx="1249">
                  <c:v>26.342000961303999</c:v>
                </c:pt>
                <c:pt idx="1250">
                  <c:v>26.308000087738002</c:v>
                </c:pt>
                <c:pt idx="1251">
                  <c:v>26.308000087738002</c:v>
                </c:pt>
                <c:pt idx="1252">
                  <c:v>26.308000087738002</c:v>
                </c:pt>
                <c:pt idx="1253">
                  <c:v>26.308000087738002</c:v>
                </c:pt>
                <c:pt idx="1254">
                  <c:v>26.308000087738002</c:v>
                </c:pt>
                <c:pt idx="1255">
                  <c:v>26.308000087738002</c:v>
                </c:pt>
                <c:pt idx="1256">
                  <c:v>26.289999485016001</c:v>
                </c:pt>
                <c:pt idx="1257">
                  <c:v>26.289999485016001</c:v>
                </c:pt>
                <c:pt idx="1258">
                  <c:v>26.289999485016001</c:v>
                </c:pt>
                <c:pt idx="1259">
                  <c:v>26.289999485016001</c:v>
                </c:pt>
                <c:pt idx="1260">
                  <c:v>26.289999485016001</c:v>
                </c:pt>
                <c:pt idx="1261">
                  <c:v>26.289999485016001</c:v>
                </c:pt>
                <c:pt idx="1262">
                  <c:v>26.315999031067001</c:v>
                </c:pt>
                <c:pt idx="1263">
                  <c:v>26.315999031067001</c:v>
                </c:pt>
                <c:pt idx="1264">
                  <c:v>26.315999031067001</c:v>
                </c:pt>
                <c:pt idx="1265">
                  <c:v>26.315999031067001</c:v>
                </c:pt>
                <c:pt idx="1266">
                  <c:v>26.315999031067001</c:v>
                </c:pt>
                <c:pt idx="1267">
                  <c:v>26.315999031067001</c:v>
                </c:pt>
                <c:pt idx="1268">
                  <c:v>26.322000026703002</c:v>
                </c:pt>
                <c:pt idx="1269">
                  <c:v>26.322000026703002</c:v>
                </c:pt>
                <c:pt idx="1270">
                  <c:v>26.322000026703002</c:v>
                </c:pt>
                <c:pt idx="1271">
                  <c:v>26.322000026703002</c:v>
                </c:pt>
                <c:pt idx="1272">
                  <c:v>26.322000026703002</c:v>
                </c:pt>
                <c:pt idx="1273">
                  <c:v>26.322000026703002</c:v>
                </c:pt>
                <c:pt idx="1274">
                  <c:v>26.291999816895</c:v>
                </c:pt>
                <c:pt idx="1275">
                  <c:v>26.291999816895</c:v>
                </c:pt>
                <c:pt idx="1276">
                  <c:v>26.291999816895</c:v>
                </c:pt>
                <c:pt idx="1277">
                  <c:v>26.291999816895</c:v>
                </c:pt>
                <c:pt idx="1278">
                  <c:v>26.291999816895</c:v>
                </c:pt>
                <c:pt idx="1279">
                  <c:v>26.291999816895</c:v>
                </c:pt>
                <c:pt idx="1280">
                  <c:v>26.317999362946001</c:v>
                </c:pt>
                <c:pt idx="1281">
                  <c:v>26.317999362946001</c:v>
                </c:pt>
                <c:pt idx="1282">
                  <c:v>26.317999362946001</c:v>
                </c:pt>
                <c:pt idx="1283">
                  <c:v>26.317999362946001</c:v>
                </c:pt>
                <c:pt idx="1284">
                  <c:v>26.317999362946001</c:v>
                </c:pt>
                <c:pt idx="1285">
                  <c:v>26.317999362946001</c:v>
                </c:pt>
                <c:pt idx="1286">
                  <c:v>26.275999546051001</c:v>
                </c:pt>
                <c:pt idx="1287">
                  <c:v>26.275999546051001</c:v>
                </c:pt>
                <c:pt idx="1288">
                  <c:v>26.275999546051001</c:v>
                </c:pt>
                <c:pt idx="1289">
                  <c:v>26.275999546051001</c:v>
                </c:pt>
                <c:pt idx="1290">
                  <c:v>26.275999546051001</c:v>
                </c:pt>
                <c:pt idx="1291">
                  <c:v>26.275999546051001</c:v>
                </c:pt>
                <c:pt idx="1292">
                  <c:v>26.242001056671</c:v>
                </c:pt>
                <c:pt idx="1293">
                  <c:v>26.242001056671</c:v>
                </c:pt>
                <c:pt idx="1294">
                  <c:v>26.242001056671</c:v>
                </c:pt>
                <c:pt idx="1295">
                  <c:v>26.242001056671</c:v>
                </c:pt>
                <c:pt idx="1296">
                  <c:v>26.242001056671</c:v>
                </c:pt>
                <c:pt idx="1297">
                  <c:v>26.242001056671</c:v>
                </c:pt>
                <c:pt idx="1298">
                  <c:v>26.164000034331998</c:v>
                </c:pt>
                <c:pt idx="1299">
                  <c:v>26.164000034331998</c:v>
                </c:pt>
                <c:pt idx="1300">
                  <c:v>26.164000034331998</c:v>
                </c:pt>
                <c:pt idx="1301">
                  <c:v>26.164000034331998</c:v>
                </c:pt>
                <c:pt idx="1302">
                  <c:v>26.164000034331998</c:v>
                </c:pt>
                <c:pt idx="1303">
                  <c:v>26.164000034331998</c:v>
                </c:pt>
                <c:pt idx="1304">
                  <c:v>26.166000366211001</c:v>
                </c:pt>
                <c:pt idx="1305">
                  <c:v>26.166000366211001</c:v>
                </c:pt>
                <c:pt idx="1306">
                  <c:v>26.166000366211001</c:v>
                </c:pt>
                <c:pt idx="1307">
                  <c:v>26.166000366211001</c:v>
                </c:pt>
                <c:pt idx="1308">
                  <c:v>26.166000366211001</c:v>
                </c:pt>
                <c:pt idx="1309">
                  <c:v>26.166000366211001</c:v>
                </c:pt>
                <c:pt idx="1310">
                  <c:v>26.171998977661001</c:v>
                </c:pt>
                <c:pt idx="1311">
                  <c:v>26.171998977661001</c:v>
                </c:pt>
                <c:pt idx="1312">
                  <c:v>26.171998977661001</c:v>
                </c:pt>
                <c:pt idx="1313">
                  <c:v>26.171998977661001</c:v>
                </c:pt>
                <c:pt idx="1314">
                  <c:v>26.171998977661001</c:v>
                </c:pt>
                <c:pt idx="1315">
                  <c:v>26.171998977661001</c:v>
                </c:pt>
                <c:pt idx="1316">
                  <c:v>26.191999912261998</c:v>
                </c:pt>
                <c:pt idx="1317">
                  <c:v>26.191999912261998</c:v>
                </c:pt>
                <c:pt idx="1318">
                  <c:v>26.191999912261998</c:v>
                </c:pt>
                <c:pt idx="1319">
                  <c:v>26.191999912261998</c:v>
                </c:pt>
                <c:pt idx="1320">
                  <c:v>26.191999912261998</c:v>
                </c:pt>
                <c:pt idx="1321">
                  <c:v>26.191999912261998</c:v>
                </c:pt>
                <c:pt idx="1322">
                  <c:v>26.177999973296998</c:v>
                </c:pt>
                <c:pt idx="1323">
                  <c:v>26.177999973296998</c:v>
                </c:pt>
                <c:pt idx="1324">
                  <c:v>26.177999973296998</c:v>
                </c:pt>
                <c:pt idx="1325">
                  <c:v>26.177999973296998</c:v>
                </c:pt>
                <c:pt idx="1326">
                  <c:v>26.177999973296998</c:v>
                </c:pt>
                <c:pt idx="1327">
                  <c:v>26.177999973296998</c:v>
                </c:pt>
                <c:pt idx="1328">
                  <c:v>26.150000095367002</c:v>
                </c:pt>
                <c:pt idx="1329">
                  <c:v>26.150000095367002</c:v>
                </c:pt>
                <c:pt idx="1330">
                  <c:v>26.150000095367002</c:v>
                </c:pt>
                <c:pt idx="1331">
                  <c:v>26.150000095367002</c:v>
                </c:pt>
                <c:pt idx="1332">
                  <c:v>26.150000095367002</c:v>
                </c:pt>
                <c:pt idx="1333">
                  <c:v>26.150000095367002</c:v>
                </c:pt>
                <c:pt idx="1334">
                  <c:v>26.175999641417999</c:v>
                </c:pt>
                <c:pt idx="1335">
                  <c:v>26.175999641417999</c:v>
                </c:pt>
                <c:pt idx="1336">
                  <c:v>26.175999641417999</c:v>
                </c:pt>
                <c:pt idx="1337">
                  <c:v>26.175999641417999</c:v>
                </c:pt>
                <c:pt idx="1338">
                  <c:v>26.175999641417999</c:v>
                </c:pt>
                <c:pt idx="1339">
                  <c:v>26.175999641417999</c:v>
                </c:pt>
                <c:pt idx="1340">
                  <c:v>26.191999912261998</c:v>
                </c:pt>
                <c:pt idx="1341">
                  <c:v>26.191999912261998</c:v>
                </c:pt>
                <c:pt idx="1342">
                  <c:v>26.191999912261998</c:v>
                </c:pt>
                <c:pt idx="1343">
                  <c:v>26.191999912261998</c:v>
                </c:pt>
                <c:pt idx="1344">
                  <c:v>26.191999912261998</c:v>
                </c:pt>
                <c:pt idx="1345">
                  <c:v>26.191999912261998</c:v>
                </c:pt>
                <c:pt idx="1346">
                  <c:v>26.210000514983999</c:v>
                </c:pt>
                <c:pt idx="1347">
                  <c:v>26.210000514983999</c:v>
                </c:pt>
                <c:pt idx="1348">
                  <c:v>26.210000514983999</c:v>
                </c:pt>
                <c:pt idx="1349">
                  <c:v>26.210000514983999</c:v>
                </c:pt>
                <c:pt idx="1350">
                  <c:v>26.210000514983999</c:v>
                </c:pt>
                <c:pt idx="1351">
                  <c:v>26.210000514983999</c:v>
                </c:pt>
                <c:pt idx="1352">
                  <c:v>26.164000034331998</c:v>
                </c:pt>
                <c:pt idx="1353">
                  <c:v>26.164000034331998</c:v>
                </c:pt>
                <c:pt idx="1354">
                  <c:v>26.164000034331998</c:v>
                </c:pt>
                <c:pt idx="1355">
                  <c:v>26.164000034331998</c:v>
                </c:pt>
                <c:pt idx="1356">
                  <c:v>26.164000034331998</c:v>
                </c:pt>
                <c:pt idx="1357">
                  <c:v>26.164000034331998</c:v>
                </c:pt>
                <c:pt idx="1358">
                  <c:v>26.191999912261998</c:v>
                </c:pt>
                <c:pt idx="1359">
                  <c:v>26.191999912261998</c:v>
                </c:pt>
                <c:pt idx="1360">
                  <c:v>26.191999912261998</c:v>
                </c:pt>
                <c:pt idx="1361">
                  <c:v>26.191999912261998</c:v>
                </c:pt>
                <c:pt idx="1362">
                  <c:v>26.191999912261998</c:v>
                </c:pt>
                <c:pt idx="1363">
                  <c:v>26.191999912261998</c:v>
                </c:pt>
                <c:pt idx="1364">
                  <c:v>26.198000907897999</c:v>
                </c:pt>
                <c:pt idx="1365">
                  <c:v>26.198000907897999</c:v>
                </c:pt>
                <c:pt idx="1366">
                  <c:v>26.198000907897999</c:v>
                </c:pt>
                <c:pt idx="1367">
                  <c:v>26.198000907897999</c:v>
                </c:pt>
                <c:pt idx="1368">
                  <c:v>26.198000907897999</c:v>
                </c:pt>
                <c:pt idx="1369">
                  <c:v>26.198000907897999</c:v>
                </c:pt>
                <c:pt idx="1370">
                  <c:v>26.177999973296998</c:v>
                </c:pt>
                <c:pt idx="1371">
                  <c:v>26.177999973296998</c:v>
                </c:pt>
                <c:pt idx="1372">
                  <c:v>26.177999973296998</c:v>
                </c:pt>
                <c:pt idx="1373">
                  <c:v>26.177999973296998</c:v>
                </c:pt>
                <c:pt idx="1374">
                  <c:v>26.177999973296998</c:v>
                </c:pt>
                <c:pt idx="1375">
                  <c:v>26.177999973296998</c:v>
                </c:pt>
                <c:pt idx="1376">
                  <c:v>26.189999580382999</c:v>
                </c:pt>
                <c:pt idx="1377">
                  <c:v>26.189999580382999</c:v>
                </c:pt>
                <c:pt idx="1378">
                  <c:v>26.189999580382999</c:v>
                </c:pt>
                <c:pt idx="1379">
                  <c:v>26.189999580382999</c:v>
                </c:pt>
                <c:pt idx="1380">
                  <c:v>26.189999580382999</c:v>
                </c:pt>
                <c:pt idx="1381">
                  <c:v>26.189999580382999</c:v>
                </c:pt>
                <c:pt idx="1382">
                  <c:v>26.138000488281001</c:v>
                </c:pt>
                <c:pt idx="1383">
                  <c:v>26.138000488281001</c:v>
                </c:pt>
                <c:pt idx="1384">
                  <c:v>26.138000488281001</c:v>
                </c:pt>
                <c:pt idx="1385">
                  <c:v>26.138000488281001</c:v>
                </c:pt>
                <c:pt idx="1386">
                  <c:v>26.138000488281001</c:v>
                </c:pt>
                <c:pt idx="1387">
                  <c:v>26.138000488281001</c:v>
                </c:pt>
                <c:pt idx="1388">
                  <c:v>26.166000366211001</c:v>
                </c:pt>
                <c:pt idx="1389">
                  <c:v>26.166000366211001</c:v>
                </c:pt>
                <c:pt idx="1390">
                  <c:v>26.166000366211001</c:v>
                </c:pt>
                <c:pt idx="1391">
                  <c:v>26.166000366211001</c:v>
                </c:pt>
                <c:pt idx="1392">
                  <c:v>26.166000366211001</c:v>
                </c:pt>
                <c:pt idx="1393">
                  <c:v>26.166000366211001</c:v>
                </c:pt>
                <c:pt idx="1394">
                  <c:v>26.189999580382999</c:v>
                </c:pt>
                <c:pt idx="1395">
                  <c:v>26.189999580382999</c:v>
                </c:pt>
                <c:pt idx="1396">
                  <c:v>26.189999580382999</c:v>
                </c:pt>
                <c:pt idx="1397">
                  <c:v>26.189999580382999</c:v>
                </c:pt>
                <c:pt idx="1398">
                  <c:v>26.189999580382999</c:v>
                </c:pt>
                <c:pt idx="1399">
                  <c:v>26.189999580382999</c:v>
                </c:pt>
                <c:pt idx="1400">
                  <c:v>26.119999885559</c:v>
                </c:pt>
                <c:pt idx="1401">
                  <c:v>26.119999885559</c:v>
                </c:pt>
                <c:pt idx="1402">
                  <c:v>26.119999885559</c:v>
                </c:pt>
                <c:pt idx="1403">
                  <c:v>26.119999885559</c:v>
                </c:pt>
                <c:pt idx="1404">
                  <c:v>26.119999885559</c:v>
                </c:pt>
                <c:pt idx="1405">
                  <c:v>26.119999885559</c:v>
                </c:pt>
                <c:pt idx="1406">
                  <c:v>26.119999885559</c:v>
                </c:pt>
                <c:pt idx="1407">
                  <c:v>26.119999885559</c:v>
                </c:pt>
                <c:pt idx="1408">
                  <c:v>26.119999885559</c:v>
                </c:pt>
                <c:pt idx="1409">
                  <c:v>26.119999885559</c:v>
                </c:pt>
                <c:pt idx="1410">
                  <c:v>26.119999885559</c:v>
                </c:pt>
                <c:pt idx="1411">
                  <c:v>26.119999885559</c:v>
                </c:pt>
                <c:pt idx="1412">
                  <c:v>26.166000366211001</c:v>
                </c:pt>
                <c:pt idx="1413">
                  <c:v>26.166000366211001</c:v>
                </c:pt>
                <c:pt idx="1414">
                  <c:v>26.166000366211001</c:v>
                </c:pt>
                <c:pt idx="1415">
                  <c:v>26.166000366211001</c:v>
                </c:pt>
                <c:pt idx="1416">
                  <c:v>26.166000366211001</c:v>
                </c:pt>
                <c:pt idx="1417">
                  <c:v>26.166000366211001</c:v>
                </c:pt>
                <c:pt idx="1418">
                  <c:v>26.214001178741</c:v>
                </c:pt>
                <c:pt idx="1419">
                  <c:v>26.214001178741</c:v>
                </c:pt>
                <c:pt idx="1420">
                  <c:v>26.214001178741</c:v>
                </c:pt>
                <c:pt idx="1421">
                  <c:v>26.214001178741</c:v>
                </c:pt>
                <c:pt idx="1422">
                  <c:v>26.214001178741</c:v>
                </c:pt>
                <c:pt idx="1423">
                  <c:v>26.214001178741</c:v>
                </c:pt>
                <c:pt idx="1424">
                  <c:v>26.166000366211001</c:v>
                </c:pt>
                <c:pt idx="1425">
                  <c:v>26.166000366211001</c:v>
                </c:pt>
                <c:pt idx="1426">
                  <c:v>26.166000366211001</c:v>
                </c:pt>
                <c:pt idx="1427">
                  <c:v>26.166000366211001</c:v>
                </c:pt>
                <c:pt idx="1428">
                  <c:v>26.166000366211001</c:v>
                </c:pt>
                <c:pt idx="1429">
                  <c:v>26.166000366211001</c:v>
                </c:pt>
                <c:pt idx="1430">
                  <c:v>26.166000366211001</c:v>
                </c:pt>
                <c:pt idx="1431">
                  <c:v>26.166000366211001</c:v>
                </c:pt>
                <c:pt idx="1432">
                  <c:v>26.166000366211001</c:v>
                </c:pt>
                <c:pt idx="1433">
                  <c:v>26.166000366211001</c:v>
                </c:pt>
                <c:pt idx="1434">
                  <c:v>26.166000366211001</c:v>
                </c:pt>
                <c:pt idx="1435">
                  <c:v>26.166000366211001</c:v>
                </c:pt>
                <c:pt idx="1436">
                  <c:v>26.191999912261998</c:v>
                </c:pt>
                <c:pt idx="1437">
                  <c:v>26.191999912261998</c:v>
                </c:pt>
                <c:pt idx="1438">
                  <c:v>26.191999912261998</c:v>
                </c:pt>
                <c:pt idx="1439">
                  <c:v>26.191999912261998</c:v>
                </c:pt>
                <c:pt idx="1440">
                  <c:v>26.191999912261998</c:v>
                </c:pt>
                <c:pt idx="1441">
                  <c:v>26.191999912261998</c:v>
                </c:pt>
                <c:pt idx="1442">
                  <c:v>26.143999099731001</c:v>
                </c:pt>
                <c:pt idx="1443">
                  <c:v>26.143999099731001</c:v>
                </c:pt>
                <c:pt idx="1444">
                  <c:v>26.143999099731001</c:v>
                </c:pt>
                <c:pt idx="1445">
                  <c:v>26.143999099731001</c:v>
                </c:pt>
                <c:pt idx="1446">
                  <c:v>26.143999099731001</c:v>
                </c:pt>
                <c:pt idx="1447">
                  <c:v>26.143999099731001</c:v>
                </c:pt>
                <c:pt idx="1448">
                  <c:v>26.136000156403</c:v>
                </c:pt>
                <c:pt idx="1449">
                  <c:v>26.136000156403</c:v>
                </c:pt>
                <c:pt idx="1450">
                  <c:v>26.136000156403</c:v>
                </c:pt>
                <c:pt idx="1451">
                  <c:v>26.136000156403</c:v>
                </c:pt>
                <c:pt idx="1452">
                  <c:v>26.136000156403</c:v>
                </c:pt>
                <c:pt idx="1453">
                  <c:v>26.136000156403</c:v>
                </c:pt>
                <c:pt idx="1454">
                  <c:v>26.122000217438</c:v>
                </c:pt>
                <c:pt idx="1455">
                  <c:v>26.122000217438</c:v>
                </c:pt>
                <c:pt idx="1456">
                  <c:v>26.122000217438</c:v>
                </c:pt>
                <c:pt idx="1457">
                  <c:v>26.122000217438</c:v>
                </c:pt>
                <c:pt idx="1458">
                  <c:v>26.122000217438</c:v>
                </c:pt>
                <c:pt idx="1459">
                  <c:v>26.122000217438</c:v>
                </c:pt>
                <c:pt idx="1460">
                  <c:v>26.168000698090001</c:v>
                </c:pt>
                <c:pt idx="1461">
                  <c:v>26.168000698090001</c:v>
                </c:pt>
                <c:pt idx="1462">
                  <c:v>26.168000698090001</c:v>
                </c:pt>
                <c:pt idx="1463">
                  <c:v>26.168000698090001</c:v>
                </c:pt>
                <c:pt idx="1464">
                  <c:v>26.168000698090001</c:v>
                </c:pt>
                <c:pt idx="1465">
                  <c:v>26.142001152039001</c:v>
                </c:pt>
                <c:pt idx="1466">
                  <c:v>26.142001152039001</c:v>
                </c:pt>
                <c:pt idx="1467">
                  <c:v>26.142001152039001</c:v>
                </c:pt>
                <c:pt idx="1468">
                  <c:v>26.142001152039001</c:v>
                </c:pt>
                <c:pt idx="1469">
                  <c:v>26.142001152039001</c:v>
                </c:pt>
                <c:pt idx="1470">
                  <c:v>26.142001152039001</c:v>
                </c:pt>
                <c:pt idx="1471">
                  <c:v>26.127998828888</c:v>
                </c:pt>
                <c:pt idx="1472">
                  <c:v>26.127998828888</c:v>
                </c:pt>
                <c:pt idx="1473">
                  <c:v>26.127998828888</c:v>
                </c:pt>
                <c:pt idx="1474">
                  <c:v>26.127998828888</c:v>
                </c:pt>
                <c:pt idx="1475">
                  <c:v>26.127998828888</c:v>
                </c:pt>
                <c:pt idx="1476">
                  <c:v>26.127998828888</c:v>
                </c:pt>
                <c:pt idx="1477">
                  <c:v>26.124000549316001</c:v>
                </c:pt>
                <c:pt idx="1478">
                  <c:v>26.124000549316001</c:v>
                </c:pt>
                <c:pt idx="1479">
                  <c:v>26.124000549316001</c:v>
                </c:pt>
                <c:pt idx="1480">
                  <c:v>26.124000549316001</c:v>
                </c:pt>
                <c:pt idx="1481">
                  <c:v>26.124000549316001</c:v>
                </c:pt>
                <c:pt idx="1482">
                  <c:v>26.124000549316001</c:v>
                </c:pt>
                <c:pt idx="1483">
                  <c:v>26.119999885559</c:v>
                </c:pt>
                <c:pt idx="1484">
                  <c:v>26.119999885559</c:v>
                </c:pt>
                <c:pt idx="1485">
                  <c:v>26.119999885559</c:v>
                </c:pt>
                <c:pt idx="1486">
                  <c:v>26.119999885559</c:v>
                </c:pt>
                <c:pt idx="1487">
                  <c:v>26.119999885559</c:v>
                </c:pt>
                <c:pt idx="1488">
                  <c:v>26.119999885559</c:v>
                </c:pt>
                <c:pt idx="1489">
                  <c:v>26.122000217438</c:v>
                </c:pt>
                <c:pt idx="1490">
                  <c:v>26.122000217438</c:v>
                </c:pt>
                <c:pt idx="1491">
                  <c:v>26.122000217438</c:v>
                </c:pt>
                <c:pt idx="1492">
                  <c:v>26.122000217438</c:v>
                </c:pt>
                <c:pt idx="1493">
                  <c:v>26.122000217438</c:v>
                </c:pt>
                <c:pt idx="1494">
                  <c:v>26.122000217438</c:v>
                </c:pt>
                <c:pt idx="1495">
                  <c:v>26.142001152039001</c:v>
                </c:pt>
                <c:pt idx="1496">
                  <c:v>26.142001152039001</c:v>
                </c:pt>
                <c:pt idx="1497">
                  <c:v>26.142001152039001</c:v>
                </c:pt>
                <c:pt idx="1498">
                  <c:v>26.142001152039001</c:v>
                </c:pt>
                <c:pt idx="1499">
                  <c:v>26.142001152039001</c:v>
                </c:pt>
                <c:pt idx="1500">
                  <c:v>26.142001152039001</c:v>
                </c:pt>
                <c:pt idx="1501">
                  <c:v>26.071999073029001</c:v>
                </c:pt>
                <c:pt idx="1502">
                  <c:v>26.071999073029001</c:v>
                </c:pt>
                <c:pt idx="1503">
                  <c:v>26.071999073029001</c:v>
                </c:pt>
                <c:pt idx="1504">
                  <c:v>26.071999073029001</c:v>
                </c:pt>
                <c:pt idx="1505">
                  <c:v>26.071999073029001</c:v>
                </c:pt>
                <c:pt idx="1506">
                  <c:v>26.071999073029001</c:v>
                </c:pt>
                <c:pt idx="1507">
                  <c:v>26.099998950958</c:v>
                </c:pt>
                <c:pt idx="1508">
                  <c:v>26.099998950958</c:v>
                </c:pt>
                <c:pt idx="1509">
                  <c:v>26.099998950958</c:v>
                </c:pt>
                <c:pt idx="1510">
                  <c:v>26.099998950958</c:v>
                </c:pt>
                <c:pt idx="1511">
                  <c:v>26.099998950958</c:v>
                </c:pt>
                <c:pt idx="1512">
                  <c:v>26.099998950958</c:v>
                </c:pt>
                <c:pt idx="1513">
                  <c:v>26.096000671386999</c:v>
                </c:pt>
                <c:pt idx="1514">
                  <c:v>26.096000671386999</c:v>
                </c:pt>
                <c:pt idx="1515">
                  <c:v>26.096000671386999</c:v>
                </c:pt>
                <c:pt idx="1516">
                  <c:v>26.096000671386999</c:v>
                </c:pt>
                <c:pt idx="1517">
                  <c:v>26.096000671386999</c:v>
                </c:pt>
                <c:pt idx="1518">
                  <c:v>26.096000671386999</c:v>
                </c:pt>
                <c:pt idx="1519">
                  <c:v>26.143999099731001</c:v>
                </c:pt>
                <c:pt idx="1520">
                  <c:v>26.143999099731001</c:v>
                </c:pt>
                <c:pt idx="1521">
                  <c:v>26.143999099731001</c:v>
                </c:pt>
                <c:pt idx="1522">
                  <c:v>26.143999099731001</c:v>
                </c:pt>
                <c:pt idx="1523">
                  <c:v>26.143999099731001</c:v>
                </c:pt>
                <c:pt idx="1524">
                  <c:v>26.143999099731001</c:v>
                </c:pt>
                <c:pt idx="1525">
                  <c:v>26.119999885559</c:v>
                </c:pt>
                <c:pt idx="1526">
                  <c:v>26.119999885559</c:v>
                </c:pt>
                <c:pt idx="1527">
                  <c:v>26.119999885559</c:v>
                </c:pt>
                <c:pt idx="1528">
                  <c:v>26.119999885559</c:v>
                </c:pt>
                <c:pt idx="1529">
                  <c:v>26.119999885559</c:v>
                </c:pt>
                <c:pt idx="1530">
                  <c:v>26.119999885559</c:v>
                </c:pt>
                <c:pt idx="1531">
                  <c:v>26.119999885559</c:v>
                </c:pt>
                <c:pt idx="1532">
                  <c:v>26.119999885559</c:v>
                </c:pt>
                <c:pt idx="1533">
                  <c:v>26.119999885559</c:v>
                </c:pt>
                <c:pt idx="1534">
                  <c:v>26.119999885559</c:v>
                </c:pt>
                <c:pt idx="1535">
                  <c:v>26.119999885559</c:v>
                </c:pt>
                <c:pt idx="1536">
                  <c:v>26.119999885559</c:v>
                </c:pt>
                <c:pt idx="1537">
                  <c:v>26.096000671386999</c:v>
                </c:pt>
                <c:pt idx="1538">
                  <c:v>26.096000671386999</c:v>
                </c:pt>
                <c:pt idx="1539">
                  <c:v>26.096000671386999</c:v>
                </c:pt>
                <c:pt idx="1540">
                  <c:v>26.096000671386999</c:v>
                </c:pt>
                <c:pt idx="1541">
                  <c:v>26.096000671386999</c:v>
                </c:pt>
                <c:pt idx="1542">
                  <c:v>26.096000671386999</c:v>
                </c:pt>
                <c:pt idx="1543">
                  <c:v>26.140000820160001</c:v>
                </c:pt>
                <c:pt idx="1544">
                  <c:v>26.140000820160001</c:v>
                </c:pt>
                <c:pt idx="1545">
                  <c:v>26.140000820160001</c:v>
                </c:pt>
                <c:pt idx="1546">
                  <c:v>26.140000820160001</c:v>
                </c:pt>
                <c:pt idx="1547">
                  <c:v>26.140000820160001</c:v>
                </c:pt>
                <c:pt idx="1548">
                  <c:v>26.140000820160001</c:v>
                </c:pt>
                <c:pt idx="1549">
                  <c:v>26.119999885559</c:v>
                </c:pt>
                <c:pt idx="1550">
                  <c:v>26.119999885559</c:v>
                </c:pt>
                <c:pt idx="1551">
                  <c:v>26.119999885559</c:v>
                </c:pt>
                <c:pt idx="1552">
                  <c:v>26.119999885559</c:v>
                </c:pt>
                <c:pt idx="1553">
                  <c:v>26.119999885559</c:v>
                </c:pt>
                <c:pt idx="1554">
                  <c:v>26.119999885559</c:v>
                </c:pt>
                <c:pt idx="1555">
                  <c:v>26.122000217438</c:v>
                </c:pt>
                <c:pt idx="1556">
                  <c:v>26.122000217438</c:v>
                </c:pt>
                <c:pt idx="1557">
                  <c:v>26.122000217438</c:v>
                </c:pt>
                <c:pt idx="1558">
                  <c:v>26.122000217438</c:v>
                </c:pt>
                <c:pt idx="1559">
                  <c:v>26.122000217438</c:v>
                </c:pt>
                <c:pt idx="1560">
                  <c:v>26.122000217438</c:v>
                </c:pt>
                <c:pt idx="1561">
                  <c:v>26.129999160766999</c:v>
                </c:pt>
                <c:pt idx="1562">
                  <c:v>26.129999160766999</c:v>
                </c:pt>
                <c:pt idx="1563">
                  <c:v>26.129999160766999</c:v>
                </c:pt>
                <c:pt idx="1564">
                  <c:v>26.129999160766999</c:v>
                </c:pt>
                <c:pt idx="1565">
                  <c:v>26.129999160766999</c:v>
                </c:pt>
                <c:pt idx="1566">
                  <c:v>26.129999160766999</c:v>
                </c:pt>
                <c:pt idx="1567">
                  <c:v>26.138000488281001</c:v>
                </c:pt>
                <c:pt idx="1568">
                  <c:v>26.138000488281001</c:v>
                </c:pt>
                <c:pt idx="1569">
                  <c:v>26.138000488281001</c:v>
                </c:pt>
                <c:pt idx="1570">
                  <c:v>26.138000488281001</c:v>
                </c:pt>
                <c:pt idx="1571">
                  <c:v>26.138000488281001</c:v>
                </c:pt>
                <c:pt idx="1572">
                  <c:v>26.138000488281001</c:v>
                </c:pt>
                <c:pt idx="1573">
                  <c:v>26.157999038696001</c:v>
                </c:pt>
                <c:pt idx="1574">
                  <c:v>26.157999038696001</c:v>
                </c:pt>
                <c:pt idx="1575">
                  <c:v>26.157999038696001</c:v>
                </c:pt>
                <c:pt idx="1576">
                  <c:v>26.157999038696001</c:v>
                </c:pt>
                <c:pt idx="1577">
                  <c:v>26.157999038696001</c:v>
                </c:pt>
                <c:pt idx="1578">
                  <c:v>26.157999038696001</c:v>
                </c:pt>
                <c:pt idx="1579">
                  <c:v>26.133999824524</c:v>
                </c:pt>
                <c:pt idx="1580">
                  <c:v>26.133999824524</c:v>
                </c:pt>
                <c:pt idx="1581">
                  <c:v>26.133999824524</c:v>
                </c:pt>
                <c:pt idx="1582">
                  <c:v>26.133999824524</c:v>
                </c:pt>
                <c:pt idx="1583">
                  <c:v>26.133999824524</c:v>
                </c:pt>
                <c:pt idx="1584">
                  <c:v>26.133999824524</c:v>
                </c:pt>
                <c:pt idx="1585">
                  <c:v>26.157999038696001</c:v>
                </c:pt>
                <c:pt idx="1586">
                  <c:v>26.157999038696001</c:v>
                </c:pt>
                <c:pt idx="1587">
                  <c:v>26.157999038696001</c:v>
                </c:pt>
                <c:pt idx="1588">
                  <c:v>26.157999038696001</c:v>
                </c:pt>
                <c:pt idx="1589">
                  <c:v>26.157999038696001</c:v>
                </c:pt>
                <c:pt idx="1590">
                  <c:v>26.157999038696001</c:v>
                </c:pt>
                <c:pt idx="1591">
                  <c:v>26.143999099731001</c:v>
                </c:pt>
                <c:pt idx="1592">
                  <c:v>26.143999099731001</c:v>
                </c:pt>
                <c:pt idx="1593">
                  <c:v>26.143999099731001</c:v>
                </c:pt>
                <c:pt idx="1594">
                  <c:v>26.143999099731001</c:v>
                </c:pt>
                <c:pt idx="1595">
                  <c:v>26.143999099731001</c:v>
                </c:pt>
                <c:pt idx="1596">
                  <c:v>26.133999824524</c:v>
                </c:pt>
                <c:pt idx="1597">
                  <c:v>26.133999824524</c:v>
                </c:pt>
                <c:pt idx="1598">
                  <c:v>26.133999824524</c:v>
                </c:pt>
                <c:pt idx="1599">
                  <c:v>26.133999824524</c:v>
                </c:pt>
                <c:pt idx="1600">
                  <c:v>26.133999824524</c:v>
                </c:pt>
                <c:pt idx="1601">
                  <c:v>26.133999824524</c:v>
                </c:pt>
                <c:pt idx="1602">
                  <c:v>26.099998950958</c:v>
                </c:pt>
                <c:pt idx="1603">
                  <c:v>26.099998950958</c:v>
                </c:pt>
                <c:pt idx="1604">
                  <c:v>26.099998950958</c:v>
                </c:pt>
                <c:pt idx="1605">
                  <c:v>26.099998950958</c:v>
                </c:pt>
                <c:pt idx="1606">
                  <c:v>26.099998950958</c:v>
                </c:pt>
                <c:pt idx="1607">
                  <c:v>26.099998950958</c:v>
                </c:pt>
                <c:pt idx="1608">
                  <c:v>26.098001003265001</c:v>
                </c:pt>
                <c:pt idx="1609">
                  <c:v>26.098001003265001</c:v>
                </c:pt>
                <c:pt idx="1610">
                  <c:v>26.098001003265001</c:v>
                </c:pt>
                <c:pt idx="1611">
                  <c:v>26.098001003265001</c:v>
                </c:pt>
                <c:pt idx="1612">
                  <c:v>26.098001003265001</c:v>
                </c:pt>
                <c:pt idx="1613">
                  <c:v>26.098001003265001</c:v>
                </c:pt>
                <c:pt idx="1614">
                  <c:v>26.168000698090001</c:v>
                </c:pt>
                <c:pt idx="1615">
                  <c:v>26.168000698090001</c:v>
                </c:pt>
                <c:pt idx="1616">
                  <c:v>26.168000698090001</c:v>
                </c:pt>
                <c:pt idx="1617">
                  <c:v>26.168000698090001</c:v>
                </c:pt>
                <c:pt idx="1618">
                  <c:v>26.168000698090001</c:v>
                </c:pt>
                <c:pt idx="1619">
                  <c:v>26.168000698090001</c:v>
                </c:pt>
                <c:pt idx="1620">
                  <c:v>26.122000217438</c:v>
                </c:pt>
                <c:pt idx="1621">
                  <c:v>26.122000217438</c:v>
                </c:pt>
                <c:pt idx="1622">
                  <c:v>26.122000217438</c:v>
                </c:pt>
                <c:pt idx="1623">
                  <c:v>26.122000217438</c:v>
                </c:pt>
                <c:pt idx="1624">
                  <c:v>26.122000217438</c:v>
                </c:pt>
                <c:pt idx="1625">
                  <c:v>26.122000217438</c:v>
                </c:pt>
                <c:pt idx="1626">
                  <c:v>26.143999099731001</c:v>
                </c:pt>
                <c:pt idx="1627">
                  <c:v>26.143999099731001</c:v>
                </c:pt>
                <c:pt idx="1628">
                  <c:v>26.143999099731001</c:v>
                </c:pt>
                <c:pt idx="1629">
                  <c:v>26.143999099731001</c:v>
                </c:pt>
                <c:pt idx="1630">
                  <c:v>26.143999099731001</c:v>
                </c:pt>
                <c:pt idx="1631">
                  <c:v>26.143999099731001</c:v>
                </c:pt>
                <c:pt idx="1632">
                  <c:v>26.164000034331998</c:v>
                </c:pt>
                <c:pt idx="1633">
                  <c:v>26.164000034331998</c:v>
                </c:pt>
                <c:pt idx="1634">
                  <c:v>26.164000034331998</c:v>
                </c:pt>
                <c:pt idx="1635">
                  <c:v>26.164000034331998</c:v>
                </c:pt>
                <c:pt idx="1636">
                  <c:v>26.164000034331998</c:v>
                </c:pt>
                <c:pt idx="1637">
                  <c:v>26.164000034331998</c:v>
                </c:pt>
                <c:pt idx="1638">
                  <c:v>26.133999824524</c:v>
                </c:pt>
                <c:pt idx="1639">
                  <c:v>26.133999824524</c:v>
                </c:pt>
                <c:pt idx="1640">
                  <c:v>26.133999824524</c:v>
                </c:pt>
                <c:pt idx="1641">
                  <c:v>26.133999824524</c:v>
                </c:pt>
                <c:pt idx="1642">
                  <c:v>26.133999824524</c:v>
                </c:pt>
                <c:pt idx="1643">
                  <c:v>26.133999824524</c:v>
                </c:pt>
                <c:pt idx="1644">
                  <c:v>26.170001029967999</c:v>
                </c:pt>
                <c:pt idx="1645">
                  <c:v>26.170001029967999</c:v>
                </c:pt>
                <c:pt idx="1646">
                  <c:v>26.170001029967999</c:v>
                </c:pt>
                <c:pt idx="1647">
                  <c:v>26.170001029967999</c:v>
                </c:pt>
                <c:pt idx="1648">
                  <c:v>26.170001029967999</c:v>
                </c:pt>
                <c:pt idx="1649">
                  <c:v>26.170001029967999</c:v>
                </c:pt>
                <c:pt idx="1650">
                  <c:v>26.145999431610001</c:v>
                </c:pt>
                <c:pt idx="1651">
                  <c:v>26.145999431610001</c:v>
                </c:pt>
                <c:pt idx="1652">
                  <c:v>26.145999431610001</c:v>
                </c:pt>
                <c:pt idx="1653">
                  <c:v>26.145999431610001</c:v>
                </c:pt>
                <c:pt idx="1654">
                  <c:v>26.145999431610001</c:v>
                </c:pt>
                <c:pt idx="1655">
                  <c:v>26.145999431610001</c:v>
                </c:pt>
                <c:pt idx="1656">
                  <c:v>26.196000576018999</c:v>
                </c:pt>
                <c:pt idx="1657">
                  <c:v>26.196000576018999</c:v>
                </c:pt>
                <c:pt idx="1658">
                  <c:v>26.196000576018999</c:v>
                </c:pt>
                <c:pt idx="1659">
                  <c:v>26.196000576018999</c:v>
                </c:pt>
                <c:pt idx="1660">
                  <c:v>26.196000576018999</c:v>
                </c:pt>
                <c:pt idx="1661">
                  <c:v>26.196000576018999</c:v>
                </c:pt>
                <c:pt idx="1662">
                  <c:v>26.194000244141002</c:v>
                </c:pt>
                <c:pt idx="1663">
                  <c:v>26.194000244141002</c:v>
                </c:pt>
                <c:pt idx="1664">
                  <c:v>26.194000244141002</c:v>
                </c:pt>
                <c:pt idx="1665">
                  <c:v>26.194000244141002</c:v>
                </c:pt>
                <c:pt idx="1666">
                  <c:v>26.194000244141002</c:v>
                </c:pt>
                <c:pt idx="1667">
                  <c:v>26.194000244141002</c:v>
                </c:pt>
                <c:pt idx="1668">
                  <c:v>26.219999790191999</c:v>
                </c:pt>
                <c:pt idx="1669">
                  <c:v>26.219999790191999</c:v>
                </c:pt>
                <c:pt idx="1670">
                  <c:v>26.219999790191999</c:v>
                </c:pt>
                <c:pt idx="1671">
                  <c:v>26.219999790191999</c:v>
                </c:pt>
                <c:pt idx="1672">
                  <c:v>26.219999790191999</c:v>
                </c:pt>
                <c:pt idx="1673">
                  <c:v>26.219999790191999</c:v>
                </c:pt>
                <c:pt idx="1674">
                  <c:v>26.168000698090001</c:v>
                </c:pt>
                <c:pt idx="1675">
                  <c:v>26.168000698090001</c:v>
                </c:pt>
                <c:pt idx="1676">
                  <c:v>26.168000698090001</c:v>
                </c:pt>
                <c:pt idx="1677">
                  <c:v>26.168000698090001</c:v>
                </c:pt>
                <c:pt idx="1678">
                  <c:v>26.168000698090001</c:v>
                </c:pt>
                <c:pt idx="1679">
                  <c:v>26.168000698090001</c:v>
                </c:pt>
                <c:pt idx="1680">
                  <c:v>26.22200012207</c:v>
                </c:pt>
                <c:pt idx="1681">
                  <c:v>26.22200012207</c:v>
                </c:pt>
                <c:pt idx="1682">
                  <c:v>26.22200012207</c:v>
                </c:pt>
                <c:pt idx="1683">
                  <c:v>26.22200012207</c:v>
                </c:pt>
                <c:pt idx="1684">
                  <c:v>26.22200012207</c:v>
                </c:pt>
                <c:pt idx="1685">
                  <c:v>26.22200012207</c:v>
                </c:pt>
                <c:pt idx="1686">
                  <c:v>26.245999336242999</c:v>
                </c:pt>
                <c:pt idx="1687">
                  <c:v>26.245999336242999</c:v>
                </c:pt>
                <c:pt idx="1688">
                  <c:v>26.245999336242999</c:v>
                </c:pt>
                <c:pt idx="1689">
                  <c:v>26.245999336242999</c:v>
                </c:pt>
                <c:pt idx="1690">
                  <c:v>26.245999336242999</c:v>
                </c:pt>
                <c:pt idx="1691">
                  <c:v>26.245999336242999</c:v>
                </c:pt>
                <c:pt idx="1692">
                  <c:v>26.245999336242999</c:v>
                </c:pt>
                <c:pt idx="1693">
                  <c:v>26.245999336242999</c:v>
                </c:pt>
                <c:pt idx="1694">
                  <c:v>26.245999336242999</c:v>
                </c:pt>
                <c:pt idx="1695">
                  <c:v>26.245999336242999</c:v>
                </c:pt>
                <c:pt idx="1696">
                  <c:v>26.245999336242999</c:v>
                </c:pt>
                <c:pt idx="1697">
                  <c:v>26.245999336242999</c:v>
                </c:pt>
                <c:pt idx="1698">
                  <c:v>26.224000453948999</c:v>
                </c:pt>
                <c:pt idx="1699">
                  <c:v>26.224000453948999</c:v>
                </c:pt>
                <c:pt idx="1700">
                  <c:v>26.224000453948999</c:v>
                </c:pt>
                <c:pt idx="1701">
                  <c:v>26.224000453948999</c:v>
                </c:pt>
                <c:pt idx="1702">
                  <c:v>26.224000453948999</c:v>
                </c:pt>
                <c:pt idx="1703">
                  <c:v>26.224000453948999</c:v>
                </c:pt>
                <c:pt idx="1704">
                  <c:v>26.233999729156</c:v>
                </c:pt>
                <c:pt idx="1705">
                  <c:v>26.233999729156</c:v>
                </c:pt>
                <c:pt idx="1706">
                  <c:v>26.233999729156</c:v>
                </c:pt>
                <c:pt idx="1707">
                  <c:v>26.233999729156</c:v>
                </c:pt>
                <c:pt idx="1708">
                  <c:v>26.233999729156</c:v>
                </c:pt>
                <c:pt idx="1709">
                  <c:v>26.233999729156</c:v>
                </c:pt>
                <c:pt idx="1710">
                  <c:v>26.271998882294</c:v>
                </c:pt>
                <c:pt idx="1711">
                  <c:v>26.271998882294</c:v>
                </c:pt>
                <c:pt idx="1712">
                  <c:v>26.271998882294</c:v>
                </c:pt>
                <c:pt idx="1713">
                  <c:v>26.271998882294</c:v>
                </c:pt>
                <c:pt idx="1714">
                  <c:v>26.271998882294</c:v>
                </c:pt>
                <c:pt idx="1715">
                  <c:v>26.271998882294</c:v>
                </c:pt>
                <c:pt idx="1716">
                  <c:v>26.271998882294</c:v>
                </c:pt>
                <c:pt idx="1717">
                  <c:v>26.245999336242999</c:v>
                </c:pt>
                <c:pt idx="1718">
                  <c:v>26.245999336242999</c:v>
                </c:pt>
                <c:pt idx="1719">
                  <c:v>26.245999336242999</c:v>
                </c:pt>
                <c:pt idx="1720">
                  <c:v>26.245999336242999</c:v>
                </c:pt>
                <c:pt idx="1721">
                  <c:v>26.245999336242999</c:v>
                </c:pt>
                <c:pt idx="1722">
                  <c:v>26.245999336242999</c:v>
                </c:pt>
                <c:pt idx="1723">
                  <c:v>26.294000148773002</c:v>
                </c:pt>
                <c:pt idx="1724">
                  <c:v>26.294000148773002</c:v>
                </c:pt>
                <c:pt idx="1725">
                  <c:v>26.294000148773002</c:v>
                </c:pt>
                <c:pt idx="1726">
                  <c:v>26.294000148773002</c:v>
                </c:pt>
                <c:pt idx="1727">
                  <c:v>26.294000148773002</c:v>
                </c:pt>
                <c:pt idx="1728">
                  <c:v>26.294000148773002</c:v>
                </c:pt>
                <c:pt idx="1729">
                  <c:v>26.294000148773002</c:v>
                </c:pt>
                <c:pt idx="1730">
                  <c:v>26.294000148773002</c:v>
                </c:pt>
                <c:pt idx="1731">
                  <c:v>26.294000148773002</c:v>
                </c:pt>
                <c:pt idx="1732">
                  <c:v>26.294000148773002</c:v>
                </c:pt>
                <c:pt idx="1733">
                  <c:v>26.294000148773002</c:v>
                </c:pt>
                <c:pt idx="1734">
                  <c:v>26.294000148773002</c:v>
                </c:pt>
                <c:pt idx="1735">
                  <c:v>26.328001022338999</c:v>
                </c:pt>
                <c:pt idx="1736">
                  <c:v>26.328001022338999</c:v>
                </c:pt>
                <c:pt idx="1737">
                  <c:v>26.328001022338999</c:v>
                </c:pt>
                <c:pt idx="1738">
                  <c:v>26.328001022338999</c:v>
                </c:pt>
                <c:pt idx="1739">
                  <c:v>26.328001022338999</c:v>
                </c:pt>
                <c:pt idx="1740">
                  <c:v>26.328001022338999</c:v>
                </c:pt>
                <c:pt idx="1741">
                  <c:v>26.270000934601001</c:v>
                </c:pt>
                <c:pt idx="1742">
                  <c:v>26.270000934601001</c:v>
                </c:pt>
                <c:pt idx="1743">
                  <c:v>26.270000934601001</c:v>
                </c:pt>
                <c:pt idx="1744">
                  <c:v>26.270000934601001</c:v>
                </c:pt>
                <c:pt idx="1745">
                  <c:v>26.270000934601001</c:v>
                </c:pt>
                <c:pt idx="1746">
                  <c:v>26.270000934601001</c:v>
                </c:pt>
                <c:pt idx="1747">
                  <c:v>26.319999694823998</c:v>
                </c:pt>
                <c:pt idx="1748">
                  <c:v>26.319999694823998</c:v>
                </c:pt>
                <c:pt idx="1749">
                  <c:v>26.319999694823998</c:v>
                </c:pt>
                <c:pt idx="1750">
                  <c:v>26.319999694823998</c:v>
                </c:pt>
                <c:pt idx="1751">
                  <c:v>26.319999694823998</c:v>
                </c:pt>
                <c:pt idx="1752">
                  <c:v>26.319999694823998</c:v>
                </c:pt>
                <c:pt idx="1753">
                  <c:v>26.335999965668002</c:v>
                </c:pt>
                <c:pt idx="1754">
                  <c:v>26.335999965668002</c:v>
                </c:pt>
                <c:pt idx="1755">
                  <c:v>26.335999965668002</c:v>
                </c:pt>
                <c:pt idx="1756">
                  <c:v>26.335999965668002</c:v>
                </c:pt>
                <c:pt idx="1757">
                  <c:v>26.335999965668002</c:v>
                </c:pt>
                <c:pt idx="1758">
                  <c:v>26.335999965668002</c:v>
                </c:pt>
                <c:pt idx="1759">
                  <c:v>26.319999694823998</c:v>
                </c:pt>
                <c:pt idx="1760">
                  <c:v>26.319999694823998</c:v>
                </c:pt>
                <c:pt idx="1761">
                  <c:v>26.319999694823998</c:v>
                </c:pt>
                <c:pt idx="1762">
                  <c:v>26.319999694823998</c:v>
                </c:pt>
                <c:pt idx="1763">
                  <c:v>26.319999694823998</c:v>
                </c:pt>
                <c:pt idx="1764">
                  <c:v>26.347999572753999</c:v>
                </c:pt>
                <c:pt idx="1765">
                  <c:v>26.347999572753999</c:v>
                </c:pt>
                <c:pt idx="1766">
                  <c:v>26.347999572753999</c:v>
                </c:pt>
                <c:pt idx="1767">
                  <c:v>26.347999572753999</c:v>
                </c:pt>
                <c:pt idx="1768">
                  <c:v>26.347999572753999</c:v>
                </c:pt>
                <c:pt idx="1769">
                  <c:v>26.347999572753999</c:v>
                </c:pt>
                <c:pt idx="1770">
                  <c:v>26.345999240874999</c:v>
                </c:pt>
                <c:pt idx="1771">
                  <c:v>26.345999240874999</c:v>
                </c:pt>
                <c:pt idx="1772">
                  <c:v>26.345999240874999</c:v>
                </c:pt>
                <c:pt idx="1773">
                  <c:v>26.345999240874999</c:v>
                </c:pt>
                <c:pt idx="1774">
                  <c:v>26.345999240874999</c:v>
                </c:pt>
                <c:pt idx="1775">
                  <c:v>26.345999240874999</c:v>
                </c:pt>
                <c:pt idx="1776">
                  <c:v>26.335999965668002</c:v>
                </c:pt>
                <c:pt idx="1777">
                  <c:v>26.335999965668002</c:v>
                </c:pt>
                <c:pt idx="1778">
                  <c:v>26.335999965668002</c:v>
                </c:pt>
                <c:pt idx="1779">
                  <c:v>26.335999965668002</c:v>
                </c:pt>
                <c:pt idx="1780">
                  <c:v>26.335999965668002</c:v>
                </c:pt>
                <c:pt idx="1781">
                  <c:v>26.335999965668002</c:v>
                </c:pt>
                <c:pt idx="1782">
                  <c:v>26.349999904632998</c:v>
                </c:pt>
                <c:pt idx="1783">
                  <c:v>26.349999904632998</c:v>
                </c:pt>
                <c:pt idx="1784">
                  <c:v>26.349999904632998</c:v>
                </c:pt>
                <c:pt idx="1785">
                  <c:v>26.349999904632998</c:v>
                </c:pt>
                <c:pt idx="1786">
                  <c:v>26.349999904632998</c:v>
                </c:pt>
                <c:pt idx="1787">
                  <c:v>26.349999904632998</c:v>
                </c:pt>
                <c:pt idx="1788">
                  <c:v>26.345999240874999</c:v>
                </c:pt>
                <c:pt idx="1789">
                  <c:v>26.345999240874999</c:v>
                </c:pt>
                <c:pt idx="1790">
                  <c:v>26.345999240874999</c:v>
                </c:pt>
                <c:pt idx="1791">
                  <c:v>26.345999240874999</c:v>
                </c:pt>
                <c:pt idx="1792">
                  <c:v>26.345999240874999</c:v>
                </c:pt>
                <c:pt idx="1793">
                  <c:v>26.345999240874999</c:v>
                </c:pt>
                <c:pt idx="1794">
                  <c:v>26.345999240874999</c:v>
                </c:pt>
                <c:pt idx="1795">
                  <c:v>26.345999240874999</c:v>
                </c:pt>
                <c:pt idx="1796">
                  <c:v>26.345999240874999</c:v>
                </c:pt>
                <c:pt idx="1797">
                  <c:v>26.345999240874999</c:v>
                </c:pt>
                <c:pt idx="1798">
                  <c:v>26.345999240874999</c:v>
                </c:pt>
                <c:pt idx="1799">
                  <c:v>26.345999240874999</c:v>
                </c:pt>
                <c:pt idx="1800">
                  <c:v>26.370000839233001</c:v>
                </c:pt>
                <c:pt idx="1801">
                  <c:v>26.370000839233001</c:v>
                </c:pt>
                <c:pt idx="1802">
                  <c:v>26.370000839233001</c:v>
                </c:pt>
                <c:pt idx="1803">
                  <c:v>26.370000839233001</c:v>
                </c:pt>
                <c:pt idx="1804">
                  <c:v>26.370000839233001</c:v>
                </c:pt>
                <c:pt idx="1805">
                  <c:v>26.370000839233001</c:v>
                </c:pt>
                <c:pt idx="1806">
                  <c:v>26.356000900268999</c:v>
                </c:pt>
                <c:pt idx="1807">
                  <c:v>26.356000900268999</c:v>
                </c:pt>
                <c:pt idx="1808">
                  <c:v>26.356000900268999</c:v>
                </c:pt>
                <c:pt idx="1809">
                  <c:v>26.356000900268999</c:v>
                </c:pt>
                <c:pt idx="1810">
                  <c:v>26.356000900268999</c:v>
                </c:pt>
                <c:pt idx="1811">
                  <c:v>26.356000900268999</c:v>
                </c:pt>
                <c:pt idx="1812">
                  <c:v>26.372001171112</c:v>
                </c:pt>
                <c:pt idx="1813">
                  <c:v>26.372001171112</c:v>
                </c:pt>
                <c:pt idx="1814">
                  <c:v>26.372001171112</c:v>
                </c:pt>
                <c:pt idx="1815">
                  <c:v>26.372001171112</c:v>
                </c:pt>
                <c:pt idx="1816">
                  <c:v>26.372001171112</c:v>
                </c:pt>
                <c:pt idx="1817">
                  <c:v>26.372001171112</c:v>
                </c:pt>
                <c:pt idx="1818">
                  <c:v>26.372001171112</c:v>
                </c:pt>
                <c:pt idx="1819">
                  <c:v>26.372001171112</c:v>
                </c:pt>
                <c:pt idx="1820">
                  <c:v>26.372001171112</c:v>
                </c:pt>
                <c:pt idx="1821">
                  <c:v>26.372001171112</c:v>
                </c:pt>
                <c:pt idx="1822">
                  <c:v>26.372001171112</c:v>
                </c:pt>
                <c:pt idx="1823">
                  <c:v>26.372001171112</c:v>
                </c:pt>
                <c:pt idx="1824">
                  <c:v>26.372001171112</c:v>
                </c:pt>
                <c:pt idx="1825">
                  <c:v>26.372001171112</c:v>
                </c:pt>
                <c:pt idx="1826">
                  <c:v>26.372001171112</c:v>
                </c:pt>
                <c:pt idx="1827">
                  <c:v>26.372001171112</c:v>
                </c:pt>
                <c:pt idx="1828">
                  <c:v>26.372001171112</c:v>
                </c:pt>
                <c:pt idx="1829">
                  <c:v>26.372001171112</c:v>
                </c:pt>
                <c:pt idx="1830">
                  <c:v>26.372001171112</c:v>
                </c:pt>
                <c:pt idx="1831">
                  <c:v>26.370000839233001</c:v>
                </c:pt>
                <c:pt idx="1832">
                  <c:v>26.370000839233001</c:v>
                </c:pt>
                <c:pt idx="1833">
                  <c:v>26.370000839233001</c:v>
                </c:pt>
                <c:pt idx="1834">
                  <c:v>26.370000839233001</c:v>
                </c:pt>
                <c:pt idx="1835">
                  <c:v>26.370000839233001</c:v>
                </c:pt>
                <c:pt idx="1836">
                  <c:v>26.370000839233001</c:v>
                </c:pt>
                <c:pt idx="1837">
                  <c:v>26.372001171112</c:v>
                </c:pt>
                <c:pt idx="1838">
                  <c:v>26.372001171112</c:v>
                </c:pt>
                <c:pt idx="1839">
                  <c:v>26.372001171112</c:v>
                </c:pt>
                <c:pt idx="1840">
                  <c:v>26.372001171112</c:v>
                </c:pt>
                <c:pt idx="1841">
                  <c:v>26.372001171112</c:v>
                </c:pt>
                <c:pt idx="1842">
                  <c:v>26.372001171112</c:v>
                </c:pt>
                <c:pt idx="1843">
                  <c:v>26.375999450683999</c:v>
                </c:pt>
                <c:pt idx="1844">
                  <c:v>26.375999450683999</c:v>
                </c:pt>
                <c:pt idx="1845">
                  <c:v>26.375999450683999</c:v>
                </c:pt>
                <c:pt idx="1846">
                  <c:v>26.375999450683999</c:v>
                </c:pt>
                <c:pt idx="1847">
                  <c:v>26.375999450683999</c:v>
                </c:pt>
                <c:pt idx="1848">
                  <c:v>26.375999450683999</c:v>
                </c:pt>
                <c:pt idx="1849">
                  <c:v>26.372001171112</c:v>
                </c:pt>
                <c:pt idx="1850">
                  <c:v>26.372001171112</c:v>
                </c:pt>
                <c:pt idx="1851">
                  <c:v>26.372001171112</c:v>
                </c:pt>
                <c:pt idx="1852">
                  <c:v>26.372001171112</c:v>
                </c:pt>
                <c:pt idx="1853">
                  <c:v>26.372001171112</c:v>
                </c:pt>
                <c:pt idx="1854">
                  <c:v>26.372001171112</c:v>
                </c:pt>
                <c:pt idx="1855">
                  <c:v>26.372001171112</c:v>
                </c:pt>
                <c:pt idx="1856">
                  <c:v>26.372001171112</c:v>
                </c:pt>
                <c:pt idx="1857">
                  <c:v>26.372001171112</c:v>
                </c:pt>
                <c:pt idx="1858">
                  <c:v>26.368000507354999</c:v>
                </c:pt>
                <c:pt idx="1859">
                  <c:v>26.368000507354999</c:v>
                </c:pt>
              </c:numCache>
            </c:numRef>
          </c:yVal>
          <c:smooth val="1"/>
        </c:ser>
        <c:ser>
          <c:idx val="5"/>
          <c:order val="2"/>
          <c:tx>
            <c:v>Gas101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DCS123713to142441!$B$4:$B$1863</c:f>
              <c:numCache>
                <c:formatCode>[$-F400]h:mm:ss\ AM/PM</c:formatCode>
                <c:ptCount val="1860"/>
                <c:pt idx="0">
                  <c:v>0.52584490740740741</c:v>
                </c:pt>
                <c:pt idx="1">
                  <c:v>0.52612268518518512</c:v>
                </c:pt>
                <c:pt idx="2" formatCode="hh:mm:ss;@">
                  <c:v>0.5261689814814815</c:v>
                </c:pt>
                <c:pt idx="3" formatCode="hh:mm:ss;@">
                  <c:v>0.52642361111111113</c:v>
                </c:pt>
                <c:pt idx="4" formatCode="hh:mm:ss;@">
                  <c:v>0.52695601851851859</c:v>
                </c:pt>
                <c:pt idx="5" formatCode="hh:mm:ss;@">
                  <c:v>0.52822916666666664</c:v>
                </c:pt>
                <c:pt idx="6" formatCode="hh:mm:ss;@">
                  <c:v>0.52932870370370366</c:v>
                </c:pt>
                <c:pt idx="7" formatCode="hh:mm:ss;@">
                  <c:v>0.52990740740740738</c:v>
                </c:pt>
                <c:pt idx="8" formatCode="hh:mm:ss;@">
                  <c:v>0.52993055555555557</c:v>
                </c:pt>
                <c:pt idx="9" formatCode="hh:mm:ss;@">
                  <c:v>0.53006944444444437</c:v>
                </c:pt>
                <c:pt idx="10" formatCode="hh:mm:ss;@">
                  <c:v>0.53062500000000001</c:v>
                </c:pt>
                <c:pt idx="11" formatCode="hh:mm:ss;@">
                  <c:v>0.53179398148148149</c:v>
                </c:pt>
                <c:pt idx="12" formatCode="hh:mm:ss;@">
                  <c:v>0.5329976851851852</c:v>
                </c:pt>
                <c:pt idx="13" formatCode="hh:mm:ss;@">
                  <c:v>0.53339120370370374</c:v>
                </c:pt>
                <c:pt idx="14" formatCode="hh:mm:ss;@">
                  <c:v>0.53343750000000001</c:v>
                </c:pt>
                <c:pt idx="15" formatCode="hh:mm:ss;@">
                  <c:v>0.53369212962962964</c:v>
                </c:pt>
                <c:pt idx="16" formatCode="hh:mm:ss;@">
                  <c:v>0.53412037037037041</c:v>
                </c:pt>
                <c:pt idx="17" formatCode="hh:mm:ss;@">
                  <c:v>0.53527777777777774</c:v>
                </c:pt>
                <c:pt idx="18" formatCode="hh:mm:ss;@">
                  <c:v>0.53650462962962964</c:v>
                </c:pt>
                <c:pt idx="19" formatCode="hh:mm:ss;@">
                  <c:v>0.53688657407407414</c:v>
                </c:pt>
                <c:pt idx="20" formatCode="hh:mm:ss;@">
                  <c:v>0.53714120370370366</c:v>
                </c:pt>
                <c:pt idx="21" formatCode="hh:mm:ss;@">
                  <c:v>0.53762731481481485</c:v>
                </c:pt>
                <c:pt idx="22" formatCode="hh:mm:ss;@">
                  <c:v>0.53767361111111112</c:v>
                </c:pt>
                <c:pt idx="23" formatCode="hh:mm:ss;@">
                  <c:v>0.5387615740740741</c:v>
                </c:pt>
                <c:pt idx="24" formatCode="hh:mm:ss;@">
                  <c:v>0.54</c:v>
                </c:pt>
                <c:pt idx="25" formatCode="hh:mm:ss;@">
                  <c:v>0.54039351851851858</c:v>
                </c:pt>
                <c:pt idx="26" formatCode="hh:mm:ss;@">
                  <c:v>0.54076388888888893</c:v>
                </c:pt>
                <c:pt idx="27" formatCode="hh:mm:ss;@">
                  <c:v>0.5411111111111111</c:v>
                </c:pt>
                <c:pt idx="28" formatCode="hh:mm:ss;@">
                  <c:v>0.54118055555555555</c:v>
                </c:pt>
                <c:pt idx="29" formatCode="hh:mm:ss;@">
                  <c:v>0.54229166666666673</c:v>
                </c:pt>
                <c:pt idx="30" formatCode="hh:mm:ss;@">
                  <c:v>0.54318287037037039</c:v>
                </c:pt>
                <c:pt idx="31" formatCode="hh:mm:ss;@">
                  <c:v>0.54318287037037039</c:v>
                </c:pt>
                <c:pt idx="32" formatCode="hh:mm:ss;@">
                  <c:v>0.54322916666666665</c:v>
                </c:pt>
                <c:pt idx="33" formatCode="hh:mm:ss;@">
                  <c:v>0.54325231481481484</c:v>
                </c:pt>
                <c:pt idx="34" formatCode="hh:mm:ss;@">
                  <c:v>0.54336805555555556</c:v>
                </c:pt>
                <c:pt idx="35" formatCode="hh:mm:ss;@">
                  <c:v>0.54438657407407409</c:v>
                </c:pt>
                <c:pt idx="36" formatCode="hh:mm:ss;@">
                  <c:v>0.54454861111111108</c:v>
                </c:pt>
                <c:pt idx="37" formatCode="hh:mm:ss;@">
                  <c:v>0.54457175925925927</c:v>
                </c:pt>
                <c:pt idx="38" formatCode="hh:mm:ss;@">
                  <c:v>0.54459490740740735</c:v>
                </c:pt>
                <c:pt idx="39" formatCode="hh:mm:ss;@">
                  <c:v>0.54459490740740735</c:v>
                </c:pt>
                <c:pt idx="40" formatCode="hh:mm:ss;@">
                  <c:v>0.54461805555555554</c:v>
                </c:pt>
                <c:pt idx="41" formatCode="hh:mm:ss;@">
                  <c:v>0.54464120370370372</c:v>
                </c:pt>
                <c:pt idx="42" formatCode="hh:mm:ss;@">
                  <c:v>0.54664351851851845</c:v>
                </c:pt>
                <c:pt idx="43" formatCode="hh:mm:ss;@">
                  <c:v>0.54664351851851845</c:v>
                </c:pt>
                <c:pt idx="44" formatCode="hh:mm:ss;@">
                  <c:v>0.54666666666666663</c:v>
                </c:pt>
                <c:pt idx="45" formatCode="hh:mm:ss;@">
                  <c:v>0.54668981481481482</c:v>
                </c:pt>
                <c:pt idx="46" formatCode="hh:mm:ss;@">
                  <c:v>0.5467129629629629</c:v>
                </c:pt>
                <c:pt idx="47" formatCode="hh:mm:ss;@">
                  <c:v>0.5467129629629629</c:v>
                </c:pt>
                <c:pt idx="48" formatCode="hh:mm:ss;@">
                  <c:v>0.55017361111111118</c:v>
                </c:pt>
                <c:pt idx="49" formatCode="hh:mm:ss;@">
                  <c:v>0.55017361111111118</c:v>
                </c:pt>
                <c:pt idx="50" formatCode="hh:mm:ss;@">
                  <c:v>0.55019675925925926</c:v>
                </c:pt>
                <c:pt idx="51" formatCode="hh:mm:ss;@">
                  <c:v>0.55021990740740734</c:v>
                </c:pt>
                <c:pt idx="52" formatCode="hh:mm:ss;@">
                  <c:v>0.55028935185185179</c:v>
                </c:pt>
                <c:pt idx="53" formatCode="hh:mm:ss;@">
                  <c:v>0.55031249999999998</c:v>
                </c:pt>
                <c:pt idx="54" formatCode="hh:mm:ss;@">
                  <c:v>0.55365740740740743</c:v>
                </c:pt>
                <c:pt idx="55" formatCode="hh:mm:ss;@">
                  <c:v>0.55365740740740743</c:v>
                </c:pt>
                <c:pt idx="56" formatCode="hh:mm:ss;@">
                  <c:v>0.5537037037037037</c:v>
                </c:pt>
                <c:pt idx="57" formatCode="hh:mm:ss;@">
                  <c:v>0.55377314814814815</c:v>
                </c:pt>
                <c:pt idx="58" formatCode="hh:mm:ss;@">
                  <c:v>0.55379629629629623</c:v>
                </c:pt>
                <c:pt idx="59" formatCode="hh:mm:ss;@">
                  <c:v>0.55379629629629623</c:v>
                </c:pt>
                <c:pt idx="60" formatCode="hh:mm:ss;@">
                  <c:v>0.55718750000000006</c:v>
                </c:pt>
                <c:pt idx="61" formatCode="hh:mm:ss;@">
                  <c:v>0.55724537037037036</c:v>
                </c:pt>
                <c:pt idx="62" formatCode="hh:mm:ss;@">
                  <c:v>0.55726851851851855</c:v>
                </c:pt>
                <c:pt idx="63" formatCode="hh:mm:ss;@">
                  <c:v>0.55729166666666663</c:v>
                </c:pt>
                <c:pt idx="64" formatCode="hh:mm:ss;@">
                  <c:v>0.55733796296296301</c:v>
                </c:pt>
                <c:pt idx="65" formatCode="hh:mm:ss;@">
                  <c:v>0.55736111111111108</c:v>
                </c:pt>
                <c:pt idx="66" formatCode="hh:mm:ss;@">
                  <c:v>0.56068287037037035</c:v>
                </c:pt>
                <c:pt idx="67" formatCode="hh:mm:ss;@">
                  <c:v>0.56072916666666661</c:v>
                </c:pt>
                <c:pt idx="68" formatCode="hh:mm:ss;@">
                  <c:v>0.56077546296296299</c:v>
                </c:pt>
                <c:pt idx="69" formatCode="hh:mm:ss;@">
                  <c:v>0.56079861111111107</c:v>
                </c:pt>
                <c:pt idx="70" formatCode="hh:mm:ss;@">
                  <c:v>0.56082175925925926</c:v>
                </c:pt>
                <c:pt idx="71" formatCode="hh:mm:ss;@">
                  <c:v>0.56084490740740744</c:v>
                </c:pt>
                <c:pt idx="72" formatCode="hh:mm:ss;@">
                  <c:v>0.56421296296296297</c:v>
                </c:pt>
                <c:pt idx="73" formatCode="hh:mm:ss;@">
                  <c:v>0.56425925925925924</c:v>
                </c:pt>
                <c:pt idx="74" formatCode="hh:mm:ss;@">
                  <c:v>0.56428240740740743</c:v>
                </c:pt>
                <c:pt idx="75" formatCode="hh:mm:ss;@">
                  <c:v>0.5643055555555555</c:v>
                </c:pt>
                <c:pt idx="76" formatCode="hh:mm:ss;@">
                  <c:v>0.56435185185185188</c:v>
                </c:pt>
                <c:pt idx="77" formatCode="hh:mm:ss;@">
                  <c:v>0.56444444444444442</c:v>
                </c:pt>
                <c:pt idx="78" formatCode="hh:mm:ss;@">
                  <c:v>0.56771990740740741</c:v>
                </c:pt>
                <c:pt idx="79" formatCode="hh:mm:ss;@">
                  <c:v>0.56776620370370368</c:v>
                </c:pt>
                <c:pt idx="80" formatCode="hh:mm:ss;@">
                  <c:v>0.56778935185185186</c:v>
                </c:pt>
                <c:pt idx="81" formatCode="hh:mm:ss;@">
                  <c:v>0.56783564814814813</c:v>
                </c:pt>
                <c:pt idx="82" formatCode="hh:mm:ss;@">
                  <c:v>0.56785879629629632</c:v>
                </c:pt>
                <c:pt idx="83" formatCode="hh:mm:ss;@">
                  <c:v>0.56797453703703704</c:v>
                </c:pt>
                <c:pt idx="84" formatCode="hh:mm:ss;@">
                  <c:v>0.57120370370370377</c:v>
                </c:pt>
                <c:pt idx="85" formatCode="hh:mm:ss;@">
                  <c:v>0.57125000000000004</c:v>
                </c:pt>
                <c:pt idx="86" formatCode="hh:mm:ss;@">
                  <c:v>0.57127314814814811</c:v>
                </c:pt>
                <c:pt idx="87" formatCode="hh:mm:ss;@">
                  <c:v>0.57134259259259257</c:v>
                </c:pt>
                <c:pt idx="88" formatCode="hh:mm:ss;@">
                  <c:v>0.57138888888888884</c:v>
                </c:pt>
                <c:pt idx="89" formatCode="hh:mm:ss;@">
                  <c:v>0.57145833333333329</c:v>
                </c:pt>
                <c:pt idx="90" formatCode="hh:mm:ss;@">
                  <c:v>0.57472222222222225</c:v>
                </c:pt>
                <c:pt idx="91" formatCode="hh:mm:ss;@">
                  <c:v>0.57474537037037032</c:v>
                </c:pt>
                <c:pt idx="92" formatCode="hh:mm:ss;@">
                  <c:v>0.57476851851851851</c:v>
                </c:pt>
                <c:pt idx="93" formatCode="hh:mm:ss;@">
                  <c:v>0.57483796296296297</c:v>
                </c:pt>
                <c:pt idx="94" formatCode="hh:mm:ss;@">
                  <c:v>0.57488425925925923</c:v>
                </c:pt>
                <c:pt idx="95" formatCode="hh:mm:ss;@">
                  <c:v>0.57511574074074068</c:v>
                </c:pt>
                <c:pt idx="96" formatCode="hh:mm:ss;@">
                  <c:v>0.57820601851851849</c:v>
                </c:pt>
                <c:pt idx="97" formatCode="hh:mm:ss;@">
                  <c:v>0.57822916666666668</c:v>
                </c:pt>
                <c:pt idx="98" formatCode="hh:mm:ss;@">
                  <c:v>0.57827546296296295</c:v>
                </c:pt>
                <c:pt idx="99" formatCode="hh:mm:ss;@">
                  <c:v>0.57832175925925922</c:v>
                </c:pt>
                <c:pt idx="100" formatCode="hh:mm:ss;@">
                  <c:v>0.57836805555555559</c:v>
                </c:pt>
                <c:pt idx="101" formatCode="hh:mm:ss;@">
                  <c:v>0.57862268518518511</c:v>
                </c:pt>
                <c:pt idx="102" formatCode="hh:mm:ss;@">
                  <c:v>0.58171296296296293</c:v>
                </c:pt>
                <c:pt idx="103" formatCode="hh:mm:ss;@">
                  <c:v>0.5817592592592592</c:v>
                </c:pt>
                <c:pt idx="104" formatCode="hh:mm:ss;@">
                  <c:v>0.5817592592592592</c:v>
                </c:pt>
                <c:pt idx="105" formatCode="hh:mm:ss;@">
                  <c:v>0.58180555555555558</c:v>
                </c:pt>
                <c:pt idx="106" formatCode="hh:mm:ss;@">
                  <c:v>0.58185185185185184</c:v>
                </c:pt>
                <c:pt idx="107" formatCode="hh:mm:ss;@">
                  <c:v>0.58210648148148147</c:v>
                </c:pt>
                <c:pt idx="108" formatCode="hh:mm:ss;@">
                  <c:v>0.58524305555555556</c:v>
                </c:pt>
                <c:pt idx="109" formatCode="hh:mm:ss;@">
                  <c:v>0.58524305555555556</c:v>
                </c:pt>
                <c:pt idx="110" formatCode="hh:mm:ss;@">
                  <c:v>0.58524305555555556</c:v>
                </c:pt>
                <c:pt idx="111" formatCode="hh:mm:ss;@">
                  <c:v>0.58528935185185182</c:v>
                </c:pt>
                <c:pt idx="112" formatCode="hh:mm:ss;@">
                  <c:v>0.58538194444444447</c:v>
                </c:pt>
                <c:pt idx="113" formatCode="hh:mm:ss;@">
                  <c:v>0.58561342592592591</c:v>
                </c:pt>
                <c:pt idx="114" formatCode="hh:mm:ss;@">
                  <c:v>0.58872685185185192</c:v>
                </c:pt>
                <c:pt idx="115" formatCode="hh:mm:ss;@">
                  <c:v>0.58872685185185192</c:v>
                </c:pt>
                <c:pt idx="116" formatCode="hh:mm:ss;@">
                  <c:v>0.58877314814814818</c:v>
                </c:pt>
                <c:pt idx="117" formatCode="hh:mm:ss;@">
                  <c:v>0.58883101851851849</c:v>
                </c:pt>
                <c:pt idx="118" formatCode="hh:mm:ss;@">
                  <c:v>0.58890046296296295</c:v>
                </c:pt>
                <c:pt idx="119" formatCode="hh:mm:ss;@">
                  <c:v>0.58915509259259258</c:v>
                </c:pt>
                <c:pt idx="120" formatCode="hh:mm:ss;@">
                  <c:v>0.59222222222222221</c:v>
                </c:pt>
                <c:pt idx="121" formatCode="hh:mm:ss;@">
                  <c:v>0.59226851851851847</c:v>
                </c:pt>
                <c:pt idx="122" formatCode="hh:mm:ss;@">
                  <c:v>0.59229166666666666</c:v>
                </c:pt>
                <c:pt idx="123" formatCode="hh:mm:ss;@">
                  <c:v>0.59233796296296293</c:v>
                </c:pt>
                <c:pt idx="124" formatCode="hh:mm:ss;@">
                  <c:v>0.59240740740740738</c:v>
                </c:pt>
                <c:pt idx="125" formatCode="hh:mm:ss;@">
                  <c:v>0.59263888888888883</c:v>
                </c:pt>
                <c:pt idx="126" formatCode="hh:mm:ss;@">
                  <c:v>0.59303240740740748</c:v>
                </c:pt>
                <c:pt idx="127" formatCode="hh:mm:ss;@">
                  <c:v>0.59303240740740748</c:v>
                </c:pt>
                <c:pt idx="128" formatCode="hh:mm:ss;@">
                  <c:v>0.59305555555555556</c:v>
                </c:pt>
                <c:pt idx="129" formatCode="hh:mm:ss;@">
                  <c:v>0.59307870370370364</c:v>
                </c:pt>
                <c:pt idx="130" formatCode="hh:mm:ss;@">
                  <c:v>0.59307870370370364</c:v>
                </c:pt>
                <c:pt idx="131" formatCode="hh:mm:ss;@">
                  <c:v>0.59314814814814809</c:v>
                </c:pt>
                <c:pt idx="132" formatCode="hh:mm:ss;@">
                  <c:v>0.59651620370370373</c:v>
                </c:pt>
                <c:pt idx="133" formatCode="hh:mm:ss;@">
                  <c:v>0.59651620370370373</c:v>
                </c:pt>
                <c:pt idx="134" formatCode="hh:mm:ss;@">
                  <c:v>0.59653935185185192</c:v>
                </c:pt>
                <c:pt idx="135" formatCode="hh:mm:ss;@">
                  <c:v>0.5965625</c:v>
                </c:pt>
                <c:pt idx="136" formatCode="hh:mm:ss;@">
                  <c:v>0.5965625</c:v>
                </c:pt>
                <c:pt idx="137" formatCode="hh:mm:ss;@">
                  <c:v>0.59665509259259253</c:v>
                </c:pt>
                <c:pt idx="138" formatCode="hh:mm:ss;@">
                  <c:v>0.60002314814814817</c:v>
                </c:pt>
                <c:pt idx="139" formatCode="hh:mm:ss;@">
                  <c:v>0.60004629629629636</c:v>
                </c:pt>
                <c:pt idx="140" formatCode="hh:mm:ss;@">
                  <c:v>0.60004629629629636</c:v>
                </c:pt>
                <c:pt idx="141" formatCode="hh:mm:ss;@">
                  <c:v>0.60004629629629636</c:v>
                </c:pt>
                <c:pt idx="142" formatCode="hh:mm:ss;@">
                  <c:v>0.60009259259259262</c:v>
                </c:pt>
                <c:pt idx="143" formatCode="hh:mm:ss;@">
                  <c:v>0.60013888888888889</c:v>
                </c:pt>
                <c:pt idx="144" formatCode="hh:mm:ss;@">
                  <c:v>0.60354166666666664</c:v>
                </c:pt>
                <c:pt idx="145" formatCode="hh:mm:ss;@">
                  <c:v>0.60354166666666664</c:v>
                </c:pt>
                <c:pt idx="146" formatCode="hh:mm:ss;@">
                  <c:v>0.60354166666666664</c:v>
                </c:pt>
                <c:pt idx="147" formatCode="hh:mm:ss;@">
                  <c:v>0.60363425925925929</c:v>
                </c:pt>
                <c:pt idx="148" formatCode="hh:mm:ss;@">
                  <c:v>0.60375000000000001</c:v>
                </c:pt>
                <c:pt idx="149" formatCode="hh:mm:ss;@">
                  <c:v>0.60395833333333326</c:v>
                </c:pt>
                <c:pt idx="150" formatCode="hh:mm:ss;@">
                  <c:v>0.60702546296296289</c:v>
                </c:pt>
                <c:pt idx="151" formatCode="hh:mm:ss;@">
                  <c:v>0.60702546296296289</c:v>
                </c:pt>
                <c:pt idx="152" formatCode="hh:mm:ss;@">
                  <c:v>0.60711805555555554</c:v>
                </c:pt>
                <c:pt idx="153" formatCode="hh:mm:ss;@">
                  <c:v>0.60714120370370372</c:v>
                </c:pt>
                <c:pt idx="154" formatCode="hh:mm:ss;@">
                  <c:v>0.60728009259259264</c:v>
                </c:pt>
                <c:pt idx="155" formatCode="hh:mm:ss;@">
                  <c:v>0.60744212962962962</c:v>
                </c:pt>
                <c:pt idx="156" formatCode="hh:mm:ss;@">
                  <c:v>0.61050925925925925</c:v>
                </c:pt>
                <c:pt idx="157" formatCode="hh:mm:ss;@">
                  <c:v>0.61050925925925925</c:v>
                </c:pt>
                <c:pt idx="158" formatCode="hh:mm:ss;@">
                  <c:v>0.61060185185185178</c:v>
                </c:pt>
                <c:pt idx="159" formatCode="hh:mm:ss;@">
                  <c:v>0.61064814814814816</c:v>
                </c:pt>
                <c:pt idx="160" formatCode="hh:mm:ss;@">
                  <c:v>0.61090277777777779</c:v>
                </c:pt>
                <c:pt idx="161" formatCode="hh:mm:ss;@">
                  <c:v>0.61094907407407406</c:v>
                </c:pt>
                <c:pt idx="162" formatCode="hh:mm:ss;@">
                  <c:v>0.61399305555555561</c:v>
                </c:pt>
                <c:pt idx="163" formatCode="hh:mm:ss;@">
                  <c:v>0.61399305555555561</c:v>
                </c:pt>
                <c:pt idx="164" formatCode="hh:mm:ss;@">
                  <c:v>0.61413194444444441</c:v>
                </c:pt>
                <c:pt idx="165" formatCode="hh:mm:ss;@">
                  <c:v>0.61420138888888887</c:v>
                </c:pt>
                <c:pt idx="166" formatCode="hh:mm:ss;@">
                  <c:v>0.61454861111111114</c:v>
                </c:pt>
                <c:pt idx="167" formatCode="hh:mm:ss;@">
                  <c:v>0.6159027777777778</c:v>
                </c:pt>
                <c:pt idx="168" formatCode="hh:mm:ss;@">
                  <c:v>0.61747685185185186</c:v>
                </c:pt>
                <c:pt idx="169" formatCode="hh:mm:ss;@">
                  <c:v>0.61747685185185186</c:v>
                </c:pt>
                <c:pt idx="170" formatCode="hh:mm:ss;@">
                  <c:v>0.61763888888888896</c:v>
                </c:pt>
                <c:pt idx="171" formatCode="hh:mm:ss;@">
                  <c:v>0.6177083333333333</c:v>
                </c:pt>
                <c:pt idx="172" formatCode="hh:mm:ss;@">
                  <c:v>0.61804398148148143</c:v>
                </c:pt>
                <c:pt idx="173" formatCode="hh:mm:ss;@">
                  <c:v>0.61938657407407405</c:v>
                </c:pt>
                <c:pt idx="174" formatCode="hh:mm:ss;@">
                  <c:v>0.62099537037037034</c:v>
                </c:pt>
                <c:pt idx="175" formatCode="hh:mm:ss;@">
                  <c:v>0.6210416666666666</c:v>
                </c:pt>
                <c:pt idx="176" formatCode="hh:mm:ss;@">
                  <c:v>0.62113425925925925</c:v>
                </c:pt>
                <c:pt idx="177" formatCode="hh:mm:ss;@">
                  <c:v>0.6212037037037037</c:v>
                </c:pt>
                <c:pt idx="178" formatCode="hh:mm:ss;@">
                  <c:v>0.62157407407407406</c:v>
                </c:pt>
                <c:pt idx="179" formatCode="hh:mm:ss;@">
                  <c:v>0.62291666666666667</c:v>
                </c:pt>
                <c:pt idx="180" formatCode="hh:mm:ss;@">
                  <c:v>0.6244791666666667</c:v>
                </c:pt>
                <c:pt idx="181" formatCode="hh:mm:ss;@">
                  <c:v>0.62452546296296296</c:v>
                </c:pt>
                <c:pt idx="182" formatCode="hh:mm:ss;@">
                  <c:v>0.62468749999999995</c:v>
                </c:pt>
                <c:pt idx="183" formatCode="hh:mm:ss;@">
                  <c:v>0.62473379629629633</c:v>
                </c:pt>
                <c:pt idx="184" formatCode="hh:mm:ss;@">
                  <c:v>0.62508101851851849</c:v>
                </c:pt>
                <c:pt idx="185" formatCode="hh:mm:ss;@">
                  <c:v>0.62678240740740743</c:v>
                </c:pt>
                <c:pt idx="186" formatCode="hh:mm:ss;@">
                  <c:v>0.62796296296296295</c:v>
                </c:pt>
                <c:pt idx="187" formatCode="hh:mm:ss;@">
                  <c:v>0.6280324074074074</c:v>
                </c:pt>
                <c:pt idx="188" formatCode="hh:mm:ss;@">
                  <c:v>0.62817129629629631</c:v>
                </c:pt>
                <c:pt idx="189" formatCode="hh:mm:ss;@">
                  <c:v>0.62824074074074077</c:v>
                </c:pt>
                <c:pt idx="190" formatCode="hh:mm:ss;@">
                  <c:v>0.62856481481481474</c:v>
                </c:pt>
                <c:pt idx="191" formatCode="hh:mm:ss;@">
                  <c:v>0.63065972222222222</c:v>
                </c:pt>
                <c:pt idx="192" formatCode="hh:mm:ss;@">
                  <c:v>0.63153935185185184</c:v>
                </c:pt>
                <c:pt idx="193" formatCode="hh:mm:ss;@">
                  <c:v>0.63153935185185184</c:v>
                </c:pt>
                <c:pt idx="194" formatCode="hh:mm:ss;@">
                  <c:v>0.63165509259259256</c:v>
                </c:pt>
                <c:pt idx="195" formatCode="hh:mm:ss;@">
                  <c:v>0.63177083333333328</c:v>
                </c:pt>
                <c:pt idx="196" formatCode="hh:mm:ss;@">
                  <c:v>0.63209490740740748</c:v>
                </c:pt>
                <c:pt idx="197" formatCode="hh:mm:ss;@">
                  <c:v>0.63432870370370364</c:v>
                </c:pt>
                <c:pt idx="198" formatCode="hh:mm:ss;@">
                  <c:v>0.6350231481481482</c:v>
                </c:pt>
                <c:pt idx="199" formatCode="hh:mm:ss;@">
                  <c:v>0.63512731481481477</c:v>
                </c:pt>
                <c:pt idx="200" formatCode="hh:mm:ss;@">
                  <c:v>0.63515046296296296</c:v>
                </c:pt>
                <c:pt idx="201" formatCode="hh:mm:ss;@">
                  <c:v>0.63526620370370368</c:v>
                </c:pt>
                <c:pt idx="202" formatCode="hh:mm:ss;@">
                  <c:v>0.63559027777777777</c:v>
                </c:pt>
                <c:pt idx="203" formatCode="hh:mm:ss;@">
                  <c:v>0.63783564814814808</c:v>
                </c:pt>
                <c:pt idx="204" formatCode="hh:mm:ss;@">
                  <c:v>0.63851851851851849</c:v>
                </c:pt>
                <c:pt idx="205" formatCode="hh:mm:ss;@">
                  <c:v>0.63861111111111113</c:v>
                </c:pt>
                <c:pt idx="206" formatCode="hh:mm:ss;@">
                  <c:v>0.63863425925925921</c:v>
                </c:pt>
                <c:pt idx="207" formatCode="hh:mm:ss;@">
                  <c:v>0.6388194444444445</c:v>
                </c:pt>
                <c:pt idx="208" formatCode="hh:mm:ss;@">
                  <c:v>0.63907407407407402</c:v>
                </c:pt>
                <c:pt idx="209" formatCode="hh:mm:ss;@">
                  <c:v>0.64133101851851848</c:v>
                </c:pt>
                <c:pt idx="210" formatCode="hh:mm:ss;@">
                  <c:v>0.64202546296296303</c:v>
                </c:pt>
                <c:pt idx="211" formatCode="hh:mm:ss;@">
                  <c:v>0.64209490740740738</c:v>
                </c:pt>
                <c:pt idx="212" formatCode="hh:mm:ss;@">
                  <c:v>0.64218750000000002</c:v>
                </c:pt>
                <c:pt idx="213" formatCode="hh:mm:ss;@">
                  <c:v>0.64255787037037038</c:v>
                </c:pt>
                <c:pt idx="214" formatCode="hh:mm:ss;@">
                  <c:v>0.64481481481481484</c:v>
                </c:pt>
                <c:pt idx="215" formatCode="hh:mm:ss;@">
                  <c:v>0.64550925925925928</c:v>
                </c:pt>
                <c:pt idx="216" formatCode="hh:mm:ss;@">
                  <c:v>0.64557870370370374</c:v>
                </c:pt>
                <c:pt idx="217" formatCode="hh:mm:ss;@">
                  <c:v>0.64567129629629627</c:v>
                </c:pt>
                <c:pt idx="218" formatCode="hh:mm:ss;@">
                  <c:v>0.64611111111111108</c:v>
                </c:pt>
                <c:pt idx="219" formatCode="hh:mm:ss;@">
                  <c:v>0.64748842592592593</c:v>
                </c:pt>
                <c:pt idx="220" formatCode="hh:mm:ss;@">
                  <c:v>0.64829861111111109</c:v>
                </c:pt>
                <c:pt idx="221" formatCode="hh:mm:ss;@">
                  <c:v>0.64901620370370372</c:v>
                </c:pt>
                <c:pt idx="222" formatCode="hh:mm:ss;@">
                  <c:v>0.64910879629629636</c:v>
                </c:pt>
                <c:pt idx="223" formatCode="hh:mm:ss;@">
                  <c:v>0.64915509259259252</c:v>
                </c:pt>
                <c:pt idx="224" formatCode="hh:mm:ss;@">
                  <c:v>0.64960648148148148</c:v>
                </c:pt>
                <c:pt idx="225" formatCode="hh:mm:ss;@">
                  <c:v>0.65148148148148144</c:v>
                </c:pt>
                <c:pt idx="226" formatCode="hh:mm:ss;@">
                  <c:v>0.65178240740740734</c:v>
                </c:pt>
                <c:pt idx="227" formatCode="hh:mm:ss;@">
                  <c:v>0.6525347222222222</c:v>
                </c:pt>
                <c:pt idx="228" formatCode="hh:mm:ss;@">
                  <c:v>0.65260416666666665</c:v>
                </c:pt>
                <c:pt idx="229" formatCode="hh:mm:ss;@">
                  <c:v>0.65265046296296292</c:v>
                </c:pt>
                <c:pt idx="230" formatCode="hh:mm:ss;@">
                  <c:v>0.65309027777777773</c:v>
                </c:pt>
                <c:pt idx="231" formatCode="hh:mm:ss;@">
                  <c:v>0.65498842592592588</c:v>
                </c:pt>
                <c:pt idx="232" formatCode="hh:mm:ss;@">
                  <c:v>0.6552662037037037</c:v>
                </c:pt>
                <c:pt idx="233" formatCode="hh:mm:ss;@">
                  <c:v>0.65601851851851845</c:v>
                </c:pt>
                <c:pt idx="234" formatCode="hh:mm:ss;@">
                  <c:v>0.6560879629629629</c:v>
                </c:pt>
                <c:pt idx="235" formatCode="hh:mm:ss;@">
                  <c:v>0.65613425925925928</c:v>
                </c:pt>
                <c:pt idx="236" formatCode="hh:mm:ss;@">
                  <c:v>0.65659722222222217</c:v>
                </c:pt>
                <c:pt idx="237" formatCode="hh:mm:ss;@">
                  <c:v>0.65848379629629628</c:v>
                </c:pt>
                <c:pt idx="238" formatCode="hh:mm:ss;@">
                  <c:v>0.6587615740740741</c:v>
                </c:pt>
                <c:pt idx="239" formatCode="hh:mm:ss;@">
                  <c:v>0.65950231481481481</c:v>
                </c:pt>
                <c:pt idx="240" formatCode="hh:mm:ss;@">
                  <c:v>0.65957175925925926</c:v>
                </c:pt>
                <c:pt idx="241" formatCode="hh:mm:ss;@">
                  <c:v>0.65961805555555553</c:v>
                </c:pt>
                <c:pt idx="242" formatCode="hh:mm:ss;@">
                  <c:v>0.6601041666666666</c:v>
                </c:pt>
                <c:pt idx="243" formatCode="hh:mm:ss;@">
                  <c:v>0.6620138888888889</c:v>
                </c:pt>
                <c:pt idx="244" formatCode="hh:mm:ss;@">
                  <c:v>0.66224537037037035</c:v>
                </c:pt>
                <c:pt idx="245" formatCode="hh:mm:ss;@">
                  <c:v>0.66298611111111116</c:v>
                </c:pt>
                <c:pt idx="246" formatCode="hh:mm:ss;@">
                  <c:v>0.66305555555555562</c:v>
                </c:pt>
                <c:pt idx="247" formatCode="hh:mm:ss;@">
                  <c:v>0.66310185185185189</c:v>
                </c:pt>
                <c:pt idx="248" formatCode="hh:mm:ss;@">
                  <c:v>0.66361111111111104</c:v>
                </c:pt>
                <c:pt idx="249" formatCode="hh:mm:ss;@">
                  <c:v>0.66561342592592598</c:v>
                </c:pt>
                <c:pt idx="250" formatCode="hh:mm:ss;@">
                  <c:v>0.66572916666666659</c:v>
                </c:pt>
                <c:pt idx="251" formatCode="hh:mm:ss;@">
                  <c:v>0.66646990740740741</c:v>
                </c:pt>
                <c:pt idx="252" formatCode="hh:mm:ss;@">
                  <c:v>0.66656250000000006</c:v>
                </c:pt>
                <c:pt idx="253" formatCode="hh:mm:ss;@">
                  <c:v>0.66658564814814814</c:v>
                </c:pt>
                <c:pt idx="254" formatCode="hh:mm:ss;@">
                  <c:v>0.66719907407407408</c:v>
                </c:pt>
                <c:pt idx="255" formatCode="hh:mm:ss;@">
                  <c:v>0.66912037037037031</c:v>
                </c:pt>
                <c:pt idx="256" formatCode="hh:mm:ss;@">
                  <c:v>0.66921296296296295</c:v>
                </c:pt>
                <c:pt idx="257" formatCode="hh:mm:ss;@">
                  <c:v>0.6699652777777777</c:v>
                </c:pt>
                <c:pt idx="258" formatCode="hh:mm:ss;@">
                  <c:v>0.67005787037037035</c:v>
                </c:pt>
                <c:pt idx="259" formatCode="hh:mm:ss;@">
                  <c:v>0.67008101851851853</c:v>
                </c:pt>
                <c:pt idx="260" formatCode="hh:mm:ss;@">
                  <c:v>0.67070601851851841</c:v>
                </c:pt>
                <c:pt idx="261" formatCode="hh:mm:ss;@">
                  <c:v>0.67260416666666656</c:v>
                </c:pt>
                <c:pt idx="262" formatCode="hh:mm:ss;@">
                  <c:v>0.6726967592592592</c:v>
                </c:pt>
                <c:pt idx="263" formatCode="hh:mm:ss;@">
                  <c:v>0.67347222222222225</c:v>
                </c:pt>
                <c:pt idx="264" formatCode="hh:mm:ss;@">
                  <c:v>0.67356481481481489</c:v>
                </c:pt>
                <c:pt idx="265" formatCode="hh:mm:ss;@">
                  <c:v>0.67372685185185188</c:v>
                </c:pt>
                <c:pt idx="266" formatCode="hh:mm:ss;@">
                  <c:v>0.67418981481481488</c:v>
                </c:pt>
                <c:pt idx="267" formatCode="hh:mm:ss;@">
                  <c:v>0.67609953703703696</c:v>
                </c:pt>
                <c:pt idx="268" formatCode="hh:mm:ss;@">
                  <c:v>0.67646990740740742</c:v>
                </c:pt>
                <c:pt idx="269" formatCode="hh:mm:ss;@">
                  <c:v>0.6769560185185185</c:v>
                </c:pt>
                <c:pt idx="270" formatCode="hh:mm:ss;@">
                  <c:v>0.67704861111111114</c:v>
                </c:pt>
                <c:pt idx="271" formatCode="hh:mm:ss;@">
                  <c:v>0.67721064814814813</c:v>
                </c:pt>
                <c:pt idx="272" formatCode="hh:mm:ss;@">
                  <c:v>0.67767361111111113</c:v>
                </c:pt>
                <c:pt idx="273" formatCode="hh:mm:ss;@">
                  <c:v>0.67958333333333332</c:v>
                </c:pt>
                <c:pt idx="274" formatCode="hh:mm:ss;@">
                  <c:v>0.68043981481481486</c:v>
                </c:pt>
                <c:pt idx="275" formatCode="hh:mm:ss;@">
                  <c:v>0.68053240740740739</c:v>
                </c:pt>
                <c:pt idx="276" formatCode="hh:mm:ss;@">
                  <c:v>0.68069444444444438</c:v>
                </c:pt>
                <c:pt idx="277" formatCode="hh:mm:ss;@">
                  <c:v>0.68115740740740749</c:v>
                </c:pt>
                <c:pt idx="278" formatCode="hh:mm:ss;@">
                  <c:v>0.6814930555555555</c:v>
                </c:pt>
                <c:pt idx="279" formatCode="hh:mm:ss;@">
                  <c:v>0.68366898148148147</c:v>
                </c:pt>
                <c:pt idx="280" formatCode="hh:mm:ss;@">
                  <c:v>0.68392361111111111</c:v>
                </c:pt>
                <c:pt idx="281" formatCode="hh:mm:ss;@">
                  <c:v>0.6841666666666667</c:v>
                </c:pt>
                <c:pt idx="282" formatCode="hh:mm:ss;@">
                  <c:v>0.68428240740740742</c:v>
                </c:pt>
                <c:pt idx="283" formatCode="hh:mm:ss;@">
                  <c:v>0.68467592592592597</c:v>
                </c:pt>
                <c:pt idx="284" formatCode="hh:mm:ss;@">
                  <c:v>0.68500000000000005</c:v>
                </c:pt>
                <c:pt idx="285" formatCode="hh:mm:ss;@">
                  <c:v>0.68716435185185187</c:v>
                </c:pt>
                <c:pt idx="286" formatCode="hh:mm:ss;@">
                  <c:v>0.68741898148148151</c:v>
                </c:pt>
                <c:pt idx="287" formatCode="hh:mm:ss;@">
                  <c:v>0.68765046296296306</c:v>
                </c:pt>
                <c:pt idx="288" formatCode="hh:mm:ss;@">
                  <c:v>0.68783564814814813</c:v>
                </c:pt>
                <c:pt idx="289" formatCode="hh:mm:ss;@">
                  <c:v>0.6881828703703704</c:v>
                </c:pt>
                <c:pt idx="290" formatCode="hh:mm:ss;@">
                  <c:v>0.6884837962962963</c:v>
                </c:pt>
                <c:pt idx="291" formatCode="hh:mm:ss;@">
                  <c:v>0.68913194444444448</c:v>
                </c:pt>
                <c:pt idx="292" formatCode="hh:mm:ss;@">
                  <c:v>0.68913194444444448</c:v>
                </c:pt>
                <c:pt idx="293" formatCode="hh:mm:ss;@">
                  <c:v>0.68913194444444448</c:v>
                </c:pt>
                <c:pt idx="294" formatCode="hh:mm:ss;@">
                  <c:v>0.68920138888888882</c:v>
                </c:pt>
                <c:pt idx="295" formatCode="hh:mm:ss;@">
                  <c:v>0.68920138888888882</c:v>
                </c:pt>
                <c:pt idx="296" formatCode="hh:mm:ss;@">
                  <c:v>0.68922453703703701</c:v>
                </c:pt>
                <c:pt idx="297" formatCode="hh:mm:ss;@">
                  <c:v>0.69062499999999993</c:v>
                </c:pt>
                <c:pt idx="298" formatCode="hh:mm:ss;@">
                  <c:v>0.69062499999999993</c:v>
                </c:pt>
                <c:pt idx="299" formatCode="hh:mm:ss;@">
                  <c:v>0.69064814814814823</c:v>
                </c:pt>
                <c:pt idx="300" formatCode="hh:mm:ss;@">
                  <c:v>0.69064814814814823</c:v>
                </c:pt>
                <c:pt idx="301" formatCode="hh:mm:ss;@">
                  <c:v>0.69064814814814823</c:v>
                </c:pt>
                <c:pt idx="302" formatCode="hh:mm:ss;@">
                  <c:v>0.69071759259259258</c:v>
                </c:pt>
                <c:pt idx="303" formatCode="hh:mm:ss;@">
                  <c:v>0.69410879629629629</c:v>
                </c:pt>
                <c:pt idx="304" formatCode="hh:mm:ss;@">
                  <c:v>0.69413194444444448</c:v>
                </c:pt>
                <c:pt idx="305" formatCode="hh:mm:ss;@">
                  <c:v>0.69413194444444448</c:v>
                </c:pt>
                <c:pt idx="306" formatCode="hh:mm:ss;@">
                  <c:v>0.69413194444444448</c:v>
                </c:pt>
                <c:pt idx="307" formatCode="hh:mm:ss;@">
                  <c:v>0.69413194444444448</c:v>
                </c:pt>
                <c:pt idx="308" formatCode="hh:mm:ss;@">
                  <c:v>0.69417824074074075</c:v>
                </c:pt>
                <c:pt idx="309" formatCode="hh:mm:ss;@">
                  <c:v>0.69761574074074073</c:v>
                </c:pt>
                <c:pt idx="310" formatCode="hh:mm:ss;@">
                  <c:v>0.69761574074074073</c:v>
                </c:pt>
                <c:pt idx="311" formatCode="hh:mm:ss;@">
                  <c:v>0.69761574074074073</c:v>
                </c:pt>
                <c:pt idx="312" formatCode="hh:mm:ss;@">
                  <c:v>0.69768518518518519</c:v>
                </c:pt>
                <c:pt idx="313" formatCode="hh:mm:ss;@">
                  <c:v>0.69770833333333337</c:v>
                </c:pt>
                <c:pt idx="314" formatCode="hh:mm:ss;@">
                  <c:v>0.69773148148148145</c:v>
                </c:pt>
                <c:pt idx="315" formatCode="hh:mm:ss;@">
                  <c:v>0.70109953703703709</c:v>
                </c:pt>
                <c:pt idx="316" formatCode="hh:mm:ss;@">
                  <c:v>0.70109953703703709</c:v>
                </c:pt>
                <c:pt idx="317" formatCode="hh:mm:ss;@">
                  <c:v>0.70109953703703709</c:v>
                </c:pt>
                <c:pt idx="318" formatCode="hh:mm:ss;@">
                  <c:v>0.7012152777777777</c:v>
                </c:pt>
                <c:pt idx="319" formatCode="hh:mm:ss;@">
                  <c:v>0.70130787037037035</c:v>
                </c:pt>
                <c:pt idx="320" formatCode="hh:mm:ss;@">
                  <c:v>0.70135416666666661</c:v>
                </c:pt>
                <c:pt idx="321" formatCode="hh:mm:ss;@">
                  <c:v>0.70459490740740749</c:v>
                </c:pt>
                <c:pt idx="322" formatCode="hh:mm:ss;@">
                  <c:v>0.70464120370370376</c:v>
                </c:pt>
                <c:pt idx="323" formatCode="hh:mm:ss;@">
                  <c:v>0.70466435185185183</c:v>
                </c:pt>
                <c:pt idx="324" formatCode="hh:mm:ss;@">
                  <c:v>0.7047106481481481</c:v>
                </c:pt>
                <c:pt idx="325" formatCode="hh:mm:ss;@">
                  <c:v>0.70482638888888882</c:v>
                </c:pt>
                <c:pt idx="326" formatCode="hh:mm:ss;@">
                  <c:v>0.70484953703703701</c:v>
                </c:pt>
                <c:pt idx="327" formatCode="hh:mm:ss;@">
                  <c:v>0.70807870370370374</c:v>
                </c:pt>
                <c:pt idx="328" formatCode="hh:mm:ss;@">
                  <c:v>0.708125</c:v>
                </c:pt>
                <c:pt idx="329" formatCode="hh:mm:ss;@">
                  <c:v>0.70814814814814808</c:v>
                </c:pt>
                <c:pt idx="330" formatCode="hh:mm:ss;@">
                  <c:v>0.70819444444444446</c:v>
                </c:pt>
                <c:pt idx="331" formatCode="hh:mm:ss;@">
                  <c:v>0.70831018518518529</c:v>
                </c:pt>
                <c:pt idx="332" formatCode="hh:mm:ss;@">
                  <c:v>0.70833333333333337</c:v>
                </c:pt>
                <c:pt idx="333" formatCode="hh:mm:ss;@">
                  <c:v>0.71165509259259263</c:v>
                </c:pt>
                <c:pt idx="334" formatCode="hh:mm:ss;@">
                  <c:v>0.7117013888888889</c:v>
                </c:pt>
                <c:pt idx="335" formatCode="hh:mm:ss;@">
                  <c:v>0.71174768518518527</c:v>
                </c:pt>
                <c:pt idx="336" formatCode="hh:mm:ss;@">
                  <c:v>0.71177083333333335</c:v>
                </c:pt>
                <c:pt idx="337" formatCode="hh:mm:ss;@">
                  <c:v>0.71181712962962962</c:v>
                </c:pt>
                <c:pt idx="338" formatCode="hh:mm:ss;@">
                  <c:v>0.71188657407407396</c:v>
                </c:pt>
                <c:pt idx="339" formatCode="hh:mm:ss;@">
                  <c:v>0.71297453703703706</c:v>
                </c:pt>
                <c:pt idx="340" formatCode="hh:mm:ss;@">
                  <c:v>0.71297453703703706</c:v>
                </c:pt>
                <c:pt idx="341" formatCode="hh:mm:ss;@">
                  <c:v>0.71297453703703706</c:v>
                </c:pt>
                <c:pt idx="342" formatCode="hh:mm:ss;@">
                  <c:v>0.71297453703703706</c:v>
                </c:pt>
                <c:pt idx="343" formatCode="hh:mm:ss;@">
                  <c:v>0.71297453703703706</c:v>
                </c:pt>
                <c:pt idx="344" formatCode="hh:mm:ss;@">
                  <c:v>0.71298611111111121</c:v>
                </c:pt>
                <c:pt idx="345" formatCode="hh:mm:ss;@">
                  <c:v>0.71646990740740746</c:v>
                </c:pt>
                <c:pt idx="346" formatCode="hh:mm:ss;@">
                  <c:v>0.71646990740740746</c:v>
                </c:pt>
                <c:pt idx="347" formatCode="hh:mm:ss;@">
                  <c:v>0.71649305555555554</c:v>
                </c:pt>
                <c:pt idx="348" formatCode="hh:mm:ss;@">
                  <c:v>0.71651620370370372</c:v>
                </c:pt>
                <c:pt idx="349" formatCode="hh:mm:ss;@">
                  <c:v>0.71663194444444445</c:v>
                </c:pt>
                <c:pt idx="350" formatCode="hh:mm:ss;@">
                  <c:v>0.71674768518518517</c:v>
                </c:pt>
                <c:pt idx="351" formatCode="hh:mm:ss;@">
                  <c:v>0.71995370370370371</c:v>
                </c:pt>
                <c:pt idx="352" formatCode="hh:mm:ss;@">
                  <c:v>0.71995370370370371</c:v>
                </c:pt>
                <c:pt idx="353" formatCode="hh:mm:ss;@">
                  <c:v>0.72000000000000008</c:v>
                </c:pt>
                <c:pt idx="354" formatCode="hh:mm:ss;@">
                  <c:v>0.7201157407407407</c:v>
                </c:pt>
                <c:pt idx="355" formatCode="hh:mm:ss;@">
                  <c:v>0.72030092592592598</c:v>
                </c:pt>
                <c:pt idx="356" formatCode="hh:mm:ss;@">
                  <c:v>0.72050925925925924</c:v>
                </c:pt>
                <c:pt idx="357" formatCode="hh:mm:ss;@">
                  <c:v>0.72343750000000007</c:v>
                </c:pt>
                <c:pt idx="358" formatCode="hh:mm:ss;@">
                  <c:v>0.72343750000000007</c:v>
                </c:pt>
                <c:pt idx="359" formatCode="hh:mm:ss;@">
                  <c:v>0.72348379629629633</c:v>
                </c:pt>
                <c:pt idx="360" formatCode="hh:mm:ss;@">
                  <c:v>0.72359953703703705</c:v>
                </c:pt>
                <c:pt idx="361" formatCode="hh:mm:ss;@">
                  <c:v>0.72399305555555549</c:v>
                </c:pt>
                <c:pt idx="362" formatCode="hh:mm:ss;@">
                  <c:v>0.72401620370370379</c:v>
                </c:pt>
                <c:pt idx="363" formatCode="hh:mm:ss;@">
                  <c:v>0.72692129629629632</c:v>
                </c:pt>
                <c:pt idx="364" formatCode="hh:mm:ss;@">
                  <c:v>0.72692129629629632</c:v>
                </c:pt>
                <c:pt idx="365" formatCode="hh:mm:ss;@">
                  <c:v>0.72699074074074066</c:v>
                </c:pt>
                <c:pt idx="366" formatCode="hh:mm:ss;@">
                  <c:v>0.7270833333333333</c:v>
                </c:pt>
                <c:pt idx="367" formatCode="hh:mm:ss;@">
                  <c:v>0.72747685185185185</c:v>
                </c:pt>
                <c:pt idx="368" formatCode="hh:mm:ss;@">
                  <c:v>0.72758101851851853</c:v>
                </c:pt>
                <c:pt idx="369" formatCode="hh:mm:ss;@">
                  <c:v>0.73041666666666671</c:v>
                </c:pt>
                <c:pt idx="370" formatCode="hh:mm:ss;@">
                  <c:v>0.73048611111111106</c:v>
                </c:pt>
                <c:pt idx="371" formatCode="hh:mm:ss;@">
                  <c:v>0.73050925925925936</c:v>
                </c:pt>
                <c:pt idx="372" formatCode="hh:mm:ss;@">
                  <c:v>0.73076388888888888</c:v>
                </c:pt>
                <c:pt idx="373" formatCode="hh:mm:ss;@">
                  <c:v>0.73106481481481478</c:v>
                </c:pt>
                <c:pt idx="374" formatCode="hh:mm:ss;@">
                  <c:v>0.73127314814814814</c:v>
                </c:pt>
                <c:pt idx="375" formatCode="hh:mm:ss;@">
                  <c:v>0.73390046296296296</c:v>
                </c:pt>
                <c:pt idx="376" formatCode="hh:mm:ss;@">
                  <c:v>0.73396990740740742</c:v>
                </c:pt>
                <c:pt idx="377" formatCode="hh:mm:ss;@">
                  <c:v>0.73399305555555561</c:v>
                </c:pt>
                <c:pt idx="378" formatCode="hh:mm:ss;@">
                  <c:v>0.73440972222222223</c:v>
                </c:pt>
                <c:pt idx="379" formatCode="hh:mm:ss;@">
                  <c:v>0.73464120370370367</c:v>
                </c:pt>
                <c:pt idx="380" formatCode="hh:mm:ss;@">
                  <c:v>0.73475694444444439</c:v>
                </c:pt>
                <c:pt idx="381" formatCode="hh:mm:ss;@">
                  <c:v>0.7374074074074074</c:v>
                </c:pt>
                <c:pt idx="382" formatCode="hh:mm:ss;@">
                  <c:v>0.73745370370370367</c:v>
                </c:pt>
                <c:pt idx="383" formatCode="hh:mm:ss;@">
                  <c:v>0.73749999999999993</c:v>
                </c:pt>
                <c:pt idx="384" formatCode="hh:mm:ss;@">
                  <c:v>0.73789351851851848</c:v>
                </c:pt>
                <c:pt idx="385" formatCode="hh:mm:ss;@">
                  <c:v>0.73812500000000003</c:v>
                </c:pt>
                <c:pt idx="386" formatCode="hh:mm:ss;@">
                  <c:v>0.73851851851851846</c:v>
                </c:pt>
                <c:pt idx="387" formatCode="hh:mm:ss;@">
                  <c:v>0.74089120370370365</c:v>
                </c:pt>
                <c:pt idx="388" formatCode="hh:mm:ss;@">
                  <c:v>0.74093749999999992</c:v>
                </c:pt>
                <c:pt idx="389" formatCode="hh:mm:ss;@">
                  <c:v>0.74098379629629629</c:v>
                </c:pt>
                <c:pt idx="390" formatCode="hh:mm:ss;@">
                  <c:v>0.74137731481481473</c:v>
                </c:pt>
                <c:pt idx="391" formatCode="hh:mm:ss;@">
                  <c:v>0.74160879629629628</c:v>
                </c:pt>
                <c:pt idx="392" formatCode="hh:mm:ss;@">
                  <c:v>0.74206018518518524</c:v>
                </c:pt>
                <c:pt idx="393" formatCode="hh:mm:ss;@">
                  <c:v>0.7443981481481482</c:v>
                </c:pt>
                <c:pt idx="394" formatCode="hh:mm:ss;@">
                  <c:v>0.74444444444444446</c:v>
                </c:pt>
                <c:pt idx="395" formatCode="hh:mm:ss;@">
                  <c:v>0.74446759259259254</c:v>
                </c:pt>
                <c:pt idx="396" formatCode="hh:mm:ss;@">
                  <c:v>0.74487268518518512</c:v>
                </c:pt>
                <c:pt idx="397" formatCode="hh:mm:ss;@">
                  <c:v>0.74510416666666668</c:v>
                </c:pt>
                <c:pt idx="398" formatCode="hh:mm:ss;@">
                  <c:v>0.74561342592592583</c:v>
                </c:pt>
                <c:pt idx="399" formatCode="hh:mm:ss;@">
                  <c:v>0.7478935185185186</c:v>
                </c:pt>
                <c:pt idx="400" formatCode="hh:mm:ss;@">
                  <c:v>0.74796296296296294</c:v>
                </c:pt>
                <c:pt idx="401" formatCode="hh:mm:ss;@">
                  <c:v>0.74828703703703703</c:v>
                </c:pt>
                <c:pt idx="402" formatCode="hh:mm:ss;@">
                  <c:v>0.74835648148148148</c:v>
                </c:pt>
                <c:pt idx="403" formatCode="hh:mm:ss;@">
                  <c:v>0.74858796296296293</c:v>
                </c:pt>
                <c:pt idx="404" formatCode="hh:mm:ss;@">
                  <c:v>0.74909722222222219</c:v>
                </c:pt>
                <c:pt idx="405" formatCode="hh:mm:ss;@">
                  <c:v>0.75137731481481485</c:v>
                </c:pt>
                <c:pt idx="406" formatCode="hh:mm:ss;@">
                  <c:v>0.75144675925925919</c:v>
                </c:pt>
                <c:pt idx="407" formatCode="hh:mm:ss;@">
                  <c:v>0.75184027777777773</c:v>
                </c:pt>
                <c:pt idx="408" formatCode="hh:mm:ss;@">
                  <c:v>0.7519097222222223</c:v>
                </c:pt>
                <c:pt idx="409" formatCode="hh:mm:ss;@">
                  <c:v>0.75207175925925929</c:v>
                </c:pt>
                <c:pt idx="410" formatCode="hh:mm:ss;@">
                  <c:v>0.75260416666666663</c:v>
                </c:pt>
                <c:pt idx="411" formatCode="hh:mm:ss;@">
                  <c:v>0.75486111111111109</c:v>
                </c:pt>
                <c:pt idx="412" formatCode="hh:mm:ss;@">
                  <c:v>0.75493055555555555</c:v>
                </c:pt>
                <c:pt idx="413" formatCode="hh:mm:ss;@">
                  <c:v>0.75532407407407398</c:v>
                </c:pt>
                <c:pt idx="414" formatCode="hh:mm:ss;@">
                  <c:v>0.75541666666666663</c:v>
                </c:pt>
                <c:pt idx="415" formatCode="hh:mm:ss;@">
                  <c:v>0.75557870370370372</c:v>
                </c:pt>
                <c:pt idx="416" formatCode="hh:mm:ss;@">
                  <c:v>0.75608796296296299</c:v>
                </c:pt>
                <c:pt idx="417" formatCode="hh:mm:ss;@">
                  <c:v>0.75836805555555553</c:v>
                </c:pt>
                <c:pt idx="418" formatCode="hh:mm:ss;@">
                  <c:v>0.75843749999999999</c:v>
                </c:pt>
                <c:pt idx="419" formatCode="hh:mm:ss;@">
                  <c:v>0.75883101851851853</c:v>
                </c:pt>
                <c:pt idx="420" formatCode="hh:mm:ss;@">
                  <c:v>0.75908564814814816</c:v>
                </c:pt>
                <c:pt idx="421" formatCode="hh:mm:ss;@">
                  <c:v>0.75908564814814816</c:v>
                </c:pt>
                <c:pt idx="422" formatCode="hh:mm:ss;@">
                  <c:v>0.75958333333333339</c:v>
                </c:pt>
                <c:pt idx="423" formatCode="hh:mm:ss;@">
                  <c:v>0.76185185185185178</c:v>
                </c:pt>
                <c:pt idx="424" formatCode="hh:mm:ss;@">
                  <c:v>0.76199074074074069</c:v>
                </c:pt>
                <c:pt idx="425" formatCode="hh:mm:ss;@">
                  <c:v>0.76239583333333327</c:v>
                </c:pt>
                <c:pt idx="426" formatCode="hh:mm:ss;@">
                  <c:v>0.76258101851851856</c:v>
                </c:pt>
                <c:pt idx="427" formatCode="hh:mm:ss;@">
                  <c:v>0.7628125</c:v>
                </c:pt>
                <c:pt idx="428" formatCode="hh:mm:ss;@">
                  <c:v>0.76306712962962964</c:v>
                </c:pt>
                <c:pt idx="429" formatCode="hh:mm:ss;@">
                  <c:v>0.76534722222222218</c:v>
                </c:pt>
                <c:pt idx="430" formatCode="hh:mm:ss;@">
                  <c:v>0.76548611111111109</c:v>
                </c:pt>
                <c:pt idx="431" formatCode="hh:mm:ss;@">
                  <c:v>0.76590277777777782</c:v>
                </c:pt>
                <c:pt idx="432" formatCode="hh:mm:ss;@">
                  <c:v>0.766087962962963</c:v>
                </c:pt>
                <c:pt idx="433" formatCode="hh:mm:ss;@">
                  <c:v>0.76643518518518527</c:v>
                </c:pt>
                <c:pt idx="434" formatCode="hh:mm:ss;@">
                  <c:v>0.76655092592592589</c:v>
                </c:pt>
                <c:pt idx="435" formatCode="hh:mm:ss;@">
                  <c:v>0.76883101851851843</c:v>
                </c:pt>
                <c:pt idx="436" formatCode="hh:mm:ss;@">
                  <c:v>0.76896990740740734</c:v>
                </c:pt>
                <c:pt idx="437" formatCode="hh:mm:ss;@">
                  <c:v>0.76954861111111106</c:v>
                </c:pt>
                <c:pt idx="438" formatCode="hh:mm:ss;@">
                  <c:v>0.76957175925925936</c:v>
                </c:pt>
                <c:pt idx="439" formatCode="hh:mm:ss;@">
                  <c:v>0.76991898148148152</c:v>
                </c:pt>
                <c:pt idx="440" formatCode="hh:mm:ss;@">
                  <c:v>0.77003472222222225</c:v>
                </c:pt>
                <c:pt idx="441" formatCode="hh:mm:ss;@">
                  <c:v>0.77233796296296298</c:v>
                </c:pt>
                <c:pt idx="442" formatCode="hh:mm:ss;@">
                  <c:v>0.77249999999999996</c:v>
                </c:pt>
                <c:pt idx="443" formatCode="hh:mm:ss;@">
                  <c:v>0.77305555555555561</c:v>
                </c:pt>
                <c:pt idx="444" formatCode="hh:mm:ss;@">
                  <c:v>0.77305555555555561</c:v>
                </c:pt>
                <c:pt idx="445" formatCode="hh:mm:ss;@">
                  <c:v>0.77340277777777777</c:v>
                </c:pt>
                <c:pt idx="446" formatCode="hh:mm:ss;@">
                  <c:v>0.77351851851851849</c:v>
                </c:pt>
                <c:pt idx="447" formatCode="hh:mm:ss;@">
                  <c:v>0.7758449074074073</c:v>
                </c:pt>
                <c:pt idx="448" formatCode="hh:mm:ss;@">
                  <c:v>0.77598379629629621</c:v>
                </c:pt>
                <c:pt idx="449" formatCode="hh:mm:ss;@">
                  <c:v>0.77653935185185186</c:v>
                </c:pt>
                <c:pt idx="450" formatCode="hh:mm:ss;@">
                  <c:v>0.77655092592592589</c:v>
                </c:pt>
                <c:pt idx="451" formatCode="hh:mm:ss;@">
                  <c:v>0.77689814814814817</c:v>
                </c:pt>
                <c:pt idx="452" formatCode="hh:mm:ss;@">
                  <c:v>0.77701388888888889</c:v>
                </c:pt>
                <c:pt idx="453" formatCode="hh:mm:ss;@">
                  <c:v>0.77932870370370377</c:v>
                </c:pt>
                <c:pt idx="454" formatCode="hh:mm:ss;@">
                  <c:v>0.77947916666666661</c:v>
                </c:pt>
                <c:pt idx="455" formatCode="hh:mm:ss;@">
                  <c:v>0.78003472222222225</c:v>
                </c:pt>
                <c:pt idx="456" formatCode="hh:mm:ss;@">
                  <c:v>0.78005787037037033</c:v>
                </c:pt>
                <c:pt idx="457" formatCode="hh:mm:ss;@">
                  <c:v>0.78038194444444453</c:v>
                </c:pt>
                <c:pt idx="458" formatCode="hh:mm:ss;@">
                  <c:v>0.78049768518518514</c:v>
                </c:pt>
                <c:pt idx="459" formatCode="hh:mm:ss;@">
                  <c:v>0.78282407407407406</c:v>
                </c:pt>
                <c:pt idx="460" formatCode="hh:mm:ss;@">
                  <c:v>0.78296296296296297</c:v>
                </c:pt>
                <c:pt idx="461" formatCode="hh:mm:ss;@">
                  <c:v>0.78351851851851861</c:v>
                </c:pt>
                <c:pt idx="462" formatCode="hh:mm:ss;@">
                  <c:v>0.78354166666666669</c:v>
                </c:pt>
                <c:pt idx="463" formatCode="hh:mm:ss;@">
                  <c:v>0.78402777777777777</c:v>
                </c:pt>
                <c:pt idx="464" formatCode="hh:mm:ss;@">
                  <c:v>0.78412037037037041</c:v>
                </c:pt>
                <c:pt idx="465" formatCode="hh:mm:ss;@">
                  <c:v>0.78630787037037031</c:v>
                </c:pt>
                <c:pt idx="466" formatCode="hh:mm:ss;@">
                  <c:v>0.78644675925925922</c:v>
                </c:pt>
                <c:pt idx="467" formatCode="hh:mm:ss;@">
                  <c:v>0.78700231481481486</c:v>
                </c:pt>
                <c:pt idx="468" formatCode="hh:mm:ss;@">
                  <c:v>0.78704861111111113</c:v>
                </c:pt>
                <c:pt idx="469" formatCode="hh:mm:ss;@">
                  <c:v>0.78751157407407402</c:v>
                </c:pt>
                <c:pt idx="470" formatCode="hh:mm:ss;@">
                  <c:v>0.78760416666666666</c:v>
                </c:pt>
                <c:pt idx="471" formatCode="hh:mm:ss;@">
                  <c:v>0.78979166666666656</c:v>
                </c:pt>
                <c:pt idx="472" formatCode="hh:mm:ss;@">
                  <c:v>0.79023148148148137</c:v>
                </c:pt>
                <c:pt idx="473" formatCode="hh:mm:ss;@">
                  <c:v>0.79053240740740749</c:v>
                </c:pt>
                <c:pt idx="474" formatCode="hh:mm:ss;@">
                  <c:v>0.79062500000000002</c:v>
                </c:pt>
                <c:pt idx="475" formatCode="hh:mm:ss;@">
                  <c:v>0.79099537037037038</c:v>
                </c:pt>
                <c:pt idx="476" formatCode="hh:mm:ss;@">
                  <c:v>0.79133101851851861</c:v>
                </c:pt>
                <c:pt idx="477" formatCode="hh:mm:ss;@">
                  <c:v>0.79327546296296303</c:v>
                </c:pt>
                <c:pt idx="478" formatCode="hh:mm:ss;@">
                  <c:v>0.79376157407407411</c:v>
                </c:pt>
                <c:pt idx="479" formatCode="hh:mm:ss;@">
                  <c:v>0.79407407407407404</c:v>
                </c:pt>
                <c:pt idx="480" formatCode="hh:mm:ss;@">
                  <c:v>0.79412037037037031</c:v>
                </c:pt>
                <c:pt idx="481" formatCode="hh:mm:ss;@">
                  <c:v>0.79449074074074078</c:v>
                </c:pt>
                <c:pt idx="482" formatCode="hh:mm:ss;@">
                  <c:v>0.79481481481481486</c:v>
                </c:pt>
                <c:pt idx="483" formatCode="hh:mm:ss;@">
                  <c:v>0.79679398148148151</c:v>
                </c:pt>
                <c:pt idx="484" formatCode="hh:mm:ss;@">
                  <c:v>0.79728009259259258</c:v>
                </c:pt>
                <c:pt idx="485" formatCode="hh:mm:ss;@">
                  <c:v>0.7975578703703704</c:v>
                </c:pt>
                <c:pt idx="486" formatCode="hh:mm:ss;@">
                  <c:v>0.79760416666666656</c:v>
                </c:pt>
                <c:pt idx="487" formatCode="hh:mm:ss;@">
                  <c:v>0.79799768518518521</c:v>
                </c:pt>
                <c:pt idx="488" formatCode="hh:mm:ss;@">
                  <c:v>0.79829861111111111</c:v>
                </c:pt>
                <c:pt idx="489" formatCode="hh:mm:ss;@">
                  <c:v>0.80027777777777775</c:v>
                </c:pt>
                <c:pt idx="490" formatCode="hh:mm:ss;@">
                  <c:v>0.80085648148148147</c:v>
                </c:pt>
                <c:pt idx="491" formatCode="hh:mm:ss;@">
                  <c:v>0.80106481481481484</c:v>
                </c:pt>
                <c:pt idx="492" formatCode="hh:mm:ss;@">
                  <c:v>0.80108796296296303</c:v>
                </c:pt>
                <c:pt idx="493" formatCode="hh:mm:ss;@">
                  <c:v>0.80152777777777784</c:v>
                </c:pt>
                <c:pt idx="494" formatCode="hh:mm:ss;@">
                  <c:v>0.80182870370370374</c:v>
                </c:pt>
                <c:pt idx="495" formatCode="hh:mm:ss;@">
                  <c:v>0.80378472222222219</c:v>
                </c:pt>
                <c:pt idx="496" formatCode="hh:mm:ss;@">
                  <c:v>0.80436342592592591</c:v>
                </c:pt>
                <c:pt idx="497" formatCode="hh:mm:ss;@">
                  <c:v>0.80457175925925928</c:v>
                </c:pt>
                <c:pt idx="498" formatCode="hh:mm:ss;@">
                  <c:v>0.80457175925925928</c:v>
                </c:pt>
                <c:pt idx="499" formatCode="hh:mm:ss;@">
                  <c:v>0.80501157407407409</c:v>
                </c:pt>
                <c:pt idx="500" formatCode="hh:mm:ss;@">
                  <c:v>0.80533564814814806</c:v>
                </c:pt>
                <c:pt idx="501" formatCode="hh:mm:ss;@">
                  <c:v>0.80726851851851855</c:v>
                </c:pt>
                <c:pt idx="502" formatCode="hh:mm:ss;@">
                  <c:v>0.80784722222222216</c:v>
                </c:pt>
                <c:pt idx="503" formatCode="hh:mm:ss;@">
                  <c:v>0.80807870370370372</c:v>
                </c:pt>
                <c:pt idx="504" formatCode="hh:mm:ss;@">
                  <c:v>0.80807870370370372</c:v>
                </c:pt>
                <c:pt idx="505" formatCode="hh:mm:ss;@">
                  <c:v>0.80866898148148147</c:v>
                </c:pt>
                <c:pt idx="506" formatCode="hh:mm:ss;@">
                  <c:v>0.80883101851851846</c:v>
                </c:pt>
                <c:pt idx="507" formatCode="hh:mm:ss;@">
                  <c:v>0.81075231481481491</c:v>
                </c:pt>
                <c:pt idx="508" formatCode="hh:mm:ss;@">
                  <c:v>0.81134259259259256</c:v>
                </c:pt>
                <c:pt idx="509" formatCode="hh:mm:ss;@">
                  <c:v>0.81162037037037038</c:v>
                </c:pt>
                <c:pt idx="510" formatCode="hh:mm:ss;@">
                  <c:v>0.81162037037037038</c:v>
                </c:pt>
                <c:pt idx="511" formatCode="hh:mm:ss;@">
                  <c:v>0.81217592592592591</c:v>
                </c:pt>
                <c:pt idx="512" formatCode="hh:mm:ss;@">
                  <c:v>0.81231481481481482</c:v>
                </c:pt>
                <c:pt idx="513" formatCode="hh:mm:ss;@">
                  <c:v>0.81429398148148147</c:v>
                </c:pt>
                <c:pt idx="514" formatCode="hh:mm:ss;@">
                  <c:v>0.81482638888888881</c:v>
                </c:pt>
                <c:pt idx="515" formatCode="hh:mm:ss;@">
                  <c:v>0.81510416666666663</c:v>
                </c:pt>
                <c:pt idx="516" formatCode="hh:mm:ss;@">
                  <c:v>0.81517361111111108</c:v>
                </c:pt>
                <c:pt idx="517" formatCode="hh:mm:ss;@">
                  <c:v>0.81568287037037035</c:v>
                </c:pt>
                <c:pt idx="518" formatCode="hh:mm:ss;@">
                  <c:v>0.81579861111111107</c:v>
                </c:pt>
                <c:pt idx="519" formatCode="hh:mm:ss;@">
                  <c:v>0.81777777777777771</c:v>
                </c:pt>
                <c:pt idx="520" formatCode="hh:mm:ss;@">
                  <c:v>0.81844907407407408</c:v>
                </c:pt>
                <c:pt idx="521" formatCode="hh:mm:ss;@">
                  <c:v>0.81858796296296299</c:v>
                </c:pt>
                <c:pt idx="522" formatCode="hh:mm:ss;@">
                  <c:v>0.81886574074074081</c:v>
                </c:pt>
                <c:pt idx="523" formatCode="hh:mm:ss;@">
                  <c:v>0.81916666666666671</c:v>
                </c:pt>
                <c:pt idx="524" formatCode="hh:mm:ss;@">
                  <c:v>0.81935185185185189</c:v>
                </c:pt>
                <c:pt idx="525" formatCode="hh:mm:ss;@">
                  <c:v>0.82126157407407396</c:v>
                </c:pt>
                <c:pt idx="526" formatCode="hh:mm:ss;@">
                  <c:v>0.82209490740740743</c:v>
                </c:pt>
                <c:pt idx="527" formatCode="hh:mm:ss;@">
                  <c:v>0.82221064814814815</c:v>
                </c:pt>
                <c:pt idx="528" formatCode="hh:mm:ss;@">
                  <c:v>0.82234953703703706</c:v>
                </c:pt>
                <c:pt idx="529" formatCode="hh:mm:ss;@">
                  <c:v>0.82269675925925922</c:v>
                </c:pt>
                <c:pt idx="530" formatCode="hh:mm:ss;@">
                  <c:v>0.82287037037037036</c:v>
                </c:pt>
                <c:pt idx="531" formatCode="hh:mm:ss;@">
                  <c:v>0.82474537037037043</c:v>
                </c:pt>
                <c:pt idx="532" formatCode="hh:mm:ss;@">
                  <c:v>0.8256134259259259</c:v>
                </c:pt>
                <c:pt idx="533" formatCode="hh:mm:ss;@">
                  <c:v>0.82570601851851855</c:v>
                </c:pt>
                <c:pt idx="534" formatCode="hh:mm:ss;@">
                  <c:v>0.82584490740740746</c:v>
                </c:pt>
                <c:pt idx="535" formatCode="hh:mm:ss;@">
                  <c:v>0.82619212962962962</c:v>
                </c:pt>
                <c:pt idx="536" formatCode="hh:mm:ss;@">
                  <c:v>0.82635416666666661</c:v>
                </c:pt>
                <c:pt idx="537" formatCode="hh:mm:ss;@">
                  <c:v>0.82822916666666668</c:v>
                </c:pt>
                <c:pt idx="538" formatCode="hh:mm:ss;@">
                  <c:v>0.82909722222222226</c:v>
                </c:pt>
                <c:pt idx="539" formatCode="hh:mm:ss;@">
                  <c:v>0.8291898148148148</c:v>
                </c:pt>
                <c:pt idx="540" formatCode="hh:mm:ss;@">
                  <c:v>0.82944444444444443</c:v>
                </c:pt>
                <c:pt idx="541" formatCode="hh:mm:ss;@">
                  <c:v>0.82967592592592598</c:v>
                </c:pt>
                <c:pt idx="542" formatCode="hh:mm:ss;@">
                  <c:v>0.82983796296296297</c:v>
                </c:pt>
                <c:pt idx="543" formatCode="hh:mm:ss;@">
                  <c:v>0.83172453703703697</c:v>
                </c:pt>
                <c:pt idx="544" formatCode="hh:mm:ss;@">
                  <c:v>0.83258101851851851</c:v>
                </c:pt>
                <c:pt idx="545" formatCode="hh:mm:ss;@">
                  <c:v>0.83269675925925923</c:v>
                </c:pt>
                <c:pt idx="546" formatCode="hh:mm:ss;@">
                  <c:v>0.83311342592592597</c:v>
                </c:pt>
                <c:pt idx="547" formatCode="hh:mm:ss;@">
                  <c:v>0.83318287037037031</c:v>
                </c:pt>
                <c:pt idx="548" formatCode="hh:mm:ss;@">
                  <c:v>0.83334490740740741</c:v>
                </c:pt>
                <c:pt idx="549" formatCode="hh:mm:ss;@">
                  <c:v>0.83537037037037043</c:v>
                </c:pt>
                <c:pt idx="550" formatCode="hh:mm:ss;@">
                  <c:v>0.83606481481481476</c:v>
                </c:pt>
                <c:pt idx="551" formatCode="hh:mm:ss;@">
                  <c:v>0.83618055555555548</c:v>
                </c:pt>
                <c:pt idx="552" formatCode="hh:mm:ss;@">
                  <c:v>0.83659722222222221</c:v>
                </c:pt>
                <c:pt idx="553" formatCode="hh:mm:ss;@">
                  <c:v>0.83666666666666656</c:v>
                </c:pt>
                <c:pt idx="554" formatCode="hh:mm:ss;@">
                  <c:v>0.83682870370370377</c:v>
                </c:pt>
                <c:pt idx="555" formatCode="hh:mm:ss;@">
                  <c:v>0.83885416666666668</c:v>
                </c:pt>
                <c:pt idx="556" formatCode="hh:mm:ss;@">
                  <c:v>0.83959490740740739</c:v>
                </c:pt>
                <c:pt idx="557" formatCode="hh:mm:ss;@">
                  <c:v>0.83966435185185195</c:v>
                </c:pt>
                <c:pt idx="558" formatCode="hh:mm:ss;@">
                  <c:v>0.84009259259259261</c:v>
                </c:pt>
                <c:pt idx="559" formatCode="hh:mm:ss;@">
                  <c:v>0.84018518518518526</c:v>
                </c:pt>
                <c:pt idx="560" formatCode="hh:mm:ss;@">
                  <c:v>0.84032407407407417</c:v>
                </c:pt>
                <c:pt idx="561" formatCode="hh:mm:ss;@">
                  <c:v>0.84233796296296293</c:v>
                </c:pt>
                <c:pt idx="562" formatCode="hh:mm:ss;@">
                  <c:v>0.84309027777777779</c:v>
                </c:pt>
                <c:pt idx="563" formatCode="hh:mm:ss;@">
                  <c:v>0.84315972222222213</c:v>
                </c:pt>
                <c:pt idx="564" formatCode="hh:mm:ss;@">
                  <c:v>0.84357638888888886</c:v>
                </c:pt>
                <c:pt idx="565" formatCode="hh:mm:ss;@">
                  <c:v>0.84371527777777777</c:v>
                </c:pt>
                <c:pt idx="566" formatCode="hh:mm:ss;@">
                  <c:v>0.84383101851851849</c:v>
                </c:pt>
                <c:pt idx="567" formatCode="hh:mm:ss;@">
                  <c:v>0.84583333333333333</c:v>
                </c:pt>
                <c:pt idx="568" formatCode="hh:mm:ss;@">
                  <c:v>0.84657407407407403</c:v>
                </c:pt>
                <c:pt idx="569" formatCode="hh:mm:ss;@">
                  <c:v>0.84664351851851849</c:v>
                </c:pt>
                <c:pt idx="570" formatCode="hh:mm:ss;@">
                  <c:v>0.84715277777777775</c:v>
                </c:pt>
                <c:pt idx="571" formatCode="hh:mm:ss;@">
                  <c:v>0.84726851851851848</c:v>
                </c:pt>
                <c:pt idx="572" formatCode="hh:mm:ss;@">
                  <c:v>0.84733796296296304</c:v>
                </c:pt>
                <c:pt idx="573" formatCode="hh:mm:ss;@">
                  <c:v>0.84931712962962969</c:v>
                </c:pt>
                <c:pt idx="574" formatCode="hh:mm:ss;@">
                  <c:v>0.85005787037037039</c:v>
                </c:pt>
                <c:pt idx="575" formatCode="hh:mm:ss;@">
                  <c:v>0.8501967592592593</c:v>
                </c:pt>
                <c:pt idx="576" formatCode="hh:mm:ss;@">
                  <c:v>0.85065972222222219</c:v>
                </c:pt>
                <c:pt idx="577" formatCode="hh:mm:ss;@">
                  <c:v>0.85082175925925929</c:v>
                </c:pt>
                <c:pt idx="578" formatCode="hh:mm:ss;@">
                  <c:v>0.85093750000000001</c:v>
                </c:pt>
                <c:pt idx="579" formatCode="hh:mm:ss;@">
                  <c:v>0.85282407407407401</c:v>
                </c:pt>
                <c:pt idx="580" formatCode="hh:mm:ss;@">
                  <c:v>0.85368055555555555</c:v>
                </c:pt>
                <c:pt idx="581" formatCode="hh:mm:ss;@">
                  <c:v>0.85381944444444446</c:v>
                </c:pt>
                <c:pt idx="582" formatCode="hh:mm:ss;@">
                  <c:v>0.854375</c:v>
                </c:pt>
                <c:pt idx="583" formatCode="hh:mm:ss;@">
                  <c:v>0.85442129629629626</c:v>
                </c:pt>
                <c:pt idx="584" formatCode="hh:mm:ss;@">
                  <c:v>0.85444444444444445</c:v>
                </c:pt>
                <c:pt idx="585" formatCode="hh:mm:ss;@">
                  <c:v>0.85630787037037026</c:v>
                </c:pt>
                <c:pt idx="586" formatCode="hh:mm:ss;@">
                  <c:v>0.8571643518518518</c:v>
                </c:pt>
                <c:pt idx="587" formatCode="hh:mm:ss;@">
                  <c:v>0.85730324074074071</c:v>
                </c:pt>
                <c:pt idx="588" formatCode="hh:mm:ss;@">
                  <c:v>0.85796296296296293</c:v>
                </c:pt>
                <c:pt idx="589" formatCode="hh:mm:ss;@">
                  <c:v>0.85796296296296293</c:v>
                </c:pt>
                <c:pt idx="590" formatCode="hh:mm:ss;@">
                  <c:v>0.85805555555555557</c:v>
                </c:pt>
                <c:pt idx="591" formatCode="hh:mm:ss;@">
                  <c:v>0.85979166666666673</c:v>
                </c:pt>
                <c:pt idx="592" formatCode="hh:mm:ss;@">
                  <c:v>0.8606597222222222</c:v>
                </c:pt>
                <c:pt idx="593" formatCode="hh:mm:ss;@">
                  <c:v>0.86079861111111111</c:v>
                </c:pt>
                <c:pt idx="594" formatCode="hh:mm:ss;@">
                  <c:v>0.86144675925925929</c:v>
                </c:pt>
                <c:pt idx="595" formatCode="hh:mm:ss;@">
                  <c:v>0.86163194444444446</c:v>
                </c:pt>
                <c:pt idx="596" formatCode="hh:mm:ss;@">
                  <c:v>0.86167824074074073</c:v>
                </c:pt>
                <c:pt idx="597" formatCode="hh:mm:ss;@">
                  <c:v>0.86328703703703702</c:v>
                </c:pt>
                <c:pt idx="598" formatCode="hh:mm:ss;@">
                  <c:v>0.86414351851851856</c:v>
                </c:pt>
                <c:pt idx="599" formatCode="hh:mm:ss;@">
                  <c:v>0.86428240740740747</c:v>
                </c:pt>
                <c:pt idx="600" formatCode="hh:mm:ss;@">
                  <c:v>0.8650000000000001</c:v>
                </c:pt>
                <c:pt idx="601" formatCode="hh:mm:ss;@">
                  <c:v>0.86511574074074071</c:v>
                </c:pt>
                <c:pt idx="602" formatCode="hh:mm:ss;@">
                  <c:v>0.86518518518518517</c:v>
                </c:pt>
                <c:pt idx="603" formatCode="hh:mm:ss;@">
                  <c:v>0.86677083333333327</c:v>
                </c:pt>
                <c:pt idx="604" formatCode="hh:mm:ss;@">
                  <c:v>0.86762731481481481</c:v>
                </c:pt>
                <c:pt idx="605" formatCode="hh:mm:ss;@">
                  <c:v>0.86797453703703698</c:v>
                </c:pt>
                <c:pt idx="606" formatCode="hh:mm:ss;@">
                  <c:v>0.86848379629629635</c:v>
                </c:pt>
                <c:pt idx="607" formatCode="hh:mm:ss;@">
                  <c:v>0.86859953703703707</c:v>
                </c:pt>
                <c:pt idx="608" formatCode="hh:mm:ss;@">
                  <c:v>0.86866898148148142</c:v>
                </c:pt>
                <c:pt idx="609" formatCode="hh:mm:ss;@">
                  <c:v>0.87025462962962974</c:v>
                </c:pt>
                <c:pt idx="610" formatCode="hh:mm:ss;@">
                  <c:v>0.87113425925925936</c:v>
                </c:pt>
                <c:pt idx="611" formatCode="hh:mm:ss;@">
                  <c:v>0.87145833333333333</c:v>
                </c:pt>
                <c:pt idx="612" formatCode="hh:mm:ss;@">
                  <c:v>0.87197916666666664</c:v>
                </c:pt>
                <c:pt idx="613" formatCode="hh:mm:ss;@">
                  <c:v>0.87211805555555555</c:v>
                </c:pt>
                <c:pt idx="614" formatCode="hh:mm:ss;@">
                  <c:v>0.87223379629629638</c:v>
                </c:pt>
                <c:pt idx="615" formatCode="hh:mm:ss;@">
                  <c:v>0.87378472222222225</c:v>
                </c:pt>
                <c:pt idx="616" formatCode="hh:mm:ss;@">
                  <c:v>0.87464120370370368</c:v>
                </c:pt>
                <c:pt idx="617" formatCode="hh:mm:ss;@">
                  <c:v>0.87497685185185192</c:v>
                </c:pt>
                <c:pt idx="618" formatCode="hh:mm:ss;@">
                  <c:v>0.87550925925925915</c:v>
                </c:pt>
                <c:pt idx="619" formatCode="hh:mm:ss;@">
                  <c:v>0.87562499999999999</c:v>
                </c:pt>
                <c:pt idx="620" formatCode="hh:mm:ss;@">
                  <c:v>0.87571759259259263</c:v>
                </c:pt>
                <c:pt idx="621" formatCode="hh:mm:ss;@">
                  <c:v>0.87731481481481488</c:v>
                </c:pt>
                <c:pt idx="622" formatCode="hh:mm:ss;@">
                  <c:v>0.87815972222222216</c:v>
                </c:pt>
                <c:pt idx="623" formatCode="hh:mm:ss;@">
                  <c:v>0.87846064814814817</c:v>
                </c:pt>
                <c:pt idx="624" formatCode="hh:mm:ss;@">
                  <c:v>0.87899305555555562</c:v>
                </c:pt>
                <c:pt idx="625" formatCode="hh:mm:ss;@">
                  <c:v>0.87910879629629635</c:v>
                </c:pt>
                <c:pt idx="626" formatCode="hh:mm:ss;@">
                  <c:v>0.87920138888888888</c:v>
                </c:pt>
                <c:pt idx="627" formatCode="hh:mm:ss;@">
                  <c:v>0.88083333333333336</c:v>
                </c:pt>
                <c:pt idx="628" formatCode="hh:mm:ss;@">
                  <c:v>0.88164351851851841</c:v>
                </c:pt>
                <c:pt idx="629" formatCode="hh:mm:ss;@">
                  <c:v>0.88196759259259261</c:v>
                </c:pt>
                <c:pt idx="630" formatCode="hh:mm:ss;@">
                  <c:v>0.88249999999999995</c:v>
                </c:pt>
                <c:pt idx="631" formatCode="hh:mm:ss;@">
                  <c:v>0.8825925925925926</c:v>
                </c:pt>
                <c:pt idx="632" formatCode="hh:mm:ss;@">
                  <c:v>0.88277777777777777</c:v>
                </c:pt>
                <c:pt idx="633" formatCode="hh:mm:ss;@">
                  <c:v>0.88431712962962961</c:v>
                </c:pt>
                <c:pt idx="634" formatCode="hh:mm:ss;@">
                  <c:v>0.88512731481481488</c:v>
                </c:pt>
                <c:pt idx="635" formatCode="hh:mm:ss;@">
                  <c:v>0.88547453703703705</c:v>
                </c:pt>
                <c:pt idx="636" formatCode="hh:mm:ss;@">
                  <c:v>0.88598379629629631</c:v>
                </c:pt>
                <c:pt idx="637" formatCode="hh:mm:ss;@">
                  <c:v>0.88607638888888884</c:v>
                </c:pt>
                <c:pt idx="638" formatCode="hh:mm:ss;@">
                  <c:v>0.8863657407407407</c:v>
                </c:pt>
                <c:pt idx="639" formatCode="hh:mm:ss;@">
                  <c:v>0.88780092592592597</c:v>
                </c:pt>
                <c:pt idx="640" formatCode="hh:mm:ss;@">
                  <c:v>0.88861111111111113</c:v>
                </c:pt>
                <c:pt idx="641" formatCode="hh:mm:ss;@">
                  <c:v>0.88895833333333341</c:v>
                </c:pt>
                <c:pt idx="642" formatCode="hh:mm:ss;@">
                  <c:v>0.88947916666666671</c:v>
                </c:pt>
                <c:pt idx="643" formatCode="hh:mm:ss;@">
                  <c:v>0.88957175925925924</c:v>
                </c:pt>
                <c:pt idx="644" formatCode="hh:mm:ss;@">
                  <c:v>0.88991898148148152</c:v>
                </c:pt>
                <c:pt idx="645" formatCode="hh:mm:ss;@">
                  <c:v>0.89128472222222221</c:v>
                </c:pt>
                <c:pt idx="646" formatCode="hh:mm:ss;@">
                  <c:v>0.89210648148148142</c:v>
                </c:pt>
                <c:pt idx="647" formatCode="hh:mm:ss;@">
                  <c:v>0.8924537037037038</c:v>
                </c:pt>
                <c:pt idx="648" formatCode="hh:mm:ss;@">
                  <c:v>0.8930324074074073</c:v>
                </c:pt>
                <c:pt idx="649" formatCode="hh:mm:ss;@">
                  <c:v>0.8930555555555556</c:v>
                </c:pt>
                <c:pt idx="650" formatCode="hh:mm:ss;@">
                  <c:v>0.89340277777777777</c:v>
                </c:pt>
                <c:pt idx="651" formatCode="hh:mm:ss;@">
                  <c:v>0.89479166666666676</c:v>
                </c:pt>
                <c:pt idx="652" formatCode="hh:mm:ss;@">
                  <c:v>0.89577546296296295</c:v>
                </c:pt>
                <c:pt idx="653" formatCode="hh:mm:ss;@">
                  <c:v>0.8960300925925927</c:v>
                </c:pt>
                <c:pt idx="654" formatCode="hh:mm:ss;@">
                  <c:v>0.89653935185185185</c:v>
                </c:pt>
                <c:pt idx="655" formatCode="hh:mm:ss;@">
                  <c:v>0.89653935185185185</c:v>
                </c:pt>
                <c:pt idx="656" formatCode="hh:mm:ss;@">
                  <c:v>0.89695601851851858</c:v>
                </c:pt>
                <c:pt idx="657" formatCode="hh:mm:ss;@">
                  <c:v>0.89828703703703694</c:v>
                </c:pt>
                <c:pt idx="658" formatCode="hh:mm:ss;@">
                  <c:v>0.8992592592592592</c:v>
                </c:pt>
                <c:pt idx="659" formatCode="hh:mm:ss;@">
                  <c:v>0.8997222222222222</c:v>
                </c:pt>
                <c:pt idx="660" formatCode="hh:mm:ss;@">
                  <c:v>0.9000231481481481</c:v>
                </c:pt>
                <c:pt idx="661" formatCode="hh:mm:ss;@">
                  <c:v>0.90006944444444448</c:v>
                </c:pt>
                <c:pt idx="662" formatCode="hh:mm:ss;@">
                  <c:v>0.9006249999999999</c:v>
                </c:pt>
                <c:pt idx="663" formatCode="hh:mm:ss;@">
                  <c:v>0.90179398148148149</c:v>
                </c:pt>
                <c:pt idx="664" formatCode="hh:mm:ss;@">
                  <c:v>0.90311342592592592</c:v>
                </c:pt>
                <c:pt idx="665" formatCode="hh:mm:ss;@">
                  <c:v>0.90320601851851856</c:v>
                </c:pt>
                <c:pt idx="666" formatCode="hh:mm:ss;@">
                  <c:v>0.90350694444444446</c:v>
                </c:pt>
                <c:pt idx="667" formatCode="hh:mm:ss;@">
                  <c:v>0.90355324074074073</c:v>
                </c:pt>
                <c:pt idx="668" formatCode="hh:mm:ss;@">
                  <c:v>0.90416666666666667</c:v>
                </c:pt>
                <c:pt idx="669" formatCode="hh:mm:ss;@">
                  <c:v>0.90537037037037038</c:v>
                </c:pt>
                <c:pt idx="670" formatCode="hh:mm:ss;@">
                  <c:v>0.90663194444444439</c:v>
                </c:pt>
                <c:pt idx="671" formatCode="hh:mm:ss;@">
                  <c:v>0.90679398148148149</c:v>
                </c:pt>
                <c:pt idx="672" formatCode="hh:mm:ss;@">
                  <c:v>0.90700231481481486</c:v>
                </c:pt>
                <c:pt idx="673" formatCode="hh:mm:ss;@">
                  <c:v>0.90704861111111112</c:v>
                </c:pt>
                <c:pt idx="674" formatCode="hh:mm:ss;@">
                  <c:v>0.90767361111111111</c:v>
                </c:pt>
                <c:pt idx="675" formatCode="hh:mm:ss;@">
                  <c:v>0.90896990740740735</c:v>
                </c:pt>
                <c:pt idx="676" formatCode="hh:mm:ss;@">
                  <c:v>0.91011574074074064</c:v>
                </c:pt>
                <c:pt idx="677" formatCode="hh:mm:ss;@">
                  <c:v>0.91041666666666676</c:v>
                </c:pt>
                <c:pt idx="678" formatCode="hh:mm:ss;@">
                  <c:v>0.9105092592592593</c:v>
                </c:pt>
                <c:pt idx="679" formatCode="hh:mm:ss;@">
                  <c:v>0.91053240740740737</c:v>
                </c:pt>
                <c:pt idx="680" formatCode="hh:mm:ss;@">
                  <c:v>0.91118055555555555</c:v>
                </c:pt>
                <c:pt idx="681" formatCode="hh:mm:ss;@">
                  <c:v>0.91248842592592594</c:v>
                </c:pt>
                <c:pt idx="682" formatCode="hh:mm:ss;@">
                  <c:v>0.913599537037037</c:v>
                </c:pt>
                <c:pt idx="683" formatCode="hh:mm:ss;@">
                  <c:v>0.91392361111111109</c:v>
                </c:pt>
                <c:pt idx="684" formatCode="hh:mm:ss;@">
                  <c:v>0.91399305555555566</c:v>
                </c:pt>
                <c:pt idx="685" formatCode="hh:mm:ss;@">
                  <c:v>0.91401620370370373</c:v>
                </c:pt>
                <c:pt idx="686" formatCode="hh:mm:ss;@">
                  <c:v>0.9146643518518518</c:v>
                </c:pt>
                <c:pt idx="687" formatCode="hh:mm:ss;@">
                  <c:v>0.91599537037037038</c:v>
                </c:pt>
                <c:pt idx="688" formatCode="hh:mm:ss;@">
                  <c:v>0.91708333333333336</c:v>
                </c:pt>
                <c:pt idx="689" formatCode="hh:mm:ss;@">
                  <c:v>0.9174768518518519</c:v>
                </c:pt>
                <c:pt idx="690" formatCode="hh:mm:ss;@">
                  <c:v>0.9174768518518519</c:v>
                </c:pt>
                <c:pt idx="691" formatCode="hh:mm:ss;@">
                  <c:v>0.91756944444444455</c:v>
                </c:pt>
                <c:pt idx="692" formatCode="hh:mm:ss;@">
                  <c:v>0.91818287037037039</c:v>
                </c:pt>
                <c:pt idx="693" formatCode="hh:mm:ss;@">
                  <c:v>0.9196643518518518</c:v>
                </c:pt>
                <c:pt idx="694" formatCode="hh:mm:ss;@">
                  <c:v>0.92067129629629629</c:v>
                </c:pt>
                <c:pt idx="695" formatCode="hh:mm:ss;@">
                  <c:v>0.92099537037037038</c:v>
                </c:pt>
                <c:pt idx="696" formatCode="hh:mm:ss;@">
                  <c:v>0.92099537037037038</c:v>
                </c:pt>
                <c:pt idx="697" formatCode="hh:mm:ss;@">
                  <c:v>0.92106481481481473</c:v>
                </c:pt>
                <c:pt idx="698" formatCode="hh:mm:ss;@">
                  <c:v>0.92171296296296301</c:v>
                </c:pt>
                <c:pt idx="699" formatCode="hh:mm:ss;@">
                  <c:v>0.92314814814814816</c:v>
                </c:pt>
                <c:pt idx="700" formatCode="hh:mm:ss;@">
                  <c:v>0.92415509259259254</c:v>
                </c:pt>
                <c:pt idx="701" formatCode="hh:mm:ss;@">
                  <c:v>0.92447916666666663</c:v>
                </c:pt>
                <c:pt idx="702" formatCode="hh:mm:ss;@">
                  <c:v>0.92450231481481471</c:v>
                </c:pt>
                <c:pt idx="703" formatCode="hh:mm:ss;@">
                  <c:v>0.92454861111111108</c:v>
                </c:pt>
                <c:pt idx="704" formatCode="hh:mm:ss;@">
                  <c:v>0.92519675925925926</c:v>
                </c:pt>
                <c:pt idx="705" formatCode="hh:mm:ss;@">
                  <c:v>0.92666666666666664</c:v>
                </c:pt>
                <c:pt idx="706" formatCode="hh:mm:ss;@">
                  <c:v>0.92782407407407408</c:v>
                </c:pt>
                <c:pt idx="707" formatCode="hh:mm:ss;@">
                  <c:v>0.92796296296296299</c:v>
                </c:pt>
                <c:pt idx="708" formatCode="hh:mm:ss;@">
                  <c:v>0.92798611111111118</c:v>
                </c:pt>
                <c:pt idx="709" formatCode="hh:mm:ss;@">
                  <c:v>0.92803240740740733</c:v>
                </c:pt>
                <c:pt idx="710" formatCode="hh:mm:ss;@">
                  <c:v>0.9287037037037037</c:v>
                </c:pt>
                <c:pt idx="711" formatCode="hh:mm:ss;@">
                  <c:v>0.93026620370370372</c:v>
                </c:pt>
                <c:pt idx="712" formatCode="hh:mm:ss;@">
                  <c:v>0.93146990740740743</c:v>
                </c:pt>
                <c:pt idx="713" formatCode="hh:mm:ss;@">
                  <c:v>0.9314930555555555</c:v>
                </c:pt>
                <c:pt idx="714" formatCode="hh:mm:ss;@">
                  <c:v>0.9315162037037038</c:v>
                </c:pt>
                <c:pt idx="715" formatCode="hh:mm:ss;@">
                  <c:v>0.93153935185185188</c:v>
                </c:pt>
                <c:pt idx="716" formatCode="hh:mm:ss;@">
                  <c:v>0.93224537037037036</c:v>
                </c:pt>
                <c:pt idx="717" formatCode="hh:mm:ss;@">
                  <c:v>0.93374999999999997</c:v>
                </c:pt>
                <c:pt idx="718" formatCode="hh:mm:ss;@">
                  <c:v>0.93496527777777771</c:v>
                </c:pt>
                <c:pt idx="719" formatCode="hh:mm:ss;@">
                  <c:v>0.9349884259259259</c:v>
                </c:pt>
                <c:pt idx="720" formatCode="hh:mm:ss;@">
                  <c:v>0.93503472222222228</c:v>
                </c:pt>
                <c:pt idx="721" formatCode="hh:mm:ss;@">
                  <c:v>0.93515046296296289</c:v>
                </c:pt>
                <c:pt idx="722" formatCode="hh:mm:ss;@">
                  <c:v>0.93572916666666661</c:v>
                </c:pt>
                <c:pt idx="723" formatCode="hh:mm:ss;@">
                  <c:v>0.9372800925925926</c:v>
                </c:pt>
                <c:pt idx="724" formatCode="hh:mm:ss;@">
                  <c:v>0.93844907407407396</c:v>
                </c:pt>
                <c:pt idx="725" formatCode="hh:mm:ss;@">
                  <c:v>0.93847222222222226</c:v>
                </c:pt>
                <c:pt idx="726" formatCode="hh:mm:ss;@">
                  <c:v>0.93854166666666661</c:v>
                </c:pt>
                <c:pt idx="727" formatCode="hh:mm:ss;@">
                  <c:v>0.93870370370370371</c:v>
                </c:pt>
                <c:pt idx="728" formatCode="hh:mm:ss;@">
                  <c:v>0.93921296296296297</c:v>
                </c:pt>
                <c:pt idx="729" formatCode="hh:mm:ss;@">
                  <c:v>0.94084490740740734</c:v>
                </c:pt>
                <c:pt idx="730" formatCode="hh:mm:ss;@">
                  <c:v>0.94195601851851851</c:v>
                </c:pt>
                <c:pt idx="731" formatCode="hh:mm:ss;@">
                  <c:v>0.94202546296296286</c:v>
                </c:pt>
                <c:pt idx="732" formatCode="hh:mm:ss;@">
                  <c:v>0.94202546296296286</c:v>
                </c:pt>
                <c:pt idx="733" formatCode="hh:mm:ss;@">
                  <c:v>0.94269675925925922</c:v>
                </c:pt>
                <c:pt idx="734" formatCode="hh:mm:ss;@">
                  <c:v>0.94271990740740741</c:v>
                </c:pt>
                <c:pt idx="735" formatCode="hh:mm:ss;@">
                  <c:v>0.9443287037037037</c:v>
                </c:pt>
                <c:pt idx="736" formatCode="hh:mm:ss;@">
                  <c:v>0.94548611111111114</c:v>
                </c:pt>
                <c:pt idx="737" formatCode="hh:mm:ss;@">
                  <c:v>0.9455324074074074</c:v>
                </c:pt>
                <c:pt idx="738" formatCode="hh:mm:ss;@">
                  <c:v>0.94567129629629632</c:v>
                </c:pt>
                <c:pt idx="739" formatCode="hh:mm:ss;@">
                  <c:v>0.94622685185185185</c:v>
                </c:pt>
                <c:pt idx="740" formatCode="hh:mm:ss;@">
                  <c:v>0.94625000000000004</c:v>
                </c:pt>
                <c:pt idx="741" formatCode="hh:mm:ss;@">
                  <c:v>0.94781249999999995</c:v>
                </c:pt>
                <c:pt idx="742" formatCode="hh:mm:ss;@">
                  <c:v>0.94899305555555558</c:v>
                </c:pt>
                <c:pt idx="743" formatCode="hh:mm:ss;@">
                  <c:v>0.94906250000000003</c:v>
                </c:pt>
                <c:pt idx="744" formatCode="hh:mm:ss;@">
                  <c:v>0.94917824074074064</c:v>
                </c:pt>
                <c:pt idx="745" formatCode="hh:mm:ss;@">
                  <c:v>0.94974537037037043</c:v>
                </c:pt>
                <c:pt idx="746" formatCode="hh:mm:ss;@">
                  <c:v>0.94976851851851851</c:v>
                </c:pt>
                <c:pt idx="747" formatCode="hh:mm:ss;@">
                  <c:v>0.9512962962962962</c:v>
                </c:pt>
                <c:pt idx="748" formatCode="hh:mm:ss;@">
                  <c:v>0.95253472222222213</c:v>
                </c:pt>
                <c:pt idx="749" formatCode="hh:mm:ss;@">
                  <c:v>0.95255787037037043</c:v>
                </c:pt>
                <c:pt idx="750" formatCode="hh:mm:ss;@">
                  <c:v>0.95269675925925934</c:v>
                </c:pt>
                <c:pt idx="751" formatCode="hh:mm:ss;@">
                  <c:v>0.95327546296296306</c:v>
                </c:pt>
                <c:pt idx="752" formatCode="hh:mm:ss;@">
                  <c:v>0.95332175925925933</c:v>
                </c:pt>
                <c:pt idx="753" formatCode="hh:mm:ss;@">
                  <c:v>0.95480324074074074</c:v>
                </c:pt>
                <c:pt idx="754" formatCode="hh:mm:ss;@">
                  <c:v>0.95601851851851849</c:v>
                </c:pt>
                <c:pt idx="755" formatCode="hh:mm:ss;@">
                  <c:v>0.95604166666666668</c:v>
                </c:pt>
                <c:pt idx="756" formatCode="hh:mm:ss;@">
                  <c:v>0.95618055555555559</c:v>
                </c:pt>
                <c:pt idx="757" formatCode="hh:mm:ss;@">
                  <c:v>0.95680555555555558</c:v>
                </c:pt>
                <c:pt idx="758" formatCode="hh:mm:ss;@">
                  <c:v>0.95680555555555558</c:v>
                </c:pt>
                <c:pt idx="759" formatCode="hh:mm:ss;@">
                  <c:v>0.95834490740740741</c:v>
                </c:pt>
                <c:pt idx="760" formatCode="hh:mm:ss;@">
                  <c:v>0.95954861111111101</c:v>
                </c:pt>
                <c:pt idx="761" formatCode="hh:mm:ss;@">
                  <c:v>0.9595717592592593</c:v>
                </c:pt>
                <c:pt idx="762" formatCode="hh:mm:ss;@">
                  <c:v>0.95966435185185184</c:v>
                </c:pt>
                <c:pt idx="763" formatCode="hh:mm:ss;@">
                  <c:v>0.96028935185185194</c:v>
                </c:pt>
                <c:pt idx="764" formatCode="hh:mm:ss;@">
                  <c:v>0.96031250000000001</c:v>
                </c:pt>
                <c:pt idx="765" formatCode="hh:mm:ss;@">
                  <c:v>0.96194444444444438</c:v>
                </c:pt>
                <c:pt idx="766" formatCode="hh:mm:ss;@">
                  <c:v>0.96303240740740748</c:v>
                </c:pt>
                <c:pt idx="767" formatCode="hh:mm:ss;@">
                  <c:v>0.96305555555555555</c:v>
                </c:pt>
                <c:pt idx="768" formatCode="hh:mm:ss;@">
                  <c:v>0.96328703703703711</c:v>
                </c:pt>
                <c:pt idx="769" formatCode="hh:mm:ss;@">
                  <c:v>0.96379629629629626</c:v>
                </c:pt>
                <c:pt idx="770" formatCode="hh:mm:ss;@">
                  <c:v>0.96380787037037041</c:v>
                </c:pt>
                <c:pt idx="771" formatCode="hh:mm:ss;@">
                  <c:v>0.96545138888888893</c:v>
                </c:pt>
                <c:pt idx="772" formatCode="hh:mm:ss;@">
                  <c:v>0.9665625000000001</c:v>
                </c:pt>
                <c:pt idx="773" formatCode="hh:mm:ss;@">
                  <c:v>0.9665625000000001</c:v>
                </c:pt>
                <c:pt idx="774" formatCode="hh:mm:ss;@">
                  <c:v>0.96678240740740751</c:v>
                </c:pt>
                <c:pt idx="775" formatCode="hh:mm:ss;@">
                  <c:v>0.96729166666666666</c:v>
                </c:pt>
                <c:pt idx="776" formatCode="hh:mm:ss;@">
                  <c:v>0.96733796296296293</c:v>
                </c:pt>
                <c:pt idx="777" formatCode="hh:mm:ss;@">
                  <c:v>0.96893518518518518</c:v>
                </c:pt>
                <c:pt idx="778" formatCode="hh:mm:ss;@">
                  <c:v>0.97005787037037028</c:v>
                </c:pt>
                <c:pt idx="779" formatCode="hh:mm:ss;@">
                  <c:v>0.97005787037037028</c:v>
                </c:pt>
                <c:pt idx="780" formatCode="hh:mm:ss;@">
                  <c:v>0.97068287037037038</c:v>
                </c:pt>
                <c:pt idx="781" formatCode="hh:mm:ss;@">
                  <c:v>0.97077546296296291</c:v>
                </c:pt>
                <c:pt idx="782" formatCode="hh:mm:ss;@">
                  <c:v>0.97091435185185182</c:v>
                </c:pt>
                <c:pt idx="783" formatCode="hh:mm:ss;@">
                  <c:v>0.97256944444444438</c:v>
                </c:pt>
                <c:pt idx="784" formatCode="hh:mm:ss;@">
                  <c:v>0.97354166666666664</c:v>
                </c:pt>
                <c:pt idx="785" formatCode="hh:mm:ss;@">
                  <c:v>0.97356481481481483</c:v>
                </c:pt>
                <c:pt idx="786" formatCode="hh:mm:ss;@">
                  <c:v>0.97425925925925927</c:v>
                </c:pt>
                <c:pt idx="787" formatCode="hh:mm:ss;@">
                  <c:v>0.97439814814814818</c:v>
                </c:pt>
                <c:pt idx="788" formatCode="hh:mm:ss;@">
                  <c:v>0.97444444444444445</c:v>
                </c:pt>
                <c:pt idx="789" formatCode="hh:mm:ss;@">
                  <c:v>0.976099537037037</c:v>
                </c:pt>
                <c:pt idx="790" formatCode="hh:mm:ss;@">
                  <c:v>0.977025462962963</c:v>
                </c:pt>
                <c:pt idx="791" formatCode="hh:mm:ss;@">
                  <c:v>0.97707175925925915</c:v>
                </c:pt>
                <c:pt idx="792" formatCode="hh:mm:ss;@">
                  <c:v>0.97774305555555552</c:v>
                </c:pt>
                <c:pt idx="793" formatCode="hh:mm:ss;@">
                  <c:v>0.97790509259259262</c:v>
                </c:pt>
                <c:pt idx="794" formatCode="hh:mm:ss;@">
                  <c:v>0.9779282407407407</c:v>
                </c:pt>
                <c:pt idx="795" formatCode="hh:mm:ss;@">
                  <c:v>0.97965277777777782</c:v>
                </c:pt>
                <c:pt idx="796" formatCode="hh:mm:ss;@">
                  <c:v>0.9805787037037037</c:v>
                </c:pt>
                <c:pt idx="797" formatCode="hh:mm:ss;@">
                  <c:v>0.98060185185185189</c:v>
                </c:pt>
                <c:pt idx="798" formatCode="hh:mm:ss;@">
                  <c:v>0.98123842592592592</c:v>
                </c:pt>
                <c:pt idx="799" formatCode="hh:mm:ss;@">
                  <c:v>0.98140046296296291</c:v>
                </c:pt>
                <c:pt idx="800" formatCode="hh:mm:ss;@">
                  <c:v>0.98167824074074073</c:v>
                </c:pt>
                <c:pt idx="801" formatCode="hh:mm:ss;@">
                  <c:v>0.98313657407407407</c:v>
                </c:pt>
                <c:pt idx="802" formatCode="hh:mm:ss;@">
                  <c:v>0.98409722222222218</c:v>
                </c:pt>
                <c:pt idx="803" formatCode="hh:mm:ss;@">
                  <c:v>0.98409722222222218</c:v>
                </c:pt>
                <c:pt idx="804" formatCode="hh:mm:ss;@">
                  <c:v>0.98476851851851854</c:v>
                </c:pt>
                <c:pt idx="805" formatCode="hh:mm:ss;@">
                  <c:v>0.98488425925925915</c:v>
                </c:pt>
                <c:pt idx="806" formatCode="hh:mm:ss;@">
                  <c:v>0.98530092592592589</c:v>
                </c:pt>
                <c:pt idx="807" formatCode="hh:mm:ss;@">
                  <c:v>0.98662037037037031</c:v>
                </c:pt>
                <c:pt idx="808" formatCode="hh:mm:ss;@">
                  <c:v>0.98760416666666673</c:v>
                </c:pt>
                <c:pt idx="809" formatCode="hh:mm:ss;@">
                  <c:v>0.98767361111111107</c:v>
                </c:pt>
                <c:pt idx="810" formatCode="hh:mm:ss;@">
                  <c:v>0.98825231481481479</c:v>
                </c:pt>
                <c:pt idx="811" formatCode="hh:mm:ss;@">
                  <c:v>0.98836805555555562</c:v>
                </c:pt>
                <c:pt idx="812" formatCode="hh:mm:ss;@">
                  <c:v>0.98896990740740742</c:v>
                </c:pt>
                <c:pt idx="813" formatCode="hh:mm:ss;@">
                  <c:v>0.99011574074074071</c:v>
                </c:pt>
                <c:pt idx="814" formatCode="hh:mm:ss;@">
                  <c:v>0.99113425925925924</c:v>
                </c:pt>
                <c:pt idx="815" formatCode="hh:mm:ss;@">
                  <c:v>0.99115740740740732</c:v>
                </c:pt>
                <c:pt idx="816" formatCode="hh:mm:ss;@">
                  <c:v>0.99173611111111104</c:v>
                </c:pt>
                <c:pt idx="817" formatCode="hh:mm:ss;@">
                  <c:v>0.99206018518518524</c:v>
                </c:pt>
                <c:pt idx="818" formatCode="hh:mm:ss;@">
                  <c:v>0.99245370370370367</c:v>
                </c:pt>
                <c:pt idx="819" formatCode="hh:mm:ss;@">
                  <c:v>0.99359953703703707</c:v>
                </c:pt>
                <c:pt idx="820" formatCode="hh:mm:ss;@">
                  <c:v>0.99464120370370368</c:v>
                </c:pt>
                <c:pt idx="821" formatCode="hh:mm:ss;@">
                  <c:v>0.99468749999999995</c:v>
                </c:pt>
                <c:pt idx="822" formatCode="hh:mm:ss;@">
                  <c:v>0.9952199074074074</c:v>
                </c:pt>
                <c:pt idx="823" formatCode="hh:mm:ss;@">
                  <c:v>0.99554398148148149</c:v>
                </c:pt>
                <c:pt idx="824" formatCode="hh:mm:ss;@">
                  <c:v>0.99608796296296298</c:v>
                </c:pt>
                <c:pt idx="825" formatCode="hh:mm:ss;@">
                  <c:v>0.99708333333333332</c:v>
                </c:pt>
                <c:pt idx="826" formatCode="hh:mm:ss;@">
                  <c:v>0.99814814814814812</c:v>
                </c:pt>
                <c:pt idx="827" formatCode="hh:mm:ss;@">
                  <c:v>0.9981712962962962</c:v>
                </c:pt>
                <c:pt idx="828" formatCode="hh:mm:ss;@">
                  <c:v>0.99873842592592599</c:v>
                </c:pt>
                <c:pt idx="829" formatCode="hh:mm:ss;@">
                  <c:v>0.99929398148148152</c:v>
                </c:pt>
                <c:pt idx="830" formatCode="hh:mm:ss;@">
                  <c:v>0.99957175925925934</c:v>
                </c:pt>
                <c:pt idx="831" formatCode="hh:mm:ss;@">
                  <c:v>0.99957175925925934</c:v>
                </c:pt>
                <c:pt idx="832" formatCode="hh:mm:ss;@">
                  <c:v>42181.000570127311</c:v>
                </c:pt>
                <c:pt idx="833" formatCode="hh:mm:ss;@">
                  <c:v>42181.001661921298</c:v>
                </c:pt>
                <c:pt idx="834" formatCode="hh:mm:ss;@">
                  <c:v>42181.001708692129</c:v>
                </c:pt>
                <c:pt idx="835" formatCode="hh:mm:ss;@">
                  <c:v>42181.002219861111</c:v>
                </c:pt>
                <c:pt idx="836" formatCode="hh:mm:ss;@">
                  <c:v>42181.002824270836</c:v>
                </c:pt>
                <c:pt idx="837" formatCode="hh:mm:ss;@">
                  <c:v>42181.003057118054</c:v>
                </c:pt>
                <c:pt idx="838" formatCode="hh:mm:ss;@">
                  <c:v>42181.004079583334</c:v>
                </c:pt>
                <c:pt idx="839" formatCode="hh:mm:ss;@">
                  <c:v>42181.00514818287</c:v>
                </c:pt>
                <c:pt idx="840" formatCode="hh:mm:ss;@">
                  <c:v>42181.005288078704</c:v>
                </c:pt>
                <c:pt idx="841" formatCode="hh:mm:ss;@">
                  <c:v>42181.005729293982</c:v>
                </c:pt>
                <c:pt idx="842" formatCode="hh:mm:ss;@">
                  <c:v>42181.00631045139</c:v>
                </c:pt>
                <c:pt idx="843" formatCode="hh:mm:ss;@">
                  <c:v>42181.006543263888</c:v>
                </c:pt>
                <c:pt idx="844" formatCode="hh:mm:ss;@">
                  <c:v>42181.00758902778</c:v>
                </c:pt>
                <c:pt idx="845" formatCode="hh:mm:ss;@">
                  <c:v>42181.008634293983</c:v>
                </c:pt>
                <c:pt idx="846" formatCode="hh:mm:ss;@">
                  <c:v>42181.0088903125</c:v>
                </c:pt>
                <c:pt idx="847" formatCode="hh:mm:ss;@">
                  <c:v>42181.009215509257</c:v>
                </c:pt>
                <c:pt idx="848" formatCode="hh:mm:ss;@">
                  <c:v>42181.009819884261</c:v>
                </c:pt>
                <c:pt idx="849" formatCode="hh:mm:ss;@">
                  <c:v>42181.010099120373</c:v>
                </c:pt>
                <c:pt idx="850" formatCode="hh:mm:ss;@">
                  <c:v>42181.011191458332</c:v>
                </c:pt>
                <c:pt idx="851" formatCode="hh:mm:ss;@">
                  <c:v>42181.012120590276</c:v>
                </c:pt>
                <c:pt idx="852" formatCode="hh:mm:ss;@">
                  <c:v>42181.012399722225</c:v>
                </c:pt>
                <c:pt idx="853" formatCode="hh:mm:ss;@">
                  <c:v>42181.012701782405</c:v>
                </c:pt>
                <c:pt idx="854" formatCode="hh:mm:ss;@">
                  <c:v>42181.013306053239</c:v>
                </c:pt>
                <c:pt idx="855" formatCode="hh:mm:ss;@">
                  <c:v>42181.013585428242</c:v>
                </c:pt>
                <c:pt idx="856" formatCode="hh:mm:ss;@">
                  <c:v>42181.014700844906</c:v>
                </c:pt>
                <c:pt idx="857" formatCode="hh:mm:ss;@">
                  <c:v>42181.015606782406</c:v>
                </c:pt>
                <c:pt idx="858" formatCode="hh:mm:ss;@">
                  <c:v>42181.015885914348</c:v>
                </c:pt>
                <c:pt idx="859" formatCode="hh:mm:ss;@">
                  <c:v>42181.016257650466</c:v>
                </c:pt>
                <c:pt idx="860" formatCode="hh:mm:ss;@">
                  <c:v>42181.016792210648</c:v>
                </c:pt>
                <c:pt idx="861" formatCode="hh:mm:ss;@">
                  <c:v>42181.017141261575</c:v>
                </c:pt>
                <c:pt idx="862" formatCode="hh:mm:ss;@">
                  <c:v>42181.018187071757</c:v>
                </c:pt>
                <c:pt idx="863" formatCode="hh:mm:ss;@">
                  <c:v>42181.01909292824</c:v>
                </c:pt>
                <c:pt idx="864" formatCode="hh:mm:ss;@">
                  <c:v>42181.019372210649</c:v>
                </c:pt>
                <c:pt idx="865" formatCode="hh:mm:ss;@">
                  <c:v>42181.019743773148</c:v>
                </c:pt>
                <c:pt idx="866" formatCode="hh:mm:ss;@">
                  <c:v>42181.02027857639</c:v>
                </c:pt>
                <c:pt idx="867" formatCode="hh:mm:ss;@">
                  <c:v>42181.020697222222</c:v>
                </c:pt>
                <c:pt idx="868" formatCode="hh:mm:ss;@">
                  <c:v>42181.021673252311</c:v>
                </c:pt>
                <c:pt idx="869" formatCode="hh:mm:ss;@">
                  <c:v>42181.022579131946</c:v>
                </c:pt>
                <c:pt idx="870" formatCode="hh:mm:ss;@">
                  <c:v>42181.022858391203</c:v>
                </c:pt>
                <c:pt idx="871" formatCode="hh:mm:ss;@">
                  <c:v>42181.023229930557</c:v>
                </c:pt>
                <c:pt idx="872" formatCode="hh:mm:ss;@">
                  <c:v>42181.023927372684</c:v>
                </c:pt>
                <c:pt idx="873" formatCode="hh:mm:ss;@">
                  <c:v>42181.024183506946</c:v>
                </c:pt>
                <c:pt idx="874" formatCode="hh:mm:ss;@">
                  <c:v>42181.025159548612</c:v>
                </c:pt>
                <c:pt idx="875" formatCode="hh:mm:ss;@">
                  <c:v>42181.026065405094</c:v>
                </c:pt>
                <c:pt idx="876" formatCode="hh:mm:ss;@">
                  <c:v>42181.026344502316</c:v>
                </c:pt>
                <c:pt idx="877" formatCode="hh:mm:ss;@">
                  <c:v>42181.026902048608</c:v>
                </c:pt>
                <c:pt idx="878" formatCode="hh:mm:ss;@">
                  <c:v>42181.027483240738</c:v>
                </c:pt>
                <c:pt idx="879" formatCode="hh:mm:ss;@">
                  <c:v>42181.027669641204</c:v>
                </c:pt>
                <c:pt idx="880" formatCode="hh:mm:ss;@">
                  <c:v>42181.028645671293</c:v>
                </c:pt>
                <c:pt idx="881" formatCode="hh:mm:ss;@">
                  <c:v>42181.029598090281</c:v>
                </c:pt>
                <c:pt idx="882" formatCode="hh:mm:ss;@">
                  <c:v>42181.029877326386</c:v>
                </c:pt>
                <c:pt idx="883" formatCode="hh:mm:ss;@">
                  <c:v>42181.030388437503</c:v>
                </c:pt>
                <c:pt idx="884" formatCode="hh:mm:ss;@">
                  <c:v>42181.030992708336</c:v>
                </c:pt>
                <c:pt idx="885" formatCode="hh:mm:ss;@">
                  <c:v>42181.031155868055</c:v>
                </c:pt>
                <c:pt idx="886" formatCode="hh:mm:ss;@">
                  <c:v>42181.032248136573</c:v>
                </c:pt>
                <c:pt idx="887" formatCode="hh:mm:ss;@">
                  <c:v>42181.033084201386</c:v>
                </c:pt>
                <c:pt idx="888" formatCode="hh:mm:ss;@">
                  <c:v>42181.033363449074</c:v>
                </c:pt>
                <c:pt idx="889" formatCode="hh:mm:ss;@">
                  <c:v>42181.03387457176</c:v>
                </c:pt>
                <c:pt idx="890" formatCode="hh:mm:ss;@">
                  <c:v>42181.034478842594</c:v>
                </c:pt>
                <c:pt idx="891" formatCode="hh:mm:ss;@">
                  <c:v>42181.034642002312</c:v>
                </c:pt>
                <c:pt idx="892" formatCode="hh:mm:ss;@">
                  <c:v>42181.035757592595</c:v>
                </c:pt>
                <c:pt idx="893" formatCode="hh:mm:ss;@">
                  <c:v>42181.036570520831</c:v>
                </c:pt>
                <c:pt idx="894" formatCode="hh:mm:ss;@">
                  <c:v>42181.036849583332</c:v>
                </c:pt>
                <c:pt idx="895" formatCode="hh:mm:ss;@">
                  <c:v>42181.03736076389</c:v>
                </c:pt>
                <c:pt idx="896" formatCode="hh:mm:ss;@">
                  <c:v>42181.037965162039</c:v>
                </c:pt>
                <c:pt idx="897" formatCode="hh:mm:ss;@">
                  <c:v>42181.038128321758</c:v>
                </c:pt>
                <c:pt idx="898" formatCode="hh:mm:ss;@">
                  <c:v>42181.039522557869</c:v>
                </c:pt>
                <c:pt idx="899" formatCode="hh:mm:ss;@">
                  <c:v>42181.040079942133</c:v>
                </c:pt>
                <c:pt idx="900" formatCode="hh:mm:ss;@">
                  <c:v>42181.040382314815</c:v>
                </c:pt>
                <c:pt idx="901" formatCode="hh:mm:ss;@">
                  <c:v>42181.040893483798</c:v>
                </c:pt>
                <c:pt idx="902" formatCode="hh:mm:ss;@">
                  <c:v>42181.041451354169</c:v>
                </c:pt>
                <c:pt idx="903" formatCode="hh:mm:ss;@">
                  <c:v>42181.041707476848</c:v>
                </c:pt>
                <c:pt idx="904" formatCode="hh:mm:ss;@">
                  <c:v>42181.043008865738</c:v>
                </c:pt>
                <c:pt idx="905" formatCode="hh:mm:ss;@">
                  <c:v>42181.043566122687</c:v>
                </c:pt>
                <c:pt idx="906" formatCode="hh:mm:ss;@">
                  <c:v>42181.043868483794</c:v>
                </c:pt>
                <c:pt idx="907" formatCode="hh:mm:ss;@">
                  <c:v>42181.044402905092</c:v>
                </c:pt>
                <c:pt idx="908" formatCode="hh:mm:ss;@">
                  <c:v>42181.044937523147</c:v>
                </c:pt>
                <c:pt idx="909" formatCode="hh:mm:ss;@">
                  <c:v>42181.045193599537</c:v>
                </c:pt>
                <c:pt idx="910" formatCode="hh:mm:ss;@">
                  <c:v>42181.046518298608</c:v>
                </c:pt>
                <c:pt idx="911" formatCode="hh:mm:ss;@">
                  <c:v>42181.047075567127</c:v>
                </c:pt>
                <c:pt idx="912" formatCode="hh:mm:ss;@">
                  <c:v>42181.047354629627</c:v>
                </c:pt>
                <c:pt idx="913" formatCode="hh:mm:ss;@">
                  <c:v>42181.047889074071</c:v>
                </c:pt>
                <c:pt idx="914" formatCode="hh:mm:ss;@">
                  <c:v>42181.048446967594</c:v>
                </c:pt>
                <c:pt idx="915" formatCode="hh:mm:ss;@">
                  <c:v>42181.048679733794</c:v>
                </c:pt>
                <c:pt idx="916" formatCode="hh:mm:ss;@">
                  <c:v>42181.05000447917</c:v>
                </c:pt>
                <c:pt idx="917" formatCode="hh:mm:ss;@">
                  <c:v>42181.050561701391</c:v>
                </c:pt>
                <c:pt idx="918" formatCode="hh:mm:ss;@">
                  <c:v>42181.051143078701</c:v>
                </c:pt>
                <c:pt idx="919" formatCode="hh:mm:ss;@">
                  <c:v>42181.051607638889</c:v>
                </c:pt>
                <c:pt idx="920" formatCode="hh:mm:ss;@">
                  <c:v>42181.052026111109</c:v>
                </c:pt>
                <c:pt idx="921" formatCode="hh:mm:ss;@">
                  <c:v>42181.052189270835</c:v>
                </c:pt>
                <c:pt idx="922" formatCode="hh:mm:ss;@">
                  <c:v>42181.053560439817</c:v>
                </c:pt>
                <c:pt idx="923" formatCode="hh:mm:ss;@">
                  <c:v>42181.054094444444</c:v>
                </c:pt>
                <c:pt idx="924" formatCode="hh:mm:ss;@">
                  <c:v>42181.054629224534</c:v>
                </c:pt>
                <c:pt idx="925" formatCode="hh:mm:ss;@">
                  <c:v>42181.055140405093</c:v>
                </c:pt>
                <c:pt idx="926" formatCode="hh:mm:ss;@">
                  <c:v>42181.055582002315</c:v>
                </c:pt>
                <c:pt idx="927" formatCode="hh:mm:ss;@">
                  <c:v>42181.055721944445</c:v>
                </c:pt>
                <c:pt idx="928" formatCode="hh:mm:ss;@">
                  <c:v>42181.057046493057</c:v>
                </c:pt>
                <c:pt idx="929" formatCode="hh:mm:ss;@">
                  <c:v>42181.057580636574</c:v>
                </c:pt>
                <c:pt idx="930" formatCode="hh:mm:ss;@">
                  <c:v>42181.05811539352</c:v>
                </c:pt>
                <c:pt idx="931" formatCode="hh:mm:ss;@">
                  <c:v>42181.058951932871</c:v>
                </c:pt>
                <c:pt idx="932" formatCode="hh:mm:ss;@">
                  <c:v>42181.059207719911</c:v>
                </c:pt>
                <c:pt idx="933" formatCode="hh:mm:ss;@">
                  <c:v>42181.059208148145</c:v>
                </c:pt>
                <c:pt idx="934" formatCode="hh:mm:ss;@">
                  <c:v>42181.060555949072</c:v>
                </c:pt>
                <c:pt idx="935" formatCode="hh:mm:ss;@">
                  <c:v>42181.061159733799</c:v>
                </c:pt>
                <c:pt idx="936" formatCode="hh:mm:ss;@">
                  <c:v>42181.061601770831</c:v>
                </c:pt>
                <c:pt idx="937" formatCode="hh:mm:ss;@">
                  <c:v>42181.062461331021</c:v>
                </c:pt>
                <c:pt idx="938" formatCode="hh:mm:ss;@">
                  <c:v>42181.062693854168</c:v>
                </c:pt>
                <c:pt idx="939" formatCode="hh:mm:ss;@">
                  <c:v>42181.062694259257</c:v>
                </c:pt>
                <c:pt idx="940" formatCode="hh:mm:ss;@">
                  <c:v>42181.064065405095</c:v>
                </c:pt>
                <c:pt idx="941" formatCode="hh:mm:ss;@">
                  <c:v>42181.064645902778</c:v>
                </c:pt>
                <c:pt idx="942" formatCode="hh:mm:ss;@">
                  <c:v>42181.065087916664</c:v>
                </c:pt>
                <c:pt idx="943" formatCode="hh:mm:ss;@">
                  <c:v>42181.066180046299</c:v>
                </c:pt>
                <c:pt idx="944" formatCode="hh:mm:ss;@">
                  <c:v>42181.066180462964</c:v>
                </c:pt>
                <c:pt idx="945" formatCode="hh:mm:ss;@">
                  <c:v>42181.066203206021</c:v>
                </c:pt>
                <c:pt idx="946" formatCode="hh:mm:ss;@">
                  <c:v>42181.067551701388</c:v>
                </c:pt>
                <c:pt idx="947" formatCode="hh:mm:ss;@">
                  <c:v>42181.068132060187</c:v>
                </c:pt>
                <c:pt idx="948" formatCode="hh:mm:ss;@">
                  <c:v>42181.068574062498</c:v>
                </c:pt>
                <c:pt idx="949" formatCode="hh:mm:ss;@">
                  <c:v>42181.069666365744</c:v>
                </c:pt>
                <c:pt idx="950" formatCode="hh:mm:ss;@">
                  <c:v>42181.069666793985</c:v>
                </c:pt>
                <c:pt idx="951" formatCode="hh:mm:ss;@">
                  <c:v>42181.069712627315</c:v>
                </c:pt>
                <c:pt idx="952" formatCode="hh:mm:ss;@">
                  <c:v>42181.071037881942</c:v>
                </c:pt>
                <c:pt idx="953" formatCode="hh:mm:ss;@">
                  <c:v>42181.071618402777</c:v>
                </c:pt>
                <c:pt idx="954" formatCode="hh:mm:ss;@">
                  <c:v>42181.072083460647</c:v>
                </c:pt>
                <c:pt idx="955" formatCode="hh:mm:ss;@">
                  <c:v>42181.073152928242</c:v>
                </c:pt>
                <c:pt idx="956" formatCode="hh:mm:ss;@">
                  <c:v>42181.073198993057</c:v>
                </c:pt>
                <c:pt idx="957" formatCode="hh:mm:ss;@">
                  <c:v>42181.07324539352</c:v>
                </c:pt>
                <c:pt idx="958" formatCode="hh:mm:ss;@">
                  <c:v>42181.074570393517</c:v>
                </c:pt>
                <c:pt idx="959" formatCode="hh:mm:ss;@">
                  <c:v>42181.07515099537</c:v>
                </c:pt>
                <c:pt idx="960" formatCode="hh:mm:ss;@">
                  <c:v>42181.075639386574</c:v>
                </c:pt>
                <c:pt idx="961" formatCode="hh:mm:ss;@">
                  <c:v>42181.076662361113</c:v>
                </c:pt>
                <c:pt idx="962" formatCode="hh:mm:ss;@">
                  <c:v>42181.076731574074</c:v>
                </c:pt>
                <c:pt idx="963" formatCode="hh:mm:ss;@">
                  <c:v>42181.076754965281</c:v>
                </c:pt>
                <c:pt idx="964" formatCode="hh:mm:ss;@">
                  <c:v>42181.078056759259</c:v>
                </c:pt>
                <c:pt idx="965" formatCode="hh:mm:ss;@">
                  <c:v>42181.078637303239</c:v>
                </c:pt>
                <c:pt idx="966" formatCode="hh:mm:ss;@">
                  <c:v>42181.079125671298</c:v>
                </c:pt>
                <c:pt idx="967" formatCode="hh:mm:ss;@">
                  <c:v>42181.080148587964</c:v>
                </c:pt>
                <c:pt idx="968" formatCode="hh:mm:ss;@">
                  <c:v>42181.080334085651</c:v>
                </c:pt>
                <c:pt idx="969" formatCode="hh:mm:ss;@">
                  <c:v>42181.080380405096</c:v>
                </c:pt>
                <c:pt idx="970" formatCode="hh:mm:ss;@">
                  <c:v>42181.081542939814</c:v>
                </c:pt>
                <c:pt idx="971" formatCode="hh:mm:ss;@">
                  <c:v>42181.082123449072</c:v>
                </c:pt>
                <c:pt idx="972" formatCode="hh:mm:ss;@">
                  <c:v>42181.082774548609</c:v>
                </c:pt>
                <c:pt idx="973" formatCode="hh:mm:ss;@">
                  <c:v>42181.083658009258</c:v>
                </c:pt>
                <c:pt idx="974" formatCode="hh:mm:ss;@">
                  <c:v>42181.083866701389</c:v>
                </c:pt>
                <c:pt idx="975" formatCode="hh:mm:ss;@">
                  <c:v>42181.083959583331</c:v>
                </c:pt>
                <c:pt idx="976" formatCode="hh:mm:ss;@">
                  <c:v>42181.085029074071</c:v>
                </c:pt>
                <c:pt idx="977" formatCode="hh:mm:ss;@">
                  <c:v>42181.085632939816</c:v>
                </c:pt>
                <c:pt idx="978" formatCode="hh:mm:ss;@">
                  <c:v>42181.086260706019</c:v>
                </c:pt>
                <c:pt idx="979" formatCode="hh:mm:ss;@">
                  <c:v>42181.087144201389</c:v>
                </c:pt>
                <c:pt idx="980" formatCode="hh:mm:ss;@">
                  <c:v>42181.087353009258</c:v>
                </c:pt>
                <c:pt idx="981" formatCode="hh:mm:ss;@">
                  <c:v>42181.087515601852</c:v>
                </c:pt>
                <c:pt idx="982" formatCode="hh:mm:ss;@">
                  <c:v>42181.088515300929</c:v>
                </c:pt>
                <c:pt idx="983" formatCode="hh:mm:ss;@">
                  <c:v>42181.089142337965</c:v>
                </c:pt>
                <c:pt idx="984" formatCode="hh:mm:ss;@">
                  <c:v>42181.089746863428</c:v>
                </c:pt>
                <c:pt idx="985" formatCode="hh:mm:ss;@">
                  <c:v>42181.090630381943</c:v>
                </c:pt>
                <c:pt idx="986" formatCode="hh:mm:ss;@">
                  <c:v>42181.090862418983</c:v>
                </c:pt>
                <c:pt idx="987" formatCode="hh:mm:ss;@">
                  <c:v>42181.091396840275</c:v>
                </c:pt>
                <c:pt idx="988" formatCode="hh:mm:ss;@">
                  <c:v>42181.092001585646</c:v>
                </c:pt>
                <c:pt idx="989" formatCode="hh:mm:ss;@">
                  <c:v>42181.092628472223</c:v>
                </c:pt>
                <c:pt idx="990" formatCode="hh:mm:ss;@">
                  <c:v>42181.093302905094</c:v>
                </c:pt>
                <c:pt idx="991" formatCode="hh:mm:ss;@">
                  <c:v>42181.094116655091</c:v>
                </c:pt>
                <c:pt idx="992" formatCode="hh:mm:ss;@">
                  <c:v>42181.094348634258</c:v>
                </c:pt>
                <c:pt idx="993" formatCode="hh:mm:ss;@">
                  <c:v>42181.094975949076</c:v>
                </c:pt>
                <c:pt idx="994" formatCode="hh:mm:ss;@">
                  <c:v>42181.09548773148</c:v>
                </c:pt>
                <c:pt idx="995" formatCode="hh:mm:ss;@">
                  <c:v>42181.096114675929</c:v>
                </c:pt>
                <c:pt idx="996" formatCode="hh:mm:ss;@">
                  <c:v>42181.096882083337</c:v>
                </c:pt>
                <c:pt idx="997" formatCode="hh:mm:ss;@">
                  <c:v>42181.097602812501</c:v>
                </c:pt>
                <c:pt idx="998" formatCode="hh:mm:ss;@">
                  <c:v>42181.097834756947</c:v>
                </c:pt>
                <c:pt idx="999" formatCode="hh:mm:ss;@">
                  <c:v>42181.09850871528</c:v>
                </c:pt>
                <c:pt idx="1000" formatCode="hh:mm:ss;@">
                  <c:v>42181.099020347225</c:v>
                </c:pt>
                <c:pt idx="1001" formatCode="hh:mm:ss;@">
                  <c:v>42181.099600891204</c:v>
                </c:pt>
                <c:pt idx="1002" formatCode="hh:mm:ss;@">
                  <c:v>42181.10036822917</c:v>
                </c:pt>
                <c:pt idx="1003" formatCode="hh:mm:ss;@">
                  <c:v>42181.10109989583</c:v>
                </c:pt>
                <c:pt idx="1004" formatCode="hh:mm:ss;@">
                  <c:v>42181.101413923614</c:v>
                </c:pt>
                <c:pt idx="1005" formatCode="hh:mm:ss;@">
                  <c:v>42181.102041307873</c:v>
                </c:pt>
                <c:pt idx="1006" formatCode="hh:mm:ss;@">
                  <c:v>42181.102553067132</c:v>
                </c:pt>
                <c:pt idx="1007" formatCode="hh:mm:ss;@">
                  <c:v>42181.103087187497</c:v>
                </c:pt>
                <c:pt idx="1008" formatCode="hh:mm:ss;@">
                  <c:v>42181.103854374996</c:v>
                </c:pt>
                <c:pt idx="1009" formatCode="hh:mm:ss;@">
                  <c:v>42181.104575138888</c:v>
                </c:pt>
                <c:pt idx="1010" formatCode="hh:mm:ss;@">
                  <c:v>42181.104900069447</c:v>
                </c:pt>
                <c:pt idx="1011" formatCode="hh:mm:ss;@">
                  <c:v>42181.105527627318</c:v>
                </c:pt>
                <c:pt idx="1012" formatCode="hh:mm:ss;@">
                  <c:v>42181.106039212966</c:v>
                </c:pt>
                <c:pt idx="1013" formatCode="hh:mm:ss;@">
                  <c:v>42181.106573368059</c:v>
                </c:pt>
                <c:pt idx="1014" formatCode="hh:mm:ss;@">
                  <c:v>42181.107340555558</c:v>
                </c:pt>
                <c:pt idx="1015" formatCode="hh:mm:ss;@">
                  <c:v>42181.108107893517</c:v>
                </c:pt>
                <c:pt idx="1016" formatCode="hh:mm:ss;@">
                  <c:v>42181.10847939815</c:v>
                </c:pt>
                <c:pt idx="1017" formatCode="hh:mm:ss;@">
                  <c:v>42181.109315833331</c:v>
                </c:pt>
                <c:pt idx="1018" formatCode="hh:mm:ss;@">
                  <c:v>42181.10952554398</c:v>
                </c:pt>
                <c:pt idx="1019" formatCode="hh:mm:ss;@">
                  <c:v>42181.110291863428</c:v>
                </c:pt>
                <c:pt idx="1020" formatCode="hh:mm:ss;@">
                  <c:v>42181.110826863427</c:v>
                </c:pt>
                <c:pt idx="1021" formatCode="hh:mm:ss;@">
                  <c:v>42181.111594085647</c:v>
                </c:pt>
                <c:pt idx="1022" formatCode="hh:mm:ss;@">
                  <c:v>42181.111965578704</c:v>
                </c:pt>
                <c:pt idx="1023" formatCode="hh:mm:ss;@">
                  <c:v>42181.112802013886</c:v>
                </c:pt>
                <c:pt idx="1024" formatCode="hh:mm:ss;@">
                  <c:v>42181.113011701389</c:v>
                </c:pt>
                <c:pt idx="1025" formatCode="hh:mm:ss;@">
                  <c:v>42181.113801342595</c:v>
                </c:pt>
                <c:pt idx="1026" formatCode="hh:mm:ss;@">
                  <c:v>42181.114313009261</c:v>
                </c:pt>
                <c:pt idx="1027" formatCode="hh:mm:ss;@">
                  <c:v>42181.115150127313</c:v>
                </c:pt>
                <c:pt idx="1028" formatCode="hh:mm:ss;@">
                  <c:v>42181.115451747683</c:v>
                </c:pt>
                <c:pt idx="1029" formatCode="hh:mm:ss;@">
                  <c:v>42181.116288379628</c:v>
                </c:pt>
                <c:pt idx="1030" formatCode="hh:mm:ss;@">
                  <c:v>42181.116497893519</c:v>
                </c:pt>
                <c:pt idx="1031" formatCode="hh:mm:ss;@">
                  <c:v>42181.117287511574</c:v>
                </c:pt>
                <c:pt idx="1032" formatCode="hh:mm:ss;@">
                  <c:v>42181.117799143518</c:v>
                </c:pt>
                <c:pt idx="1033" formatCode="hh:mm:ss;@">
                  <c:v>42181.118659525462</c:v>
                </c:pt>
                <c:pt idx="1034" formatCode="hh:mm:ss;@">
                  <c:v>42181.118937881947</c:v>
                </c:pt>
                <c:pt idx="1035" formatCode="hh:mm:ss;@">
                  <c:v>42181.119797777777</c:v>
                </c:pt>
                <c:pt idx="1036" formatCode="hh:mm:ss;@">
                  <c:v>42181.119984027777</c:v>
                </c:pt>
                <c:pt idx="1037" formatCode="hh:mm:ss;@">
                  <c:v>42181.120773819443</c:v>
                </c:pt>
                <c:pt idx="1038" formatCode="hh:mm:ss;@">
                  <c:v>42181.121355069445</c:v>
                </c:pt>
                <c:pt idx="1039" formatCode="hh:mm:ss;@">
                  <c:v>42181.122261875003</c:v>
                </c:pt>
                <c:pt idx="1040" formatCode="hh:mm:ss;@">
                  <c:v>42181.122424108798</c:v>
                </c:pt>
                <c:pt idx="1041" formatCode="hh:mm:ss;@">
                  <c:v>42181.123283946756</c:v>
                </c:pt>
                <c:pt idx="1042" formatCode="hh:mm:ss;@">
                  <c:v>42181.123516782405</c:v>
                </c:pt>
                <c:pt idx="1043" formatCode="hh:mm:ss;@">
                  <c:v>42181.124283275465</c:v>
                </c:pt>
                <c:pt idx="1044" formatCode="hh:mm:ss;@">
                  <c:v>42181.12484138889</c:v>
                </c:pt>
                <c:pt idx="1045" formatCode="hh:mm:ss;@">
                  <c:v>42181.125771261577</c:v>
                </c:pt>
                <c:pt idx="1046" formatCode="hh:mm:ss;@">
                  <c:v>42181.125910393515</c:v>
                </c:pt>
                <c:pt idx="1047" formatCode="hh:mm:ss;@">
                  <c:v>42181.126956099535</c:v>
                </c:pt>
                <c:pt idx="1048" formatCode="hh:mm:ss;@">
                  <c:v>42181.12700291667</c:v>
                </c:pt>
                <c:pt idx="1049" formatCode="hh:mm:ss;@">
                  <c:v>42181.127885613423</c:v>
                </c:pt>
                <c:pt idx="1050" formatCode="hh:mm:ss;@">
                  <c:v>42181.128420486108</c:v>
                </c:pt>
                <c:pt idx="1051" formatCode="hh:mm:ss;@">
                  <c:v>42181.129396539349</c:v>
                </c:pt>
                <c:pt idx="1052" formatCode="hh:mm:ss;@">
                  <c:v>42181.1294203125</c:v>
                </c:pt>
                <c:pt idx="1053" formatCode="hh:mm:ss;@">
                  <c:v>42181.130489097224</c:v>
                </c:pt>
                <c:pt idx="1054" formatCode="hh:mm:ss;@">
                  <c:v>42181.130697928238</c:v>
                </c:pt>
                <c:pt idx="1055" formatCode="hh:mm:ss;@">
                  <c:v>42181.131557638888</c:v>
                </c:pt>
                <c:pt idx="1056" formatCode="hh:mm:ss;@">
                  <c:v>42181.131930185184</c:v>
                </c:pt>
                <c:pt idx="1057" formatCode="hh:mm:ss;@">
                  <c:v>42181.132906423612</c:v>
                </c:pt>
                <c:pt idx="1058" formatCode="hh:mm:ss;@">
                  <c:v>42181.133045393515</c:v>
                </c:pt>
                <c:pt idx="1059" formatCode="hh:mm:ss;@">
                  <c:v>42181.133975405093</c:v>
                </c:pt>
                <c:pt idx="1060" formatCode="hh:mm:ss;@">
                  <c:v>42181.134184074072</c:v>
                </c:pt>
                <c:pt idx="1061" formatCode="hh:mm:ss;@">
                  <c:v>42181.135509120373</c:v>
                </c:pt>
                <c:pt idx="1062" formatCode="hh:mm:ss;@">
                  <c:v>42181.135578483794</c:v>
                </c:pt>
                <c:pt idx="1063" formatCode="hh:mm:ss;@">
                  <c:v>42181.13639255787</c:v>
                </c:pt>
                <c:pt idx="1064" formatCode="hh:mm:ss;@">
                  <c:v>42181.136554814817</c:v>
                </c:pt>
                <c:pt idx="1065" formatCode="hh:mm:ss;@">
                  <c:v>42181.137461527775</c:v>
                </c:pt>
                <c:pt idx="1066" formatCode="hh:mm:ss;@">
                  <c:v>42181.137925891206</c:v>
                </c:pt>
                <c:pt idx="1067" formatCode="hh:mm:ss;@">
                  <c:v>42181.138995277775</c:v>
                </c:pt>
                <c:pt idx="1068" formatCode="hh:mm:ss;@">
                  <c:v>42181.139087916665</c:v>
                </c:pt>
                <c:pt idx="1069" formatCode="hh:mm:ss;@">
                  <c:v>42181.139994988429</c:v>
                </c:pt>
                <c:pt idx="1070" formatCode="hh:mm:ss;@">
                  <c:v>42181.140040983795</c:v>
                </c:pt>
                <c:pt idx="1071" formatCode="hh:mm:ss;@">
                  <c:v>42181.140947777778</c:v>
                </c:pt>
                <c:pt idx="1072" formatCode="hh:mm:ss;@">
                  <c:v>42181.141505081017</c:v>
                </c:pt>
                <c:pt idx="1073" formatCode="hh:mm:ss;@">
                  <c:v>42181.142504699077</c:v>
                </c:pt>
                <c:pt idx="1074" formatCode="hh:mm:ss;@">
                  <c:v>42181.142643819447</c:v>
                </c:pt>
                <c:pt idx="1075" formatCode="hh:mm:ss;@">
                  <c:v>42181.143481168983</c:v>
                </c:pt>
                <c:pt idx="1076" formatCode="hh:mm:ss;@">
                  <c:v>42181.143527210646</c:v>
                </c:pt>
                <c:pt idx="1077" formatCode="hh:mm:ss;@">
                  <c:v>42181.14448052083</c:v>
                </c:pt>
                <c:pt idx="1078" formatCode="hh:mm:ss;@">
                  <c:v>42181.14508425926</c:v>
                </c:pt>
                <c:pt idx="1079" formatCode="hh:mm:ss;@">
                  <c:v>42181.14603747685</c:v>
                </c:pt>
                <c:pt idx="1080" formatCode="hh:mm:ss;@">
                  <c:v>42181.146129942128</c:v>
                </c:pt>
                <c:pt idx="1081" formatCode="hh:mm:ss;@">
                  <c:v>42181.146967256944</c:v>
                </c:pt>
                <c:pt idx="1082" formatCode="hh:mm:ss;@">
                  <c:v>42181.147059918978</c:v>
                </c:pt>
                <c:pt idx="1083" formatCode="hh:mm:ss;@">
                  <c:v>42181.147966655095</c:v>
                </c:pt>
                <c:pt idx="1084" formatCode="hh:mm:ss;@">
                  <c:v>42181.148570555553</c:v>
                </c:pt>
                <c:pt idx="1085" formatCode="hh:mm:ss;@">
                  <c:v>42181.149546886576</c:v>
                </c:pt>
                <c:pt idx="1086" formatCode="hh:mm:ss;@">
                  <c:v>42181.149825381945</c:v>
                </c:pt>
                <c:pt idx="1087" formatCode="hh:mm:ss;@">
                  <c:v>42181.150500046293</c:v>
                </c:pt>
                <c:pt idx="1088" formatCode="hh:mm:ss;@">
                  <c:v>42181.15054599537</c:v>
                </c:pt>
                <c:pt idx="1089" formatCode="hh:mm:ss;@">
                  <c:v>42181.151452754631</c:v>
                </c:pt>
                <c:pt idx="1090" formatCode="hh:mm:ss;@">
                  <c:v>42181.152149745372</c:v>
                </c:pt>
                <c:pt idx="1091" formatCode="hh:mm:ss;@">
                  <c:v>42181.153033090275</c:v>
                </c:pt>
                <c:pt idx="1092" formatCode="hh:mm:ss;@">
                  <c:v>42181.153520844906</c:v>
                </c:pt>
                <c:pt idx="1093" formatCode="hh:mm:ss;@">
                  <c:v>42181.154032384256</c:v>
                </c:pt>
                <c:pt idx="1094" formatCode="hh:mm:ss;@">
                  <c:v>42181.154241898148</c:v>
                </c:pt>
                <c:pt idx="1095" formatCode="hh:mm:ss;@">
                  <c:v>42181.154938993059</c:v>
                </c:pt>
                <c:pt idx="1096" formatCode="hh:mm:ss;@">
                  <c:v>42181.155635844909</c:v>
                </c:pt>
                <c:pt idx="1097" formatCode="hh:mm:ss;@">
                  <c:v>42181.156612199076</c:v>
                </c:pt>
                <c:pt idx="1098" formatCode="hh:mm:ss;@">
                  <c:v>42181.157006967594</c:v>
                </c:pt>
                <c:pt idx="1099" formatCode="hh:mm:ss;@">
                  <c:v>42181.157588206021</c:v>
                </c:pt>
                <c:pt idx="1100" formatCode="hh:mm:ss;@">
                  <c:v>42181.15851814815</c:v>
                </c:pt>
                <c:pt idx="1101" formatCode="hh:mm:ss;@">
                  <c:v>42181.158866886573</c:v>
                </c:pt>
                <c:pt idx="1102" formatCode="hh:mm:ss;@">
                  <c:v>42181.159122025463</c:v>
                </c:pt>
                <c:pt idx="1103" formatCode="hh:mm:ss;@">
                  <c:v>42181.160121666668</c:v>
                </c:pt>
                <c:pt idx="1104" formatCode="hh:mm:ss;@">
                  <c:v>42181.16049318287</c:v>
                </c:pt>
                <c:pt idx="1105" formatCode="hh:mm:ss;@">
                  <c:v>42181.161074386575</c:v>
                </c:pt>
                <c:pt idx="1106" formatCode="hh:mm:ss;@">
                  <c:v>42181.162004386577</c:v>
                </c:pt>
                <c:pt idx="1107" formatCode="hh:mm:ss;@">
                  <c:v>42181.162353009262</c:v>
                </c:pt>
                <c:pt idx="1108" formatCode="hh:mm:ss;@">
                  <c:v>42181.16260826389</c:v>
                </c:pt>
                <c:pt idx="1109" formatCode="hh:mm:ss;@">
                  <c:v>42181.163607789349</c:v>
                </c:pt>
                <c:pt idx="1110" formatCode="hh:mm:ss;@">
                  <c:v>42181.164049155093</c:v>
                </c:pt>
                <c:pt idx="1111" formatCode="hh:mm:ss;@">
                  <c:v>42181.164560590281</c:v>
                </c:pt>
                <c:pt idx="1112" formatCode="hh:mm:ss;@">
                  <c:v>42181.165513877313</c:v>
                </c:pt>
                <c:pt idx="1113" formatCode="hh:mm:ss;@">
                  <c:v>42181.165839363428</c:v>
                </c:pt>
                <c:pt idx="1114" formatCode="hh:mm:ss;@">
                  <c:v>42181.166140937501</c:v>
                </c:pt>
                <c:pt idx="1115" formatCode="hh:mm:ss;@">
                  <c:v>42181.167093993055</c:v>
                </c:pt>
                <c:pt idx="1116" formatCode="hh:mm:ss;@">
                  <c:v>42181.167535335648</c:v>
                </c:pt>
                <c:pt idx="1117" formatCode="hh:mm:ss;@">
                  <c:v>42181.168116574074</c:v>
                </c:pt>
                <c:pt idx="1118" formatCode="hh:mm:ss;@">
                  <c:v>42181.169000081019</c:v>
                </c:pt>
                <c:pt idx="1119" formatCode="hh:mm:ss;@">
                  <c:v>42181.169348888892</c:v>
                </c:pt>
                <c:pt idx="1120" formatCode="hh:mm:ss;@">
                  <c:v>42181.169627083334</c:v>
                </c:pt>
                <c:pt idx="1121" formatCode="hh:mm:ss;@">
                  <c:v>42181.170580138889</c:v>
                </c:pt>
                <c:pt idx="1122" formatCode="hh:mm:ss;@">
                  <c:v>42181.171068067131</c:v>
                </c:pt>
                <c:pt idx="1123" formatCode="hh:mm:ss;@">
                  <c:v>42181.171626030089</c:v>
                </c:pt>
                <c:pt idx="1124" formatCode="hh:mm:ss;@">
                  <c:v>42181.172486226853</c:v>
                </c:pt>
                <c:pt idx="1125" formatCode="hh:mm:ss;@">
                  <c:v>42181.172834999998</c:v>
                </c:pt>
                <c:pt idx="1126" formatCode="hh:mm:ss;@">
                  <c:v>42181.173113287034</c:v>
                </c:pt>
                <c:pt idx="1127" formatCode="hh:mm:ss;@">
                  <c:v>42181.174205891206</c:v>
                </c:pt>
                <c:pt idx="1128" formatCode="hh:mm:ss;@">
                  <c:v>42181.174554224533</c:v>
                </c:pt>
                <c:pt idx="1129" formatCode="hh:mm:ss;@">
                  <c:v>42181.175112222219</c:v>
                </c:pt>
                <c:pt idx="1130" formatCode="hh:mm:ss;@">
                  <c:v>42181.176042060186</c:v>
                </c:pt>
                <c:pt idx="1131" formatCode="hh:mm:ss;@">
                  <c:v>42181.176321157407</c:v>
                </c:pt>
                <c:pt idx="1132" formatCode="hh:mm:ss;@">
                  <c:v>42181.176599560182</c:v>
                </c:pt>
                <c:pt idx="1133" formatCode="hh:mm:ss;@">
                  <c:v>42181.1777153125</c:v>
                </c:pt>
                <c:pt idx="1134" formatCode="hh:mm:ss;@">
                  <c:v>42181.178086736109</c:v>
                </c:pt>
                <c:pt idx="1135" formatCode="hh:mm:ss;@">
                  <c:v>42181.178598368053</c:v>
                </c:pt>
                <c:pt idx="1136" formatCode="hh:mm:ss;@">
                  <c:v>42181.179528368055</c:v>
                </c:pt>
                <c:pt idx="1137" formatCode="hh:mm:ss;@">
                  <c:v>42181.17997002315</c:v>
                </c:pt>
                <c:pt idx="1138" formatCode="hh:mm:ss;@">
                  <c:v>42181.180109050925</c:v>
                </c:pt>
                <c:pt idx="1139" formatCode="hh:mm:ss;@">
                  <c:v>42181.181201446758</c:v>
                </c:pt>
                <c:pt idx="1140" formatCode="hh:mm:ss;@">
                  <c:v>42181.181573159723</c:v>
                </c:pt>
                <c:pt idx="1141" formatCode="hh:mm:ss;@">
                  <c:v>42181.182084525462</c:v>
                </c:pt>
                <c:pt idx="1142" formatCode="hh:mm:ss;@">
                  <c:v>42181.183014525464</c:v>
                </c:pt>
                <c:pt idx="1143" formatCode="hh:mm:ss;@">
                  <c:v>42181.18361847222</c:v>
                </c:pt>
                <c:pt idx="1144" formatCode="hh:mm:ss;@">
                  <c:v>42181.183828125002</c:v>
                </c:pt>
                <c:pt idx="1145" formatCode="hh:mm:ss;@">
                  <c:v>42181.184710983798</c:v>
                </c:pt>
                <c:pt idx="1146" formatCode="hh:mm:ss;@">
                  <c:v>42181.18505925926</c:v>
                </c:pt>
                <c:pt idx="1147" formatCode="hh:mm:ss;@">
                  <c:v>42181.185570856484</c:v>
                </c:pt>
                <c:pt idx="1148" formatCode="hh:mm:ss;@">
                  <c:v>42181.186500763892</c:v>
                </c:pt>
                <c:pt idx="1149" formatCode="hh:mm:ss;@">
                  <c:v>42181.187104606484</c:v>
                </c:pt>
                <c:pt idx="1150" formatCode="hh:mm:ss;@">
                  <c:v>42181.187314282404</c:v>
                </c:pt>
                <c:pt idx="1151" formatCode="hh:mm:ss;@">
                  <c:v>42181.188197164352</c:v>
                </c:pt>
                <c:pt idx="1152" formatCode="hh:mm:ss;@">
                  <c:v>42181.189057025462</c:v>
                </c:pt>
                <c:pt idx="1153" formatCode="hh:mm:ss;@">
                  <c:v>42181.189893506948</c:v>
                </c:pt>
                <c:pt idx="1154" formatCode="hh:mm:ss;@">
                  <c:v>42181.189986921294</c:v>
                </c:pt>
                <c:pt idx="1155" formatCode="hh:mm:ss;@">
                  <c:v>42181.190614108797</c:v>
                </c:pt>
                <c:pt idx="1156" formatCode="hh:mm:ss;@">
                  <c:v>42181.19080045139</c:v>
                </c:pt>
                <c:pt idx="1157" formatCode="hh:mm:ss;@">
                  <c:v>42181.191706597223</c:v>
                </c:pt>
                <c:pt idx="1158" formatCode="hh:mm:ss;@">
                  <c:v>42181.192543171295</c:v>
                </c:pt>
                <c:pt idx="1159" formatCode="hh:mm:ss;@">
                  <c:v>42181.193473217594</c:v>
                </c:pt>
                <c:pt idx="1160" formatCode="hh:mm:ss;@">
                  <c:v>42181.194146701389</c:v>
                </c:pt>
                <c:pt idx="1161" formatCode="hh:mm:ss;@">
                  <c:v>42181.194216307871</c:v>
                </c:pt>
                <c:pt idx="1162" formatCode="hh:mm:ss;@">
                  <c:v>42181.19428679398</c:v>
                </c:pt>
                <c:pt idx="1163" formatCode="hh:mm:ss;@">
                  <c:v>42181.195192905092</c:v>
                </c:pt>
                <c:pt idx="1164" formatCode="hh:mm:ss;@">
                  <c:v>42181.196029398146</c:v>
                </c:pt>
                <c:pt idx="1165" formatCode="hh:mm:ss;@">
                  <c:v>42181.196959340275</c:v>
                </c:pt>
                <c:pt idx="1166" formatCode="hh:mm:ss;@">
                  <c:v>42181.197725821759</c:v>
                </c:pt>
                <c:pt idx="1167" formatCode="hh:mm:ss;@">
                  <c:v>42181.197772905092</c:v>
                </c:pt>
                <c:pt idx="1168" formatCode="hh:mm:ss;@">
                  <c:v>42181.198678993052</c:v>
                </c:pt>
                <c:pt idx="1169" formatCode="hh:mm:ss;@">
                  <c:v>42181.198818090277</c:v>
                </c:pt>
                <c:pt idx="1170" formatCode="hh:mm:ss;@">
                  <c:v>42181.199515520835</c:v>
                </c:pt>
                <c:pt idx="1171" formatCode="hh:mm:ss;@">
                  <c:v>42181.20044552083</c:v>
                </c:pt>
                <c:pt idx="1172" formatCode="hh:mm:ss;@">
                  <c:v>42181.201212141204</c:v>
                </c:pt>
                <c:pt idx="1173" formatCode="hh:mm:ss;@">
                  <c:v>42181.201259062502</c:v>
                </c:pt>
                <c:pt idx="1174" formatCode="hh:mm:ss;@">
                  <c:v>42181.202211631942</c:v>
                </c:pt>
                <c:pt idx="1175" formatCode="hh:mm:ss;@">
                  <c:v>42181.2023275463</c:v>
                </c:pt>
                <c:pt idx="1176" formatCode="hh:mm:ss;@">
                  <c:v>42181.203025000003</c:v>
                </c:pt>
                <c:pt idx="1177" formatCode="hh:mm:ss;@">
                  <c:v>42181.203954965276</c:v>
                </c:pt>
                <c:pt idx="1178" formatCode="hh:mm:ss;@">
                  <c:v>42181.204698287038</c:v>
                </c:pt>
                <c:pt idx="1179" formatCode="hh:mm:ss;@">
                  <c:v>42181.204791793978</c:v>
                </c:pt>
                <c:pt idx="1180" formatCode="hh:mm:ss;@">
                  <c:v>42181.205744340281</c:v>
                </c:pt>
                <c:pt idx="1181" formatCode="hh:mm:ss;@">
                  <c:v>42181.206115844907</c:v>
                </c:pt>
                <c:pt idx="1182" formatCode="hh:mm:ss;@">
                  <c:v>42181.206511307872</c:v>
                </c:pt>
                <c:pt idx="1183" formatCode="hh:mm:ss;@">
                  <c:v>42181.207441099534</c:v>
                </c:pt>
                <c:pt idx="1184" formatCode="hh:mm:ss;@">
                  <c:v>42181.208231006945</c:v>
                </c:pt>
                <c:pt idx="1185" formatCode="hh:mm:ss;@">
                  <c:v>42181.2083709375</c:v>
                </c:pt>
                <c:pt idx="1186" formatCode="hh:mm:ss;@">
                  <c:v>42181.20934681713</c:v>
                </c:pt>
                <c:pt idx="1187" formatCode="hh:mm:ss;@">
                  <c:v>42181.209602152776</c:v>
                </c:pt>
                <c:pt idx="1188" formatCode="hh:mm:ss;@">
                  <c:v>42181.210020682869</c:v>
                </c:pt>
                <c:pt idx="1189" formatCode="hh:mm:ss;@">
                  <c:v>42181.210997187503</c:v>
                </c:pt>
                <c:pt idx="1190" formatCode="hh:mm:ss;@">
                  <c:v>42181.211717210645</c:v>
                </c:pt>
                <c:pt idx="1191" formatCode="hh:mm:ss;@">
                  <c:v>42181.211903553238</c:v>
                </c:pt>
                <c:pt idx="1192" formatCode="hh:mm:ss;@">
                  <c:v>42181.212832951387</c:v>
                </c:pt>
                <c:pt idx="1193" formatCode="hh:mm:ss;@">
                  <c:v>42181.213088252312</c:v>
                </c:pt>
                <c:pt idx="1194" formatCode="hh:mm:ss;@">
                  <c:v>42181.213506886575</c:v>
                </c:pt>
                <c:pt idx="1195" formatCode="hh:mm:ss;@">
                  <c:v>42181.214552997684</c:v>
                </c:pt>
                <c:pt idx="1196" formatCode="hh:mm:ss;@">
                  <c:v>42181.215203368054</c:v>
                </c:pt>
                <c:pt idx="1197" formatCode="hh:mm:ss;@">
                  <c:v>42181.215436273145</c:v>
                </c:pt>
                <c:pt idx="1198" formatCode="hh:mm:ss;@">
                  <c:v>42181.216319097221</c:v>
                </c:pt>
                <c:pt idx="1199" formatCode="hh:mm:ss;@">
                  <c:v>42181.216574456019</c:v>
                </c:pt>
                <c:pt idx="1200" formatCode="hh:mm:ss;@">
                  <c:v>42181.21699306713</c:v>
                </c:pt>
                <c:pt idx="1201" formatCode="hh:mm:ss;@">
                  <c:v>42181.218062499996</c:v>
                </c:pt>
                <c:pt idx="1202" formatCode="hh:mm:ss;@">
                  <c:v>42181.218689594905</c:v>
                </c:pt>
                <c:pt idx="1203" formatCode="hh:mm:ss;@">
                  <c:v>42181.218922430555</c:v>
                </c:pt>
                <c:pt idx="1204" formatCode="hh:mm:ss;@">
                  <c:v>42181.219851828704</c:v>
                </c:pt>
                <c:pt idx="1205" formatCode="hh:mm:ss;@">
                  <c:v>42181.220107199071</c:v>
                </c:pt>
                <c:pt idx="1206" formatCode="hh:mm:ss;@">
                  <c:v>42181.220572199076</c:v>
                </c:pt>
                <c:pt idx="1207" formatCode="hh:mm:ss;@">
                  <c:v>42181.22159523148</c:v>
                </c:pt>
                <c:pt idx="1208" formatCode="hh:mm:ss;@">
                  <c:v>42181.222175706018</c:v>
                </c:pt>
                <c:pt idx="1209" formatCode="hh:mm:ss;@">
                  <c:v>42181.222408796297</c:v>
                </c:pt>
                <c:pt idx="1210" formatCode="hh:mm:ss;@">
                  <c:v>42181.223337951385</c:v>
                </c:pt>
                <c:pt idx="1211" formatCode="hh:mm:ss;@">
                  <c:v>42181.223663067132</c:v>
                </c:pt>
                <c:pt idx="1212" formatCode="hh:mm:ss;@">
                  <c:v>42181.224151342591</c:v>
                </c:pt>
                <c:pt idx="1213" formatCode="hh:mm:ss;@">
                  <c:v>42181.225151053244</c:v>
                </c:pt>
                <c:pt idx="1214" formatCode="hh:mm:ss;@">
                  <c:v>42181.225662002318</c:v>
                </c:pt>
                <c:pt idx="1215" formatCode="hh:mm:ss;@">
                  <c:v>42181.225894953706</c:v>
                </c:pt>
                <c:pt idx="1216" formatCode="hh:mm:ss;@">
                  <c:v>42181.226847453705</c:v>
                </c:pt>
                <c:pt idx="1217" formatCode="hh:mm:ss;@">
                  <c:v>42181.227311909723</c:v>
                </c:pt>
                <c:pt idx="1218" formatCode="hh:mm:ss;@">
                  <c:v>42181.227637546297</c:v>
                </c:pt>
                <c:pt idx="1219" formatCode="hh:mm:ss;@">
                  <c:v>42181.228637222222</c:v>
                </c:pt>
                <c:pt idx="1220" formatCode="hh:mm:ss;@">
                  <c:v>42181.229148182872</c:v>
                </c:pt>
                <c:pt idx="1221" formatCode="hh:mm:ss;@">
                  <c:v>42181.229381076388</c:v>
                </c:pt>
                <c:pt idx="1222" formatCode="hh:mm:ss;@">
                  <c:v>42181.230356921296</c:v>
                </c:pt>
                <c:pt idx="1223" formatCode="hh:mm:ss;@">
                  <c:v>42181.230891250001</c:v>
                </c:pt>
                <c:pt idx="1224" formatCode="hh:mm:ss;@">
                  <c:v>42181.231542187503</c:v>
                </c:pt>
                <c:pt idx="1225" formatCode="hh:mm:ss;@">
                  <c:v>42181.232216458331</c:v>
                </c:pt>
                <c:pt idx="1226" formatCode="hh:mm:ss;@">
                  <c:v>42181.232634328706</c:v>
                </c:pt>
                <c:pt idx="1227" formatCode="hh:mm:ss;@">
                  <c:v>42181.232867222221</c:v>
                </c:pt>
                <c:pt idx="1228" formatCode="hh:mm:ss;@">
                  <c:v>42181.233889606483</c:v>
                </c:pt>
                <c:pt idx="1229" formatCode="hh:mm:ss;@">
                  <c:v>42181.234423784721</c:v>
                </c:pt>
                <c:pt idx="1230" formatCode="hh:mm:ss;@">
                  <c:v>42181.235098032404</c:v>
                </c:pt>
                <c:pt idx="1231" formatCode="hh:mm:ss;@">
                  <c:v>42181.235702534723</c:v>
                </c:pt>
                <c:pt idx="1232" formatCode="hh:mm:ss;@">
                  <c:v>42181.236120520836</c:v>
                </c:pt>
                <c:pt idx="1233" formatCode="hh:mm:ss;@">
                  <c:v>42181.236353564818</c:v>
                </c:pt>
                <c:pt idx="1234" formatCode="hh:mm:ss;@">
                  <c:v>42181.237375775461</c:v>
                </c:pt>
                <c:pt idx="1235" formatCode="hh:mm:ss;@">
                  <c:v>42181.237933229168</c:v>
                </c:pt>
                <c:pt idx="1236" formatCode="hh:mm:ss;@">
                  <c:v>42181.238584212966</c:v>
                </c:pt>
                <c:pt idx="1237" formatCode="hh:mm:ss;@">
                  <c:v>42181.239188831016</c:v>
                </c:pt>
                <c:pt idx="1238" formatCode="hh:mm:ss;@">
                  <c:v>42181.239653206016</c:v>
                </c:pt>
                <c:pt idx="1239" formatCode="hh:mm:ss;@">
                  <c:v>42181.239909456017</c:v>
                </c:pt>
                <c:pt idx="1240" formatCode="hh:mm:ss;@">
                  <c:v>42181.240861944447</c:v>
                </c:pt>
                <c:pt idx="1241" formatCode="hh:mm:ss;@">
                  <c:v>42181.241442696759</c:v>
                </c:pt>
                <c:pt idx="1242" formatCode="hh:mm:ss;@">
                  <c:v>42181.242070474538</c:v>
                </c:pt>
                <c:pt idx="1243" formatCode="hh:mm:ss;@">
                  <c:v>42181.242675011577</c:v>
                </c:pt>
                <c:pt idx="1244" formatCode="hh:mm:ss;@">
                  <c:v>42181.243139398146</c:v>
                </c:pt>
                <c:pt idx="1245" formatCode="hh:mm:ss;@">
                  <c:v>42181.24339560185</c:v>
                </c:pt>
                <c:pt idx="1246" formatCode="hh:mm:ss;@">
                  <c:v>42181.244394675923</c:v>
                </c:pt>
                <c:pt idx="1247" formatCode="hh:mm:ss;@">
                  <c:v>42181.245045150463</c:v>
                </c:pt>
                <c:pt idx="1248" formatCode="hh:mm:ss;@">
                  <c:v>42181.245556712965</c:v>
                </c:pt>
                <c:pt idx="1249" formatCode="hh:mm:ss;@">
                  <c:v>42181.246161215277</c:v>
                </c:pt>
                <c:pt idx="1250" formatCode="hh:mm:ss;@">
                  <c:v>42181.246625543979</c:v>
                </c:pt>
                <c:pt idx="1251" formatCode="hh:mm:ss;@">
                  <c:v>42181.246881747684</c:v>
                </c:pt>
                <c:pt idx="1252" formatCode="hh:mm:ss;@">
                  <c:v>42181.247950555553</c:v>
                </c:pt>
                <c:pt idx="1253" formatCode="hh:mm:ss;@">
                  <c:v>42181.248740567127</c:v>
                </c:pt>
                <c:pt idx="1254" formatCode="hh:mm:ss;@">
                  <c:v>42181.249042870368</c:v>
                </c:pt>
                <c:pt idx="1255" formatCode="hh:mm:ss;@">
                  <c:v>42181.249717280094</c:v>
                </c:pt>
                <c:pt idx="1256" formatCode="hh:mm:ss;@">
                  <c:v>42181.250158287039</c:v>
                </c:pt>
                <c:pt idx="1257" formatCode="hh:mm:ss;@">
                  <c:v>42181.250368414352</c:v>
                </c:pt>
                <c:pt idx="1258" formatCode="hh:mm:ss;@">
                  <c:v>42181.25148327546</c:v>
                </c:pt>
                <c:pt idx="1259" formatCode="hh:mm:ss;@">
                  <c:v>42181.252342916669</c:v>
                </c:pt>
                <c:pt idx="1260" formatCode="hh:mm:ss;@">
                  <c:v>42181.252529027777</c:v>
                </c:pt>
                <c:pt idx="1261" formatCode="hh:mm:ss;@">
                  <c:v>42181.253203402775</c:v>
                </c:pt>
                <c:pt idx="1262" formatCode="hh:mm:ss;@">
                  <c:v>42181.253714155093</c:v>
                </c:pt>
                <c:pt idx="1263" formatCode="hh:mm:ss;@">
                  <c:v>42181.253877395837</c:v>
                </c:pt>
                <c:pt idx="1264" formatCode="hh:mm:ss;@">
                  <c:v>42181.255016053241</c:v>
                </c:pt>
                <c:pt idx="1265" formatCode="hh:mm:ss;@">
                  <c:v>42181.255829189817</c:v>
                </c:pt>
                <c:pt idx="1266" formatCode="hh:mm:ss;@">
                  <c:v>42181.256015243052</c:v>
                </c:pt>
                <c:pt idx="1267" formatCode="hh:mm:ss;@">
                  <c:v>42181.256689571761</c:v>
                </c:pt>
                <c:pt idx="1268" formatCode="hh:mm:ss;@">
                  <c:v>42181.257200486114</c:v>
                </c:pt>
                <c:pt idx="1269" formatCode="hh:mm:ss;@">
                  <c:v>42181.257363657409</c:v>
                </c:pt>
                <c:pt idx="1270" formatCode="hh:mm:ss;@">
                  <c:v>42181.258525370373</c:v>
                </c:pt>
                <c:pt idx="1271" formatCode="hh:mm:ss;@">
                  <c:v>42181.259361736113</c:v>
                </c:pt>
                <c:pt idx="1272" formatCode="hh:mm:ss;@">
                  <c:v>42181.259571215276</c:v>
                </c:pt>
                <c:pt idx="1273" formatCode="hh:mm:ss;@">
                  <c:v>42181.260175706018</c:v>
                </c:pt>
                <c:pt idx="1274" formatCode="hh:mm:ss;@">
                  <c:v>42181.260686631947</c:v>
                </c:pt>
                <c:pt idx="1275" formatCode="hh:mm:ss;@">
                  <c:v>42181.261128819446</c:v>
                </c:pt>
                <c:pt idx="1276" formatCode="hh:mm:ss;@">
                  <c:v>42181.262058043983</c:v>
                </c:pt>
                <c:pt idx="1277" formatCode="hh:mm:ss;@">
                  <c:v>42181.262847916667</c:v>
                </c:pt>
                <c:pt idx="1278" formatCode="hh:mm:ss;@">
                  <c:v>42181.263196770837</c:v>
                </c:pt>
                <c:pt idx="1279" formatCode="hh:mm:ss;@">
                  <c:v>42181.26366196759</c:v>
                </c:pt>
                <c:pt idx="1280" formatCode="hh:mm:ss;@">
                  <c:v>42181.264172754629</c:v>
                </c:pt>
                <c:pt idx="1281" formatCode="hh:mm:ss;@">
                  <c:v>42181.264614976855</c:v>
                </c:pt>
                <c:pt idx="1282" formatCode="hh:mm:ss;@">
                  <c:v>42181.265730196763</c:v>
                </c:pt>
                <c:pt idx="1283" formatCode="hh:mm:ss;@">
                  <c:v>42181.266334236112</c:v>
                </c:pt>
                <c:pt idx="1284" formatCode="hh:mm:ss;@">
                  <c:v>42181.266775891207</c:v>
                </c:pt>
                <c:pt idx="1285" formatCode="hh:mm:ss;@">
                  <c:v>42181.26714822917</c:v>
                </c:pt>
                <c:pt idx="1286" formatCode="hh:mm:ss;@">
                  <c:v>42181.26768222222</c:v>
                </c:pt>
                <c:pt idx="1287" formatCode="hh:mm:ss;@">
                  <c:v>42181.268124421294</c:v>
                </c:pt>
                <c:pt idx="1288" formatCode="hh:mm:ss;@">
                  <c:v>42181.269216354165</c:v>
                </c:pt>
                <c:pt idx="1289" formatCode="hh:mm:ss;@">
                  <c:v>42181.269866863426</c:v>
                </c:pt>
                <c:pt idx="1290" formatCode="hh:mm:ss;@">
                  <c:v>42181.270262118058</c:v>
                </c:pt>
                <c:pt idx="1291" formatCode="hh:mm:ss;@">
                  <c:v>42181.270680844907</c:v>
                </c:pt>
                <c:pt idx="1292" formatCode="hh:mm:ss;@">
                  <c:v>42181.271168460647</c:v>
                </c:pt>
                <c:pt idx="1293" formatCode="hh:mm:ss;@">
                  <c:v>42181.271657094905</c:v>
                </c:pt>
                <c:pt idx="1294" formatCode="hh:mm:ss;@">
                  <c:v>42181.272795532408</c:v>
                </c:pt>
                <c:pt idx="1295" formatCode="hh:mm:ss;@">
                  <c:v>42181.273353124998</c:v>
                </c:pt>
                <c:pt idx="1296" formatCode="hh:mm:ss;@">
                  <c:v>42181.273748449072</c:v>
                </c:pt>
                <c:pt idx="1297" formatCode="hh:mm:ss;@">
                  <c:v>42181.274167118056</c:v>
                </c:pt>
                <c:pt idx="1298" formatCode="hh:mm:ss;@">
                  <c:v>42181.27465472222</c:v>
                </c:pt>
                <c:pt idx="1299" formatCode="hh:mm:ss;@">
                  <c:v>42181.275166458334</c:v>
                </c:pt>
                <c:pt idx="1300" formatCode="hh:mm:ss;@">
                  <c:v>42181.276444571762</c:v>
                </c:pt>
                <c:pt idx="1301" formatCode="hh:mm:ss;@">
                  <c:v>42181.276839247686</c:v>
                </c:pt>
                <c:pt idx="1302" formatCode="hh:mm:ss;@">
                  <c:v>42181.27723457176</c:v>
                </c:pt>
                <c:pt idx="1303" formatCode="hh:mm:ss;@">
                  <c:v>42181.277676342594</c:v>
                </c:pt>
                <c:pt idx="1304" formatCode="hh:mm:ss;@">
                  <c:v>42181.278140902781</c:v>
                </c:pt>
                <c:pt idx="1305" formatCode="hh:mm:ss;@">
                  <c:v>42181.278675983798</c:v>
                </c:pt>
                <c:pt idx="1306" formatCode="hh:mm:ss;@">
                  <c:v>42181.279930775461</c:v>
                </c:pt>
                <c:pt idx="1307" formatCode="hh:mm:ss;@">
                  <c:v>42181.280325451386</c:v>
                </c:pt>
                <c:pt idx="1308" formatCode="hh:mm:ss;@">
                  <c:v>42181.280720706018</c:v>
                </c:pt>
                <c:pt idx="1309" formatCode="hh:mm:ss;@">
                  <c:v>42181.281162743056</c:v>
                </c:pt>
                <c:pt idx="1310" formatCode="hh:mm:ss;@">
                  <c:v>42181.281627025463</c:v>
                </c:pt>
                <c:pt idx="1311" formatCode="hh:mm:ss;@">
                  <c:v>42181.282162083335</c:v>
                </c:pt>
                <c:pt idx="1312" formatCode="hh:mm:ss;@">
                  <c:v>42181.283440104169</c:v>
                </c:pt>
                <c:pt idx="1313" formatCode="hh:mm:ss;@">
                  <c:v>42181.283811643516</c:v>
                </c:pt>
                <c:pt idx="1314" formatCode="hh:mm:ss;@">
                  <c:v>42181.284206898148</c:v>
                </c:pt>
                <c:pt idx="1315" formatCode="hh:mm:ss;@">
                  <c:v>42181.284695277776</c:v>
                </c:pt>
                <c:pt idx="1316" formatCode="hh:mm:ss;@">
                  <c:v>42181.285136539351</c:v>
                </c:pt>
                <c:pt idx="1317" formatCode="hh:mm:ss;@">
                  <c:v>42181.285694837963</c:v>
                </c:pt>
                <c:pt idx="1318" formatCode="hh:mm:ss;@">
                  <c:v>42181.287019699077</c:v>
                </c:pt>
                <c:pt idx="1319" formatCode="hh:mm:ss;@">
                  <c:v>42181.287321574076</c:v>
                </c:pt>
                <c:pt idx="1320" formatCode="hh:mm:ss;@">
                  <c:v>42181.287693865743</c:v>
                </c:pt>
                <c:pt idx="1321" formatCode="hh:mm:ss;@">
                  <c:v>42181.288205543984</c:v>
                </c:pt>
                <c:pt idx="1322" formatCode="hh:mm:ss;@">
                  <c:v>42181.288623541666</c:v>
                </c:pt>
                <c:pt idx="1323" formatCode="hh:mm:ss;@">
                  <c:v>42181.289205277775</c:v>
                </c:pt>
                <c:pt idx="1324" formatCode="hh:mm:ss;@">
                  <c:v>42181.290506597223</c:v>
                </c:pt>
                <c:pt idx="1325" formatCode="hh:mm:ss;@">
                  <c:v>42181.290878321757</c:v>
                </c:pt>
                <c:pt idx="1326" formatCode="hh:mm:ss;@">
                  <c:v>42181.291203912035</c:v>
                </c:pt>
                <c:pt idx="1327" formatCode="hh:mm:ss;@">
                  <c:v>42181.291692384257</c:v>
                </c:pt>
                <c:pt idx="1328" formatCode="hh:mm:ss;@">
                  <c:v>42181.292110219911</c:v>
                </c:pt>
                <c:pt idx="1329" formatCode="hh:mm:ss;@">
                  <c:v>42181.292691793984</c:v>
                </c:pt>
                <c:pt idx="1330" formatCode="hh:mm:ss;@">
                  <c:v>42181.293993032406</c:v>
                </c:pt>
                <c:pt idx="1331" formatCode="hh:mm:ss;@">
                  <c:v>42181.294387766204</c:v>
                </c:pt>
                <c:pt idx="1332" formatCode="hh:mm:ss;@">
                  <c:v>42181.294736608797</c:v>
                </c:pt>
                <c:pt idx="1333" formatCode="hh:mm:ss;@">
                  <c:v>42181.295201793982</c:v>
                </c:pt>
                <c:pt idx="1334" formatCode="hh:mm:ss;@">
                  <c:v>42181.295642962963</c:v>
                </c:pt>
                <c:pt idx="1335" formatCode="hh:mm:ss;@">
                  <c:v>42181.296178159719</c:v>
                </c:pt>
                <c:pt idx="1336" formatCode="hh:mm:ss;@">
                  <c:v>42181.297479328707</c:v>
                </c:pt>
                <c:pt idx="1337" formatCode="hh:mm:ss;@">
                  <c:v>42181.297920509256</c:v>
                </c:pt>
                <c:pt idx="1338" formatCode="hh:mm:ss;@">
                  <c:v>42181.298362349538</c:v>
                </c:pt>
                <c:pt idx="1339" formatCode="hh:mm:ss;@">
                  <c:v>42181.29868803241</c:v>
                </c:pt>
                <c:pt idx="1340" formatCode="hh:mm:ss;@">
                  <c:v>42181.299129108796</c:v>
                </c:pt>
                <c:pt idx="1341" formatCode="hh:mm:ss;@">
                  <c:v>42181.299687407409</c:v>
                </c:pt>
                <c:pt idx="1342" formatCode="hh:mm:ss;@">
                  <c:v>42181.301035208337</c:v>
                </c:pt>
                <c:pt idx="1343" formatCode="hh:mm:ss;@">
                  <c:v>42181.30173201389</c:v>
                </c:pt>
                <c:pt idx="1344" formatCode="hh:mm:ss;@">
                  <c:v>42181.30187181713</c:v>
                </c:pt>
                <c:pt idx="1345" formatCode="hh:mm:ss;@">
                  <c:v>42181.302174166667</c:v>
                </c:pt>
                <c:pt idx="1346" formatCode="hh:mm:ss;@">
                  <c:v>42181.302615439818</c:v>
                </c:pt>
                <c:pt idx="1347" formatCode="hh:mm:ss;@">
                  <c:v>42181.303173715278</c:v>
                </c:pt>
                <c:pt idx="1348" formatCode="hh:mm:ss;@">
                  <c:v>42181.304567928244</c:v>
                </c:pt>
                <c:pt idx="1349" formatCode="hh:mm:ss;@">
                  <c:v>42181.305404363426</c:v>
                </c:pt>
                <c:pt idx="1350" formatCode="hh:mm:ss;@">
                  <c:v>42181.305520462964</c:v>
                </c:pt>
                <c:pt idx="1351" formatCode="hh:mm:ss;@">
                  <c:v>42181.305683726852</c:v>
                </c:pt>
                <c:pt idx="1352" formatCode="hh:mm:ss;@">
                  <c:v>42181.306124768518</c:v>
                </c:pt>
                <c:pt idx="1353" formatCode="hh:mm:ss;@">
                  <c:v>42181.306706319447</c:v>
                </c:pt>
                <c:pt idx="1354" formatCode="hh:mm:ss;@">
                  <c:v>42181.308054108798</c:v>
                </c:pt>
                <c:pt idx="1355" formatCode="hh:mm:ss;@">
                  <c:v>42181.308890740744</c:v>
                </c:pt>
                <c:pt idx="1356" formatCode="hh:mm:ss;@">
                  <c:v>42181.309053206016</c:v>
                </c:pt>
                <c:pt idx="1357" formatCode="hh:mm:ss;@">
                  <c:v>42181.309169837965</c:v>
                </c:pt>
                <c:pt idx="1358" formatCode="hh:mm:ss;@">
                  <c:v>42181.309611249999</c:v>
                </c:pt>
                <c:pt idx="1359" formatCode="hh:mm:ss;@">
                  <c:v>42181.310192650461</c:v>
                </c:pt>
                <c:pt idx="1360" formatCode="hh:mm:ss;@">
                  <c:v>42181.311540254632</c:v>
                </c:pt>
                <c:pt idx="1361" formatCode="hh:mm:ss;@">
                  <c:v>42181.312400011571</c:v>
                </c:pt>
                <c:pt idx="1362" formatCode="hh:mm:ss;@">
                  <c:v>42181.312632326386</c:v>
                </c:pt>
                <c:pt idx="1363" formatCode="hh:mm:ss;@">
                  <c:v>42181.312748969911</c:v>
                </c:pt>
                <c:pt idx="1364" formatCode="hh:mm:ss;@">
                  <c:v>42181.313190219909</c:v>
                </c:pt>
                <c:pt idx="1365" formatCode="hh:mm:ss;@">
                  <c:v>42181.313678831022</c:v>
                </c:pt>
                <c:pt idx="1366" formatCode="hh:mm:ss;@">
                  <c:v>42181.315142731481</c:v>
                </c:pt>
                <c:pt idx="1367" formatCode="hh:mm:ss;@">
                  <c:v>42181.31593271991</c:v>
                </c:pt>
                <c:pt idx="1368" formatCode="hh:mm:ss;@">
                  <c:v>42181.316141782409</c:v>
                </c:pt>
                <c:pt idx="1369" formatCode="hh:mm:ss;@">
                  <c:v>42181.31623517361</c:v>
                </c:pt>
                <c:pt idx="1370" formatCode="hh:mm:ss;@">
                  <c:v>42181.316676365743</c:v>
                </c:pt>
                <c:pt idx="1371" formatCode="hh:mm:ss;@">
                  <c:v>42181.317164976848</c:v>
                </c:pt>
                <c:pt idx="1372" formatCode="hh:mm:ss;@">
                  <c:v>42181.318628819441</c:v>
                </c:pt>
                <c:pt idx="1373" formatCode="hh:mm:ss;@">
                  <c:v>42181.319418877312</c:v>
                </c:pt>
                <c:pt idx="1374" formatCode="hh:mm:ss;@">
                  <c:v>42181.31962790509</c:v>
                </c:pt>
                <c:pt idx="1375" formatCode="hh:mm:ss;@">
                  <c:v>42181.319721493055</c:v>
                </c:pt>
                <c:pt idx="1376" formatCode="hh:mm:ss;@">
                  <c:v>42181.320162557873</c:v>
                </c:pt>
                <c:pt idx="1377" formatCode="hh:mm:ss;@">
                  <c:v>42181.320651168979</c:v>
                </c:pt>
                <c:pt idx="1378" formatCode="hh:mm:ss;@">
                  <c:v>42181.322115023147</c:v>
                </c:pt>
                <c:pt idx="1379" formatCode="hh:mm:ss;@">
                  <c:v>42181.322905219909</c:v>
                </c:pt>
                <c:pt idx="1380" formatCode="hh:mm:ss;@">
                  <c:v>42181.323114108796</c:v>
                </c:pt>
                <c:pt idx="1381" formatCode="hh:mm:ss;@">
                  <c:v>42181.323207604168</c:v>
                </c:pt>
                <c:pt idx="1382" formatCode="hh:mm:ss;@">
                  <c:v>42181.323671979168</c:v>
                </c:pt>
                <c:pt idx="1383" formatCode="hh:mm:ss;@">
                  <c:v>42181.324230324077</c:v>
                </c:pt>
                <c:pt idx="1384" formatCode="hh:mm:ss;@">
                  <c:v>42181.325601331017</c:v>
                </c:pt>
                <c:pt idx="1385" formatCode="hh:mm:ss;@">
                  <c:v>42181.326414664349</c:v>
                </c:pt>
                <c:pt idx="1386" formatCode="hh:mm:ss;@">
                  <c:v>42181.326693773146</c:v>
                </c:pt>
                <c:pt idx="1387" formatCode="hh:mm:ss;@">
                  <c:v>42181.326832673614</c:v>
                </c:pt>
                <c:pt idx="1388" formatCode="hh:mm:ss;@">
                  <c:v>42181.327158148146</c:v>
                </c:pt>
                <c:pt idx="1389" formatCode="hh:mm:ss;@">
                  <c:v>42181.327716585649</c:v>
                </c:pt>
                <c:pt idx="1390" formatCode="hh:mm:ss;@">
                  <c:v>42181.329087511571</c:v>
                </c:pt>
                <c:pt idx="1391" formatCode="hh:mm:ss;@">
                  <c:v>42181.329900810182</c:v>
                </c:pt>
                <c:pt idx="1392" formatCode="hh:mm:ss;@">
                  <c:v>42181.330203252313</c:v>
                </c:pt>
                <c:pt idx="1393" formatCode="hh:mm:ss;@">
                  <c:v>42181.330318969907</c:v>
                </c:pt>
                <c:pt idx="1394" formatCode="hh:mm:ss;@">
                  <c:v>42181.330644456022</c:v>
                </c:pt>
                <c:pt idx="1395" formatCode="hh:mm:ss;@">
                  <c:v>42181.331225879629</c:v>
                </c:pt>
                <c:pt idx="1396" formatCode="hh:mm:ss;@">
                  <c:v>42181.332573680556</c:v>
                </c:pt>
                <c:pt idx="1397" formatCode="hh:mm:ss;@">
                  <c:v>42181.333386967592</c:v>
                </c:pt>
                <c:pt idx="1398" formatCode="hh:mm:ss;@">
                  <c:v>42181.333689421299</c:v>
                </c:pt>
                <c:pt idx="1399" formatCode="hh:mm:ss;@">
                  <c:v>42181.333828437499</c:v>
                </c:pt>
                <c:pt idx="1400" formatCode="hh:mm:ss;@">
                  <c:v>42181.334177083336</c:v>
                </c:pt>
                <c:pt idx="1401" formatCode="hh:mm:ss;@">
                  <c:v>42181.33478193287</c:v>
                </c:pt>
                <c:pt idx="1402" formatCode="hh:mm:ss;@">
                  <c:v>42181.33619923611</c:v>
                </c:pt>
                <c:pt idx="1403" formatCode="hh:mm:ss;@">
                  <c:v>42181.336919710651</c:v>
                </c:pt>
                <c:pt idx="1404" formatCode="hh:mm:ss;@">
                  <c:v>42181.337175590277</c:v>
                </c:pt>
                <c:pt idx="1405" formatCode="hh:mm:ss;@">
                  <c:v>42181.337384270832</c:v>
                </c:pt>
                <c:pt idx="1406" formatCode="hh:mm:ss;@">
                  <c:v>42181.337663344908</c:v>
                </c:pt>
                <c:pt idx="1407" formatCode="hh:mm:ss;@">
                  <c:v>42181.33826809028</c:v>
                </c:pt>
                <c:pt idx="1408" formatCode="hh:mm:ss;@">
                  <c:v>42181.339685520834</c:v>
                </c:pt>
                <c:pt idx="1409" formatCode="hh:mm:ss;@">
                  <c:v>42181.34040587963</c:v>
                </c:pt>
                <c:pt idx="1410" formatCode="hh:mm:ss;@">
                  <c:v>42181.340661898146</c:v>
                </c:pt>
                <c:pt idx="1411" formatCode="hh:mm:ss;@">
                  <c:v>42181.340986724535</c:v>
                </c:pt>
                <c:pt idx="1412" formatCode="hh:mm:ss;@">
                  <c:v>42181.341149513886</c:v>
                </c:pt>
                <c:pt idx="1413" formatCode="hh:mm:ss;@">
                  <c:v>42181.341754201392</c:v>
                </c:pt>
                <c:pt idx="1414" formatCode="hh:mm:ss;@">
                  <c:v>42181.343171689812</c:v>
                </c:pt>
                <c:pt idx="1415" formatCode="hh:mm:ss;@">
                  <c:v>42181.343938599537</c:v>
                </c:pt>
                <c:pt idx="1416" formatCode="hh:mm:ss;@">
                  <c:v>42181.344147997683</c:v>
                </c:pt>
                <c:pt idx="1417" formatCode="hh:mm:ss;@">
                  <c:v>42181.34458921296</c:v>
                </c:pt>
                <c:pt idx="1418" formatCode="hh:mm:ss;@">
                  <c:v>42181.344658981485</c:v>
                </c:pt>
                <c:pt idx="1419" formatCode="hh:mm:ss;@">
                  <c:v>42181.345240543982</c:v>
                </c:pt>
                <c:pt idx="1420" formatCode="hh:mm:ss;@">
                  <c:v>42181.346657881943</c:v>
                </c:pt>
                <c:pt idx="1421" formatCode="hh:mm:ss;@">
                  <c:v>42181.347424803243</c:v>
                </c:pt>
                <c:pt idx="1422" formatCode="hh:mm:ss;@">
                  <c:v>42181.347680798608</c:v>
                </c:pt>
                <c:pt idx="1423" formatCode="hh:mm:ss;@">
                  <c:v>42181.348098449074</c:v>
                </c:pt>
                <c:pt idx="1424" formatCode="hh:mm:ss;@">
                  <c:v>42181.348145150463</c:v>
                </c:pt>
                <c:pt idx="1425" formatCode="hh:mm:ss;@">
                  <c:v>42181.348726689816</c:v>
                </c:pt>
                <c:pt idx="1426" formatCode="hh:mm:ss;@">
                  <c:v>42181.350213935184</c:v>
                </c:pt>
                <c:pt idx="1427" formatCode="hh:mm:ss;@">
                  <c:v>42181.350910937501</c:v>
                </c:pt>
                <c:pt idx="1428" formatCode="hh:mm:ss;@">
                  <c:v>42181.351166956018</c:v>
                </c:pt>
                <c:pt idx="1429" formatCode="hh:mm:ss;@">
                  <c:v>42181.351584780095</c:v>
                </c:pt>
                <c:pt idx="1430" formatCode="hh:mm:ss;@">
                  <c:v>42181.351631307873</c:v>
                </c:pt>
                <c:pt idx="1431" formatCode="hh:mm:ss;@">
                  <c:v>42181.352212893522</c:v>
                </c:pt>
                <c:pt idx="1432" formatCode="hh:mm:ss;@">
                  <c:v>42181.353700034721</c:v>
                </c:pt>
                <c:pt idx="1433" formatCode="hh:mm:ss;@">
                  <c:v>42181.354420416668</c:v>
                </c:pt>
                <c:pt idx="1434" formatCode="hh:mm:ss;@">
                  <c:v>42181.354653101851</c:v>
                </c:pt>
                <c:pt idx="1435" formatCode="hh:mm:ss;@">
                  <c:v>42181.355070937498</c:v>
                </c:pt>
                <c:pt idx="1436" formatCode="hh:mm:ss;@">
                  <c:v>42181.355117488427</c:v>
                </c:pt>
                <c:pt idx="1437" formatCode="hh:mm:ss;@">
                  <c:v>42181.355699143518</c:v>
                </c:pt>
                <c:pt idx="1438" formatCode="hh:mm:ss;@">
                  <c:v>42181.357186238427</c:v>
                </c:pt>
                <c:pt idx="1439" formatCode="hh:mm:ss;@">
                  <c:v>42181.357906562502</c:v>
                </c:pt>
                <c:pt idx="1440" formatCode="hh:mm:ss;@">
                  <c:v>42181.358185868055</c:v>
                </c:pt>
                <c:pt idx="1441" formatCode="hh:mm:ss;@">
                  <c:v>42181.358557106483</c:v>
                </c:pt>
                <c:pt idx="1442" formatCode="hh:mm:ss;@">
                  <c:v>42181.358603807872</c:v>
                </c:pt>
                <c:pt idx="1443" formatCode="hh:mm:ss;@">
                  <c:v>42181.359185208334</c:v>
                </c:pt>
                <c:pt idx="1444" formatCode="hh:mm:ss;@">
                  <c:v>42181.360695694442</c:v>
                </c:pt>
                <c:pt idx="1445" formatCode="hh:mm:ss;@">
                  <c:v>42181.361532280091</c:v>
                </c:pt>
                <c:pt idx="1446" formatCode="hh:mm:ss;@">
                  <c:v>42181.361672013889</c:v>
                </c:pt>
                <c:pt idx="1447" formatCode="hh:mm:ss;@">
                  <c:v>42181.362043287038</c:v>
                </c:pt>
                <c:pt idx="1448" formatCode="hh:mm:ss;@">
                  <c:v>42181.362113240742</c:v>
                </c:pt>
                <c:pt idx="1449" formatCode="hh:mm:ss;@">
                  <c:v>42181.362671516203</c:v>
                </c:pt>
                <c:pt idx="1450" formatCode="hh:mm:ss;@">
                  <c:v>42181.364228425926</c:v>
                </c:pt>
                <c:pt idx="1451" formatCode="hh:mm:ss;@">
                  <c:v>42181.365018425924</c:v>
                </c:pt>
                <c:pt idx="1452" formatCode="hh:mm:ss;@">
                  <c:v>42181.365158159722</c:v>
                </c:pt>
                <c:pt idx="1453" formatCode="hh:mm:ss;@">
                  <c:v>42181.365552708332</c:v>
                </c:pt>
                <c:pt idx="1454" formatCode="hh:mm:ss;@">
                  <c:v>42181.365599386576</c:v>
                </c:pt>
                <c:pt idx="1455" formatCode="hh:mm:ss;@">
                  <c:v>42181.366157696757</c:v>
                </c:pt>
                <c:pt idx="1456" formatCode="hh:mm:ss;@">
                  <c:v>42181.367737835651</c:v>
                </c:pt>
                <c:pt idx="1457" formatCode="hh:mm:ss;@">
                  <c:v>42181.36850459491</c:v>
                </c:pt>
                <c:pt idx="1458" formatCode="hh:mm:ss;@">
                  <c:v>42181.368644328701</c:v>
                </c:pt>
                <c:pt idx="1459" formatCode="hh:mm:ss;@">
                  <c:v>42181.369062199075</c:v>
                </c:pt>
                <c:pt idx="1460" formatCode="hh:mm:ss;@">
                  <c:v>42181.369085532409</c:v>
                </c:pt>
                <c:pt idx="1461" formatCode="hh:mm:ss;@">
                  <c:v>42181.369643865743</c:v>
                </c:pt>
                <c:pt idx="1462" formatCode="hh:mm:ss;@">
                  <c:v>42181.37122400463</c:v>
                </c:pt>
                <c:pt idx="1463" formatCode="hh:mm:ss;@">
                  <c:v>42181.372083761577</c:v>
                </c:pt>
                <c:pt idx="1464" formatCode="hh:mm:ss;@">
                  <c:v>42181.372130625001</c:v>
                </c:pt>
                <c:pt idx="1465" formatCode="hh:mm:ss;@">
                  <c:v>42181.37257172454</c:v>
                </c:pt>
                <c:pt idx="1466" formatCode="hh:mm:ss;@">
                  <c:v>42181.372594907407</c:v>
                </c:pt>
                <c:pt idx="1467" formatCode="hh:mm:ss;@">
                  <c:v>42181.37313010417</c:v>
                </c:pt>
                <c:pt idx="1468" formatCode="hh:mm:ss;@">
                  <c:v>42181.374733703706</c:v>
                </c:pt>
                <c:pt idx="1469" formatCode="hh:mm:ss;@">
                  <c:v>42181.375593194447</c:v>
                </c:pt>
                <c:pt idx="1470" formatCode="hh:mm:ss;@">
                  <c:v>42181.375616840276</c:v>
                </c:pt>
                <c:pt idx="1471" formatCode="hh:mm:ss;@">
                  <c:v>42181.376057881942</c:v>
                </c:pt>
                <c:pt idx="1472" formatCode="hh:mm:ss;@">
                  <c:v>42181.376081030096</c:v>
                </c:pt>
                <c:pt idx="1473" formatCode="hh:mm:ss;@">
                  <c:v>42181.376639525464</c:v>
                </c:pt>
                <c:pt idx="1474" formatCode="hh:mm:ss;@">
                  <c:v>42181.378219571758</c:v>
                </c:pt>
                <c:pt idx="1475" formatCode="hh:mm:ss;@">
                  <c:v>42181.379079386577</c:v>
                </c:pt>
                <c:pt idx="1476" formatCode="hh:mm:ss;@">
                  <c:v>42181.37910302083</c:v>
                </c:pt>
                <c:pt idx="1477" formatCode="hh:mm:ss;@">
                  <c:v>42181.379544212963</c:v>
                </c:pt>
                <c:pt idx="1478" formatCode="hh:mm:ss;@">
                  <c:v>42181.379613761572</c:v>
                </c:pt>
                <c:pt idx="1479" formatCode="hh:mm:ss;@">
                  <c:v>42181.380125787036</c:v>
                </c:pt>
                <c:pt idx="1480" formatCode="hh:mm:ss;@">
                  <c:v>42181.381705763888</c:v>
                </c:pt>
                <c:pt idx="1481" formatCode="hh:mm:ss;@">
                  <c:v>42181.382589143519</c:v>
                </c:pt>
                <c:pt idx="1482" formatCode="hh:mm:ss;@">
                  <c:v>42181.382612106485</c:v>
                </c:pt>
                <c:pt idx="1483" formatCode="hh:mm:ss;@">
                  <c:v>42181.383030335652</c:v>
                </c:pt>
                <c:pt idx="1484" formatCode="hh:mm:ss;@">
                  <c:v>42181.383146388886</c:v>
                </c:pt>
                <c:pt idx="1485" formatCode="hh:mm:ss;@">
                  <c:v>42181.383611956022</c:v>
                </c:pt>
                <c:pt idx="1486" formatCode="hh:mm:ss;@">
                  <c:v>42181.3852152662</c:v>
                </c:pt>
                <c:pt idx="1487" formatCode="hh:mm:ss;@">
                  <c:v>42181.386098298608</c:v>
                </c:pt>
                <c:pt idx="1488" formatCode="hh:mm:ss;@">
                  <c:v>42181.38609861111</c:v>
                </c:pt>
                <c:pt idx="1489" formatCode="hh:mm:ss;@">
                  <c:v>42181.386516516206</c:v>
                </c:pt>
                <c:pt idx="1490" formatCode="hh:mm:ss;@">
                  <c:v>42181.386632905094</c:v>
                </c:pt>
                <c:pt idx="1491" formatCode="hh:mm:ss;@">
                  <c:v>42181.387144548615</c:v>
                </c:pt>
                <c:pt idx="1492" formatCode="hh:mm:ss;@">
                  <c:v>42181.388771122685</c:v>
                </c:pt>
                <c:pt idx="1493" formatCode="hh:mm:ss;@">
                  <c:v>42181.38958476852</c:v>
                </c:pt>
                <c:pt idx="1494" formatCode="hh:mm:ss;@">
                  <c:v>42181.389607731478</c:v>
                </c:pt>
                <c:pt idx="1495" formatCode="hh:mm:ss;@">
                  <c:v>42181.390025949077</c:v>
                </c:pt>
                <c:pt idx="1496" formatCode="hh:mm:ss;@">
                  <c:v>42181.390211863429</c:v>
                </c:pt>
                <c:pt idx="1497" formatCode="hh:mm:ss;@">
                  <c:v>42181.390630879629</c:v>
                </c:pt>
                <c:pt idx="1498" formatCode="hh:mm:ss;@">
                  <c:v>42181.39228054398</c:v>
                </c:pt>
                <c:pt idx="1499" formatCode="hh:mm:ss;@">
                  <c:v>42181.393071076389</c:v>
                </c:pt>
                <c:pt idx="1500" formatCode="hh:mm:ss;@">
                  <c:v>42181.393093900464</c:v>
                </c:pt>
                <c:pt idx="1501" formatCode="hh:mm:ss;@">
                  <c:v>42181.393535428244</c:v>
                </c:pt>
                <c:pt idx="1502" formatCode="hh:mm:ss;@">
                  <c:v>42181.393721273147</c:v>
                </c:pt>
                <c:pt idx="1503" formatCode="hh:mm:ss;@">
                  <c:v>42181.394209999999</c:v>
                </c:pt>
                <c:pt idx="1504" formatCode="hh:mm:ss;@">
                  <c:v>42181.395766886577</c:v>
                </c:pt>
                <c:pt idx="1505" formatCode="hh:mm:ss;@">
                  <c:v>42181.396580208333</c:v>
                </c:pt>
                <c:pt idx="1506" formatCode="hh:mm:ss;@">
                  <c:v>42181.396580520835</c:v>
                </c:pt>
                <c:pt idx="1507" formatCode="hh:mm:ss;@">
                  <c:v>42181.397044872683</c:v>
                </c:pt>
                <c:pt idx="1508" formatCode="hh:mm:ss;@">
                  <c:v>42181.397253877316</c:v>
                </c:pt>
                <c:pt idx="1509" formatCode="hh:mm:ss;@">
                  <c:v>42181.397742557871</c:v>
                </c:pt>
                <c:pt idx="1510" formatCode="hh:mm:ss;@">
                  <c:v>42181.399415706015</c:v>
                </c:pt>
                <c:pt idx="1511" formatCode="hh:mm:ss;@">
                  <c:v>42181.400066388887</c:v>
                </c:pt>
                <c:pt idx="1512" formatCode="hh:mm:ss;@">
                  <c:v>42181.400066712966</c:v>
                </c:pt>
                <c:pt idx="1513" formatCode="hh:mm:ss;@">
                  <c:v>42181.400577615743</c:v>
                </c:pt>
                <c:pt idx="1514" formatCode="hh:mm:ss;@">
                  <c:v>42181.400833009262</c:v>
                </c:pt>
                <c:pt idx="1515" formatCode="hh:mm:ss;@">
                  <c:v>42181.401252094911</c:v>
                </c:pt>
                <c:pt idx="1516" formatCode="hh:mm:ss;@">
                  <c:v>42181.402901886577</c:v>
                </c:pt>
                <c:pt idx="1517" formatCode="hh:mm:ss;@">
                  <c:v>42181.403575810182</c:v>
                </c:pt>
                <c:pt idx="1518" formatCode="hh:mm:ss;@">
                  <c:v>42181.40357613426</c:v>
                </c:pt>
                <c:pt idx="1519" formatCode="hh:mm:ss;@">
                  <c:v>42181.404063761576</c:v>
                </c:pt>
                <c:pt idx="1520" formatCode="hh:mm:ss;@">
                  <c:v>42181.404505196762</c:v>
                </c:pt>
                <c:pt idx="1521" formatCode="hh:mm:ss;@">
                  <c:v>42181.404738310186</c:v>
                </c:pt>
                <c:pt idx="1522" formatCode="hh:mm:ss;@">
                  <c:v>42181.406388124997</c:v>
                </c:pt>
                <c:pt idx="1523" formatCode="hh:mm:ss;@">
                  <c:v>42181.40706229167</c:v>
                </c:pt>
                <c:pt idx="1524" formatCode="hh:mm:ss;@">
                  <c:v>42181.407108391206</c:v>
                </c:pt>
                <c:pt idx="1525" formatCode="hh:mm:ss;@">
                  <c:v>42181.40759638889</c:v>
                </c:pt>
                <c:pt idx="1526" formatCode="hh:mm:ss;@">
                  <c:v>42181.408014641202</c:v>
                </c:pt>
                <c:pt idx="1527" formatCode="hh:mm:ss;@">
                  <c:v>42181.40822449074</c:v>
                </c:pt>
                <c:pt idx="1528" formatCode="hh:mm:ss;@">
                  <c:v>42181.409920752318</c:v>
                </c:pt>
                <c:pt idx="1529" formatCode="hh:mm:ss;@">
                  <c:v>42181.410548472224</c:v>
                </c:pt>
                <c:pt idx="1530" formatCode="hh:mm:ss;@">
                  <c:v>42181.410594675923</c:v>
                </c:pt>
                <c:pt idx="1531" formatCode="hh:mm:ss;@">
                  <c:v>42181.411105810184</c:v>
                </c:pt>
                <c:pt idx="1532" formatCode="hh:mm:ss;@">
                  <c:v>42181.411547337964</c:v>
                </c:pt>
                <c:pt idx="1533" formatCode="hh:mm:ss;@">
                  <c:v>42181.41171064815</c:v>
                </c:pt>
                <c:pt idx="1534" formatCode="hh:mm:ss;@">
                  <c:v>42181.413406932872</c:v>
                </c:pt>
                <c:pt idx="1535" formatCode="hh:mm:ss;@">
                  <c:v>42181.414034675923</c:v>
                </c:pt>
                <c:pt idx="1536" formatCode="hh:mm:ss;@">
                  <c:v>42181.414150578705</c:v>
                </c:pt>
                <c:pt idx="1537" formatCode="hh:mm:ss;@">
                  <c:v>42181.414592152774</c:v>
                </c:pt>
                <c:pt idx="1538" formatCode="hh:mm:ss;@">
                  <c:v>42181.415033483798</c:v>
                </c:pt>
                <c:pt idx="1539" formatCode="hh:mm:ss;@">
                  <c:v>42181.415220150462</c:v>
                </c:pt>
                <c:pt idx="1540" formatCode="hh:mm:ss;@">
                  <c:v>42181.416962962961</c:v>
                </c:pt>
                <c:pt idx="1541" formatCode="hh:mm:ss;@">
                  <c:v>42181.417520949071</c:v>
                </c:pt>
                <c:pt idx="1542" formatCode="hh:mm:ss;@">
                  <c:v>42181.417636840277</c:v>
                </c:pt>
                <c:pt idx="1543" formatCode="hh:mm:ss;@">
                  <c:v>42181.418078298608</c:v>
                </c:pt>
                <c:pt idx="1544" formatCode="hh:mm:ss;@">
                  <c:v>42181.418566273147</c:v>
                </c:pt>
                <c:pt idx="1545" formatCode="hh:mm:ss;@">
                  <c:v>42181.418706261575</c:v>
                </c:pt>
                <c:pt idx="1546" formatCode="hh:mm:ss;@">
                  <c:v>42181.420449120371</c:v>
                </c:pt>
                <c:pt idx="1547" formatCode="hh:mm:ss;@">
                  <c:v>42181.42105355324</c:v>
                </c:pt>
                <c:pt idx="1548" formatCode="hh:mm:ss;@">
                  <c:v>42181.421123113425</c:v>
                </c:pt>
                <c:pt idx="1549" formatCode="hh:mm:ss;@">
                  <c:v>42181.421564456017</c:v>
                </c:pt>
                <c:pt idx="1550" formatCode="hh:mm:ss;@">
                  <c:v>42181.422052395836</c:v>
                </c:pt>
                <c:pt idx="1551" formatCode="hh:mm:ss;@">
                  <c:v>42181.422332106478</c:v>
                </c:pt>
                <c:pt idx="1552" formatCode="hh:mm:ss;@">
                  <c:v>42181.423935231483</c:v>
                </c:pt>
                <c:pt idx="1553" formatCode="hh:mm:ss;@">
                  <c:v>42181.42453984954</c:v>
                </c:pt>
                <c:pt idx="1554" formatCode="hh:mm:ss;@">
                  <c:v>42181.424609212962</c:v>
                </c:pt>
                <c:pt idx="1555" formatCode="hh:mm:ss;@">
                  <c:v>42181.425050659724</c:v>
                </c:pt>
                <c:pt idx="1556" formatCode="hh:mm:ss;@">
                  <c:v>42181.425538611111</c:v>
                </c:pt>
                <c:pt idx="1557" formatCode="hh:mm:ss;@">
                  <c:v>42181.425818136573</c:v>
                </c:pt>
                <c:pt idx="1558" formatCode="hh:mm:ss;@">
                  <c:v>42181.427444768517</c:v>
                </c:pt>
                <c:pt idx="1559" formatCode="hh:mm:ss;@">
                  <c:v>42181.428026006943</c:v>
                </c:pt>
                <c:pt idx="1560" formatCode="hh:mm:ss;@">
                  <c:v>42181.428095381947</c:v>
                </c:pt>
                <c:pt idx="1561" formatCode="hh:mm:ss;@">
                  <c:v>42181.428536944448</c:v>
                </c:pt>
                <c:pt idx="1562" formatCode="hh:mm:ss;@">
                  <c:v>42181.429047986108</c:v>
                </c:pt>
                <c:pt idx="1563" formatCode="hh:mm:ss;@">
                  <c:v>42181.429304340279</c:v>
                </c:pt>
                <c:pt idx="1564" formatCode="hh:mm:ss;@">
                  <c:v>42181.431070300925</c:v>
                </c:pt>
                <c:pt idx="1565" formatCode="hh:mm:ss;@">
                  <c:v>42181.431512187497</c:v>
                </c:pt>
                <c:pt idx="1566" formatCode="hh:mm:ss;@">
                  <c:v>42181.431581527781</c:v>
                </c:pt>
                <c:pt idx="1567" formatCode="hh:mm:ss;@">
                  <c:v>42181.432069490744</c:v>
                </c:pt>
                <c:pt idx="1568" formatCode="hh:mm:ss;@">
                  <c:v>42181.432673750001</c:v>
                </c:pt>
                <c:pt idx="1569" formatCode="hh:mm:ss;@">
                  <c:v>42181.432790555555</c:v>
                </c:pt>
                <c:pt idx="1570" formatCode="hh:mm:ss;@">
                  <c:v>42181.43488202546</c:v>
                </c:pt>
                <c:pt idx="1571" formatCode="hh:mm:ss;@">
                  <c:v>42181.434998414348</c:v>
                </c:pt>
                <c:pt idx="1572" formatCode="hh:mm:ss;@">
                  <c:v>42181.43509097222</c:v>
                </c:pt>
                <c:pt idx="1573" formatCode="hh:mm:ss;@">
                  <c:v>42181.435555717595</c:v>
                </c:pt>
                <c:pt idx="1574" formatCode="hh:mm:ss;@">
                  <c:v>42181.436159907411</c:v>
                </c:pt>
                <c:pt idx="1575" formatCode="hh:mm:ss;@">
                  <c:v>42181.436299907407</c:v>
                </c:pt>
                <c:pt idx="1576" formatCode="hh:mm:ss;@">
                  <c:v>42181.438368171293</c:v>
                </c:pt>
                <c:pt idx="1577" formatCode="hh:mm:ss;@">
                  <c:v>42181.43853107639</c:v>
                </c:pt>
                <c:pt idx="1578" formatCode="hh:mm:ss;@">
                  <c:v>42181.438577152781</c:v>
                </c:pt>
                <c:pt idx="1579" formatCode="hh:mm:ss;@">
                  <c:v>42181.439042025464</c:v>
                </c:pt>
                <c:pt idx="1580" formatCode="hh:mm:ss;@">
                  <c:v>42181.439646064813</c:v>
                </c:pt>
                <c:pt idx="1581" formatCode="hh:mm:ss;@">
                  <c:v>42181.439786261573</c:v>
                </c:pt>
                <c:pt idx="1582" formatCode="hh:mm:ss;@">
                  <c:v>42181.44206346065</c:v>
                </c:pt>
                <c:pt idx="1583" formatCode="hh:mm:ss;@">
                  <c:v>42181.442110185184</c:v>
                </c:pt>
                <c:pt idx="1584" formatCode="hh:mm:ss;@">
                  <c:v>42181.442249421299</c:v>
                </c:pt>
                <c:pt idx="1585" formatCode="hh:mm:ss;@">
                  <c:v>42181.442528159721</c:v>
                </c:pt>
                <c:pt idx="1586" formatCode="hh:mm:ss;@">
                  <c:v>42181.443155486108</c:v>
                </c:pt>
                <c:pt idx="1587" formatCode="hh:mm:ss;@">
                  <c:v>42181.443295567129</c:v>
                </c:pt>
                <c:pt idx="1588" formatCode="hh:mm:ss;@">
                  <c:v>42181.445572928242</c:v>
                </c:pt>
                <c:pt idx="1589" formatCode="hh:mm:ss;@">
                  <c:v>42181.445596435187</c:v>
                </c:pt>
                <c:pt idx="1590" formatCode="hh:mm:ss;@">
                  <c:v>42181.445735740737</c:v>
                </c:pt>
                <c:pt idx="1591" formatCode="hh:mm:ss;@">
                  <c:v>42181.446060902781</c:v>
                </c:pt>
                <c:pt idx="1592" formatCode="hh:mm:ss;@">
                  <c:v>42181.446641689814</c:v>
                </c:pt>
                <c:pt idx="1593" formatCode="hh:mm:ss;@">
                  <c:v>42181.44678189815</c:v>
                </c:pt>
                <c:pt idx="1594" formatCode="hh:mm:ss;@">
                  <c:v>42181.449059120372</c:v>
                </c:pt>
                <c:pt idx="1595" formatCode="hh:mm:ss;@">
                  <c:v>42181.44912917824</c:v>
                </c:pt>
                <c:pt idx="1596" formatCode="hh:mm:ss;@">
                  <c:v>42181.449547118056</c:v>
                </c:pt>
                <c:pt idx="1597" formatCode="hh:mm:ss;@">
                  <c:v>42181.449570416669</c:v>
                </c:pt>
                <c:pt idx="1598" formatCode="hh:mm:ss;@">
                  <c:v>42181.45012804398</c:v>
                </c:pt>
                <c:pt idx="1599" formatCode="hh:mm:ss;@">
                  <c:v>42181.450268078705</c:v>
                </c:pt>
                <c:pt idx="1600" formatCode="hh:mm:ss;@">
                  <c:v>42181.452545231485</c:v>
                </c:pt>
                <c:pt idx="1601" formatCode="hh:mm:ss;@">
                  <c:v>42181.452615277776</c:v>
                </c:pt>
                <c:pt idx="1602" formatCode="hh:mm:ss;@">
                  <c:v>42181.453033240738</c:v>
                </c:pt>
                <c:pt idx="1603" formatCode="hh:mm:ss;@">
                  <c:v>42181.453056701386</c:v>
                </c:pt>
                <c:pt idx="1604" formatCode="hh:mm:ss;@">
                  <c:v>42181.453614155093</c:v>
                </c:pt>
                <c:pt idx="1605" formatCode="hh:mm:ss;@">
                  <c:v>42181.453754212962</c:v>
                </c:pt>
                <c:pt idx="1606" formatCode="hh:mm:ss;@">
                  <c:v>42181.456054675924</c:v>
                </c:pt>
                <c:pt idx="1607" formatCode="hh:mm:ss;@">
                  <c:v>42181.456101446762</c:v>
                </c:pt>
                <c:pt idx="1608" formatCode="hh:mm:ss;@">
                  <c:v>42181.456519386571</c:v>
                </c:pt>
                <c:pt idx="1609" formatCode="hh:mm:ss;@">
                  <c:v>42181.456635902781</c:v>
                </c:pt>
                <c:pt idx="1610" formatCode="hh:mm:ss;@">
                  <c:v>42181.45712363426</c:v>
                </c:pt>
                <c:pt idx="1611" formatCode="hh:mm:ss;@">
                  <c:v>42181.457240393516</c:v>
                </c:pt>
                <c:pt idx="1612" formatCode="hh:mm:ss;@">
                  <c:v>42181.459587476849</c:v>
                </c:pt>
                <c:pt idx="1613" formatCode="hh:mm:ss;@">
                  <c:v>42181.459587789352</c:v>
                </c:pt>
                <c:pt idx="1614" formatCode="hh:mm:ss;@">
                  <c:v>42181.460005520836</c:v>
                </c:pt>
                <c:pt idx="1615" formatCode="hh:mm:ss;@">
                  <c:v>42181.460145324076</c:v>
                </c:pt>
                <c:pt idx="1616" formatCode="hh:mm:ss;@">
                  <c:v>42181.460609756941</c:v>
                </c:pt>
                <c:pt idx="1617" formatCode="hh:mm:ss;@">
                  <c:v>42181.460749710648</c:v>
                </c:pt>
                <c:pt idx="1618" formatCode="hh:mm:ss;@">
                  <c:v>42181.463073587962</c:v>
                </c:pt>
                <c:pt idx="1619" formatCode="hh:mm:ss;@">
                  <c:v>42181.463097245367</c:v>
                </c:pt>
                <c:pt idx="1620" formatCode="hh:mm:ss;@">
                  <c:v>42181.463491840281</c:v>
                </c:pt>
                <c:pt idx="1621" formatCode="hh:mm:ss;@">
                  <c:v>42181.463724652778</c:v>
                </c:pt>
                <c:pt idx="1622" formatCode="hh:mm:ss;@">
                  <c:v>42181.464095972224</c:v>
                </c:pt>
                <c:pt idx="1623" formatCode="hh:mm:ss;@">
                  <c:v>42181.464282523149</c:v>
                </c:pt>
                <c:pt idx="1624" formatCode="hh:mm:ss;@">
                  <c:v>42181.466559780092</c:v>
                </c:pt>
                <c:pt idx="1625" formatCode="hh:mm:ss;@">
                  <c:v>42181.466583344911</c:v>
                </c:pt>
                <c:pt idx="1626" formatCode="hh:mm:ss;@">
                  <c:v>42181.466978009259</c:v>
                </c:pt>
                <c:pt idx="1627" formatCode="hh:mm:ss;@">
                  <c:v>42181.467350023151</c:v>
                </c:pt>
                <c:pt idx="1628" formatCode="hh:mm:ss;@">
                  <c:v>42181.467582048608</c:v>
                </c:pt>
                <c:pt idx="1629" formatCode="hh:mm:ss;@">
                  <c:v>42181.467791921299</c:v>
                </c:pt>
                <c:pt idx="1630" formatCode="hh:mm:ss;@">
                  <c:v>42181.470069189818</c:v>
                </c:pt>
                <c:pt idx="1631" formatCode="hh:mm:ss;@">
                  <c:v>42181.470069502313</c:v>
                </c:pt>
                <c:pt idx="1632" formatCode="hh:mm:ss;@">
                  <c:v>42181.470487430553</c:v>
                </c:pt>
                <c:pt idx="1633" formatCode="hh:mm:ss;@">
                  <c:v>42181.470836284723</c:v>
                </c:pt>
                <c:pt idx="1634" formatCode="hh:mm:ss;@">
                  <c:v>42181.471068437502</c:v>
                </c:pt>
                <c:pt idx="1635" formatCode="hh:mm:ss;@">
                  <c:v>42181.471278159719</c:v>
                </c:pt>
                <c:pt idx="1636" formatCode="hh:mm:ss;@">
                  <c:v>42181.473555370372</c:v>
                </c:pt>
                <c:pt idx="1637" formatCode="hh:mm:ss;@">
                  <c:v>42181.473555671299</c:v>
                </c:pt>
                <c:pt idx="1638" formatCode="hh:mm:ss;@">
                  <c:v>42181.473996909721</c:v>
                </c:pt>
                <c:pt idx="1639" formatCode="hh:mm:ss;@">
                  <c:v>42181.474322488422</c:v>
                </c:pt>
                <c:pt idx="1640" formatCode="hh:mm:ss;@">
                  <c:v>42181.474600972222</c:v>
                </c:pt>
                <c:pt idx="1641" formatCode="hh:mm:ss;@">
                  <c:v>42181.474810844906</c:v>
                </c:pt>
                <c:pt idx="1642" formatCode="hh:mm:ss;@">
                  <c:v>42181.477041516206</c:v>
                </c:pt>
                <c:pt idx="1643" formatCode="hh:mm:ss;@">
                  <c:v>42181.477297488425</c:v>
                </c:pt>
                <c:pt idx="1644" formatCode="hh:mm:ss;@">
                  <c:v>42181.47748306713</c:v>
                </c:pt>
                <c:pt idx="1645" formatCode="hh:mm:ss;@">
                  <c:v>42181.477831921293</c:v>
                </c:pt>
                <c:pt idx="1646" formatCode="hh:mm:ss;@">
                  <c:v>42181.478087303243</c:v>
                </c:pt>
                <c:pt idx="1647" formatCode="hh:mm:ss;@">
                  <c:v>42181.478320358794</c:v>
                </c:pt>
                <c:pt idx="1648" formatCode="hh:mm:ss;@">
                  <c:v>42181.480527881948</c:v>
                </c:pt>
                <c:pt idx="1649" formatCode="hh:mm:ss;@">
                  <c:v>42181.480783854167</c:v>
                </c:pt>
                <c:pt idx="1650" formatCode="hh:mm:ss;@">
                  <c:v>42181.480992511577</c:v>
                </c:pt>
                <c:pt idx="1651" formatCode="hh:mm:ss;@">
                  <c:v>42181.481411099536</c:v>
                </c:pt>
                <c:pt idx="1652" formatCode="hh:mm:ss;@">
                  <c:v>42181.481573449077</c:v>
                </c:pt>
                <c:pt idx="1653" formatCode="hh:mm:ss;@">
                  <c:v>42181.481829803241</c:v>
                </c:pt>
                <c:pt idx="1654" formatCode="hh:mm:ss;@">
                  <c:v>42181.484037303242</c:v>
                </c:pt>
                <c:pt idx="1655" formatCode="hh:mm:ss;@">
                  <c:v>42181.484270057874</c:v>
                </c:pt>
                <c:pt idx="1656" formatCode="hh:mm:ss;@">
                  <c:v>42181.48447865741</c:v>
                </c:pt>
                <c:pt idx="1657" formatCode="hh:mm:ss;@">
                  <c:v>42181.484943657408</c:v>
                </c:pt>
                <c:pt idx="1658" formatCode="hh:mm:ss;@">
                  <c:v>42181.485059641207</c:v>
                </c:pt>
                <c:pt idx="1659" formatCode="hh:mm:ss;@">
                  <c:v>42181.485362407409</c:v>
                </c:pt>
                <c:pt idx="1660" formatCode="hh:mm:ss;@">
                  <c:v>42181.487523495372</c:v>
                </c:pt>
                <c:pt idx="1661" formatCode="hh:mm:ss;@">
                  <c:v>42181.487756168979</c:v>
                </c:pt>
                <c:pt idx="1662" formatCode="hh:mm:ss;@">
                  <c:v>42181.48796486111</c:v>
                </c:pt>
                <c:pt idx="1663" formatCode="hh:mm:ss;@">
                  <c:v>42181.488429999998</c:v>
                </c:pt>
                <c:pt idx="1664" formatCode="hh:mm:ss;@">
                  <c:v>42181.48854578704</c:v>
                </c:pt>
                <c:pt idx="1665" formatCode="hh:mm:ss;@">
                  <c:v>42181.488941493059</c:v>
                </c:pt>
                <c:pt idx="1666" formatCode="hh:mm:ss;@">
                  <c:v>42181.491009652775</c:v>
                </c:pt>
                <c:pt idx="1667" formatCode="hh:mm:ss;@">
                  <c:v>42181.491242361109</c:v>
                </c:pt>
                <c:pt idx="1668" formatCode="hh:mm:ss;@">
                  <c:v>42181.491451192131</c:v>
                </c:pt>
                <c:pt idx="1669" formatCode="hh:mm:ss;@">
                  <c:v>42181.491939467589</c:v>
                </c:pt>
                <c:pt idx="1670" formatCode="hh:mm:ss;@">
                  <c:v>42181.492031979164</c:v>
                </c:pt>
                <c:pt idx="1671" formatCode="hh:mm:ss;@">
                  <c:v>42181.492427870369</c:v>
                </c:pt>
                <c:pt idx="1672" formatCode="hh:mm:ss;@">
                  <c:v>42181.49454240741</c:v>
                </c:pt>
                <c:pt idx="1673" formatCode="hh:mm:ss;@">
                  <c:v>42181.49472855324</c:v>
                </c:pt>
                <c:pt idx="1674" formatCode="hh:mm:ss;@">
                  <c:v>42181.494937407406</c:v>
                </c:pt>
                <c:pt idx="1675" formatCode="hh:mm:ss;@">
                  <c:v>42181.495425648151</c:v>
                </c:pt>
                <c:pt idx="1676" formatCode="hh:mm:ss;@">
                  <c:v>42181.495541469907</c:v>
                </c:pt>
                <c:pt idx="1677" formatCode="hh:mm:ss;@">
                  <c:v>42181.495960451386</c:v>
                </c:pt>
                <c:pt idx="1678" formatCode="hh:mm:ss;@">
                  <c:v>42181.498028553244</c:v>
                </c:pt>
                <c:pt idx="1679" formatCode="hh:mm:ss;@">
                  <c:v>42181.498214861109</c:v>
                </c:pt>
                <c:pt idx="1680" formatCode="hh:mm:ss;@">
                  <c:v>42181.498446805555</c:v>
                </c:pt>
                <c:pt idx="1681" formatCode="hh:mm:ss;@">
                  <c:v>42181.498958425924</c:v>
                </c:pt>
                <c:pt idx="1682" formatCode="hh:mm:ss;@">
                  <c:v>42181.499050914354</c:v>
                </c:pt>
                <c:pt idx="1683" formatCode="hh:mm:ss;@">
                  <c:v>42181.499469918985</c:v>
                </c:pt>
                <c:pt idx="1684" formatCode="hh:mm:ss;@">
                  <c:v>42181.501701064815</c:v>
                </c:pt>
                <c:pt idx="1685" formatCode="hh:mm:ss;@">
                  <c:v>42181.501724016205</c:v>
                </c:pt>
                <c:pt idx="1686" formatCode="hh:mm:ss;@">
                  <c:v>42181.501956250002</c:v>
                </c:pt>
                <c:pt idx="1687" formatCode="hh:mm:ss;@">
                  <c:v>42181.502630347219</c:v>
                </c:pt>
                <c:pt idx="1688" formatCode="hh:mm:ss;@">
                  <c:v>42181.502676608798</c:v>
                </c:pt>
                <c:pt idx="1689" formatCode="hh:mm:ss;@">
                  <c:v>42181.503025937498</c:v>
                </c:pt>
                <c:pt idx="1690" formatCode="hh:mm:ss;@">
                  <c:v>42181.505187222225</c:v>
                </c:pt>
                <c:pt idx="1691" formatCode="hh:mm:ss;@">
                  <c:v>42181.505279826386</c:v>
                </c:pt>
                <c:pt idx="1692" formatCode="hh:mm:ss;@">
                  <c:v>42181.505488831019</c:v>
                </c:pt>
                <c:pt idx="1693" formatCode="hh:mm:ss;@">
                  <c:v>42181.506139849538</c:v>
                </c:pt>
                <c:pt idx="1694" formatCode="hh:mm:ss;@">
                  <c:v>42181.506186064813</c:v>
                </c:pt>
                <c:pt idx="1695" formatCode="hh:mm:ss;@">
                  <c:v>42181.506512118052</c:v>
                </c:pt>
                <c:pt idx="1696" formatCode="hh:mm:ss;@">
                  <c:v>42181.508696631943</c:v>
                </c:pt>
                <c:pt idx="1697" formatCode="hh:mm:ss;@">
                  <c:v>42181.508766018516</c:v>
                </c:pt>
                <c:pt idx="1698" formatCode="hh:mm:ss;@">
                  <c:v>42181.508975173609</c:v>
                </c:pt>
                <c:pt idx="1699" formatCode="hh:mm:ss;@">
                  <c:v>42181.509672222222</c:v>
                </c:pt>
                <c:pt idx="1700" formatCode="hh:mm:ss;@">
                  <c:v>42181.509765543982</c:v>
                </c:pt>
                <c:pt idx="1701" formatCode="hh:mm:ss;@">
                  <c:v>42181.51002159722</c:v>
                </c:pt>
                <c:pt idx="1702" formatCode="hh:mm:ss;@">
                  <c:v>42181.512182824074</c:v>
                </c:pt>
                <c:pt idx="1703" formatCode="hh:mm:ss;@">
                  <c:v>42181.51225216435</c:v>
                </c:pt>
                <c:pt idx="1704" formatCode="hh:mm:ss;@">
                  <c:v>42181.512461296297</c:v>
                </c:pt>
                <c:pt idx="1705" formatCode="hh:mm:ss;@">
                  <c:v>42181.5132280787</c:v>
                </c:pt>
                <c:pt idx="1706" formatCode="hh:mm:ss;@">
                  <c:v>42181.513298252314</c:v>
                </c:pt>
                <c:pt idx="1707" formatCode="hh:mm:ss;@">
                  <c:v>42181.513507673611</c:v>
                </c:pt>
                <c:pt idx="1708" formatCode="hh:mm:ss;@">
                  <c:v>42181.515668981483</c:v>
                </c:pt>
                <c:pt idx="1709" formatCode="hh:mm:ss;@">
                  <c:v>42181.515738518516</c:v>
                </c:pt>
                <c:pt idx="1710" formatCode="hh:mm:ss;@">
                  <c:v>42181.515947465276</c:v>
                </c:pt>
                <c:pt idx="1711" formatCode="hh:mm:ss;@">
                  <c:v>42181.516737569444</c:v>
                </c:pt>
                <c:pt idx="1712" formatCode="hh:mm:ss;@">
                  <c:v>42181.516830879627</c:v>
                </c:pt>
                <c:pt idx="1713" formatCode="hh:mm:ss;@">
                  <c:v>42181.517017175924</c:v>
                </c:pt>
                <c:pt idx="1714" formatCode="hh:mm:ss;@">
                  <c:v>42181.518155277779</c:v>
                </c:pt>
                <c:pt idx="1715" formatCode="hh:mm:ss;@">
                  <c:v>42181.519201712959</c:v>
                </c:pt>
                <c:pt idx="1716" formatCode="hh:mm:ss;@">
                  <c:v>42181.519224629628</c:v>
                </c:pt>
                <c:pt idx="1717" formatCode="hh:mm:ss;@">
                  <c:v>42181.519433692127</c:v>
                </c:pt>
                <c:pt idx="1718" formatCode="hh:mm:ss;@">
                  <c:v>42181.520456574071</c:v>
                </c:pt>
                <c:pt idx="1719" formatCode="hh:mm:ss;@">
                  <c:v>42181.52050327546</c:v>
                </c:pt>
                <c:pt idx="1720" formatCode="hh:mm:ss;@">
                  <c:v>42181.521664780092</c:v>
                </c:pt>
                <c:pt idx="1721" formatCode="hh:mm:ss;@">
                  <c:v>42181.522711122685</c:v>
                </c:pt>
                <c:pt idx="1722" formatCode="hh:mm:ss;@">
                  <c:v>42181.522757407409</c:v>
                </c:pt>
                <c:pt idx="1723" formatCode="hh:mm:ss;@">
                  <c:v>42181.522919953706</c:v>
                </c:pt>
                <c:pt idx="1724" formatCode="hh:mm:ss;@">
                  <c:v>42181.523942743057</c:v>
                </c:pt>
                <c:pt idx="1725" formatCode="hh:mm:ss;@">
                  <c:v>42181.523989490743</c:v>
                </c:pt>
                <c:pt idx="1726" formatCode="hh:mm:ss;@">
                  <c:v>42181.525174212962</c:v>
                </c:pt>
                <c:pt idx="1727" formatCode="hh:mm:ss;@">
                  <c:v>42181.526197349536</c:v>
                </c:pt>
                <c:pt idx="1728" formatCode="hh:mm:ss;@">
                  <c:v>42181.526243553242</c:v>
                </c:pt>
                <c:pt idx="1729" formatCode="hh:mm:ss;@">
                  <c:v>42181.526406157405</c:v>
                </c:pt>
                <c:pt idx="1730" formatCode="hh:mm:ss;@">
                  <c:v>42181.52742885417</c:v>
                </c:pt>
                <c:pt idx="1731" formatCode="hh:mm:ss;@">
                  <c:v>42181.527591944447</c:v>
                </c:pt>
                <c:pt idx="1732" formatCode="hh:mm:ss;@">
                  <c:v>42181.528660370372</c:v>
                </c:pt>
                <c:pt idx="1733" formatCode="hh:mm:ss;@">
                  <c:v>42181.529706782407</c:v>
                </c:pt>
                <c:pt idx="1734" formatCode="hh:mm:ss;@">
                  <c:v>42181.529729699076</c:v>
                </c:pt>
                <c:pt idx="1735" formatCode="hh:mm:ss;@">
                  <c:v>42181.529892326391</c:v>
                </c:pt>
                <c:pt idx="1736" formatCode="hh:mm:ss;@">
                  <c:v>42181.53091509259</c:v>
                </c:pt>
                <c:pt idx="1737" formatCode="hh:mm:ss;@">
                  <c:v>42181.531078055559</c:v>
                </c:pt>
                <c:pt idx="1738" formatCode="hh:mm:ss;@">
                  <c:v>42181.532146504629</c:v>
                </c:pt>
                <c:pt idx="1739" formatCode="hh:mm:ss;@">
                  <c:v>42181.533192916664</c:v>
                </c:pt>
                <c:pt idx="1740" formatCode="hh:mm:ss;@">
                  <c:v>42181.533285590274</c:v>
                </c:pt>
                <c:pt idx="1741" formatCode="hh:mm:ss;@">
                  <c:v>42181.533378437503</c:v>
                </c:pt>
                <c:pt idx="1742" formatCode="hh:mm:ss;@">
                  <c:v>42181.534401423611</c:v>
                </c:pt>
                <c:pt idx="1743" formatCode="hh:mm:ss;@">
                  <c:v>42181.534564421294</c:v>
                </c:pt>
                <c:pt idx="1744" formatCode="hh:mm:ss;@">
                  <c:v>42181.535632858795</c:v>
                </c:pt>
                <c:pt idx="1745" formatCode="hh:mm:ss;@">
                  <c:v>42181.536679247685</c:v>
                </c:pt>
                <c:pt idx="1746" formatCode="hh:mm:ss;@">
                  <c:v>42181.536818310182</c:v>
                </c:pt>
                <c:pt idx="1747" formatCode="hh:mm:ss;@">
                  <c:v>42181.536887905095</c:v>
                </c:pt>
                <c:pt idx="1748" formatCode="hh:mm:ss;@">
                  <c:v>42181.53800364583</c:v>
                </c:pt>
                <c:pt idx="1749" formatCode="hh:mm:ss;@">
                  <c:v>42181.538213263892</c:v>
                </c:pt>
                <c:pt idx="1750" formatCode="hh:mm:ss;@">
                  <c:v>42181.539142141206</c:v>
                </c:pt>
                <c:pt idx="1751" formatCode="hh:mm:ss;@">
                  <c:v>42181.540165405095</c:v>
                </c:pt>
                <c:pt idx="1752" formatCode="hh:mm:ss;@">
                  <c:v>42181.540304513888</c:v>
                </c:pt>
                <c:pt idx="1753" formatCode="hh:mm:ss;@">
                  <c:v>42181.540397349534</c:v>
                </c:pt>
                <c:pt idx="1754" formatCode="hh:mm:ss;@">
                  <c:v>42181.541489988427</c:v>
                </c:pt>
                <c:pt idx="1755" formatCode="hh:mm:ss;@">
                  <c:v>42181.54169943287</c:v>
                </c:pt>
                <c:pt idx="1756" formatCode="hh:mm:ss;@">
                  <c:v>42181.542628483796</c:v>
                </c:pt>
                <c:pt idx="1757" formatCode="hh:mm:ss;@">
                  <c:v>42181.543674849534</c:v>
                </c:pt>
                <c:pt idx="1758" formatCode="hh:mm:ss;@">
                  <c:v>42181.543790659722</c:v>
                </c:pt>
                <c:pt idx="1759" formatCode="hh:mm:ss;@">
                  <c:v>42181.54388355324</c:v>
                </c:pt>
                <c:pt idx="1760" formatCode="hh:mm:ss;@">
                  <c:v>42181.544999444443</c:v>
                </c:pt>
                <c:pt idx="1761" formatCode="hh:mm:ss;@">
                  <c:v>42181.545232060183</c:v>
                </c:pt>
                <c:pt idx="1762" formatCode="hh:mm:ss;@">
                  <c:v>42181.546137939818</c:v>
                </c:pt>
                <c:pt idx="1763" formatCode="hh:mm:ss;@">
                  <c:v>42181.547184270836</c:v>
                </c:pt>
                <c:pt idx="1764" formatCode="hh:mm:ss;@">
                  <c:v>42181.547416250003</c:v>
                </c:pt>
                <c:pt idx="1765" formatCode="hh:mm:ss;@">
                  <c:v>42181.547555775462</c:v>
                </c:pt>
                <c:pt idx="1766" formatCode="hh:mm:ss;@">
                  <c:v>42181.548508888889</c:v>
                </c:pt>
                <c:pt idx="1767" formatCode="hh:mm:ss;@">
                  <c:v>42181.548718298611</c:v>
                </c:pt>
                <c:pt idx="1768" formatCode="hh:mm:ss;@">
                  <c:v>42181.549670532404</c:v>
                </c:pt>
                <c:pt idx="1769" formatCode="hh:mm:ss;@">
                  <c:v>42181.55067045139</c:v>
                </c:pt>
                <c:pt idx="1770" formatCode="hh:mm:ss;@">
                  <c:v>42181.550902384261</c:v>
                </c:pt>
                <c:pt idx="1771" formatCode="hh:mm:ss;@">
                  <c:v>42181.551041932871</c:v>
                </c:pt>
                <c:pt idx="1772" formatCode="hh:mm:ss;@">
                  <c:v>42181.552018344904</c:v>
                </c:pt>
                <c:pt idx="1773" formatCode="hh:mm:ss;@">
                  <c:v>42181.552251053239</c:v>
                </c:pt>
                <c:pt idx="1774" formatCode="hh:mm:ss;@">
                  <c:v>42181.553156805552</c:v>
                </c:pt>
                <c:pt idx="1775" formatCode="hh:mm:ss;@">
                  <c:v>42181.554156701386</c:v>
                </c:pt>
                <c:pt idx="1776" formatCode="hh:mm:ss;@">
                  <c:v>42181.554388576391</c:v>
                </c:pt>
                <c:pt idx="1777" formatCode="hh:mm:ss;@">
                  <c:v>42181.554551377318</c:v>
                </c:pt>
                <c:pt idx="1778" formatCode="hh:mm:ss;@">
                  <c:v>42181.555527673612</c:v>
                </c:pt>
                <c:pt idx="1779" formatCode="hh:mm:ss;@">
                  <c:v>42181.555737222225</c:v>
                </c:pt>
                <c:pt idx="1780" formatCode="hh:mm:ss;@">
                  <c:v>42181.556642986114</c:v>
                </c:pt>
                <c:pt idx="1781" formatCode="hh:mm:ss;@">
                  <c:v>42181.557666111112</c:v>
                </c:pt>
                <c:pt idx="1782" formatCode="hh:mm:ss;@">
                  <c:v>42181.557874895836</c:v>
                </c:pt>
                <c:pt idx="1783" formatCode="hh:mm:ss;@">
                  <c:v>42181.558107384262</c:v>
                </c:pt>
                <c:pt idx="1784" formatCode="hh:mm:ss;@">
                  <c:v>42181.55901394676</c:v>
                </c:pt>
                <c:pt idx="1785" formatCode="hh:mm:ss;@">
                  <c:v>42181.559223356482</c:v>
                </c:pt>
                <c:pt idx="1786" formatCode="hh:mm:ss;@">
                  <c:v>42181.560129143516</c:v>
                </c:pt>
                <c:pt idx="1787" formatCode="hh:mm:ss;@">
                  <c:v>42181.561152256945</c:v>
                </c:pt>
                <c:pt idx="1788" formatCode="hh:mm:ss;@">
                  <c:v>42181.561361053238</c:v>
                </c:pt>
                <c:pt idx="1789" formatCode="hh:mm:ss;@">
                  <c:v>42181.561686527777</c:v>
                </c:pt>
                <c:pt idx="1790" formatCode="hh:mm:ss;@">
                  <c:v>42181.562523414352</c:v>
                </c:pt>
                <c:pt idx="1791" formatCode="hh:mm:ss;@">
                  <c:v>42181.562779236112</c:v>
                </c:pt>
                <c:pt idx="1792" formatCode="hh:mm:ss;@">
                  <c:v>42181.563615381943</c:v>
                </c:pt>
                <c:pt idx="1793" formatCode="hh:mm:ss;@">
                  <c:v>42181.564638587966</c:v>
                </c:pt>
                <c:pt idx="1794" formatCode="hh:mm:ss;@">
                  <c:v>42181.564847199072</c:v>
                </c:pt>
                <c:pt idx="1795" formatCode="hh:mm:ss;@">
                  <c:v>42181.565265694444</c:v>
                </c:pt>
                <c:pt idx="1796" formatCode="hh:mm:ss;@">
                  <c:v>42181.56600958333</c:v>
                </c:pt>
                <c:pt idx="1797" formatCode="hh:mm:ss;@">
                  <c:v>42181.566265555557</c:v>
                </c:pt>
                <c:pt idx="1798" formatCode="hh:mm:ss;@">
                  <c:v>42181.56710148148</c:v>
                </c:pt>
                <c:pt idx="1799" formatCode="hh:mm:ss;@">
                  <c:v>42181.5681247338</c:v>
                </c:pt>
                <c:pt idx="1800" formatCode="hh:mm:ss;@">
                  <c:v>42181.568333368057</c:v>
                </c:pt>
                <c:pt idx="1801" formatCode="hh:mm:ss;@">
                  <c:v>42181.568751886574</c:v>
                </c:pt>
                <c:pt idx="1802" formatCode="hh:mm:ss;@">
                  <c:v>42181.569495706019</c:v>
                </c:pt>
                <c:pt idx="1803" formatCode="hh:mm:ss;@">
                  <c:v>42181.569798124998</c:v>
                </c:pt>
                <c:pt idx="1804" formatCode="hh:mm:ss;@">
                  <c:v>42181.570587824077</c:v>
                </c:pt>
                <c:pt idx="1805" formatCode="hh:mm:ss;@">
                  <c:v>42181.571610868057</c:v>
                </c:pt>
                <c:pt idx="1806" formatCode="hh:mm:ss;@">
                  <c:v>42181.572028796298</c:v>
                </c:pt>
                <c:pt idx="1807" formatCode="hh:mm:ss;@">
                  <c:v>42181.572238055553</c:v>
                </c:pt>
                <c:pt idx="1808" formatCode="hh:mm:ss;@">
                  <c:v>42181.573005138889</c:v>
                </c:pt>
                <c:pt idx="1809" formatCode="hh:mm:ss;@">
                  <c:v>42181.573284467595</c:v>
                </c:pt>
                <c:pt idx="1810" formatCode="hh:mm:ss;@">
                  <c:v>42181.574073958334</c:v>
                </c:pt>
                <c:pt idx="1811" formatCode="hh:mm:ss;@">
                  <c:v>42181.575097094908</c:v>
                </c:pt>
                <c:pt idx="1812" formatCode="hh:mm:ss;@">
                  <c:v>42181.575607962965</c:v>
                </c:pt>
                <c:pt idx="1813" formatCode="hh:mm:ss;@">
                  <c:v>42181.575724351853</c:v>
                </c:pt>
                <c:pt idx="1814" formatCode="hh:mm:ss;@">
                  <c:v>42181.576491388892</c:v>
                </c:pt>
                <c:pt idx="1815" formatCode="hh:mm:ss;@">
                  <c:v>42181.576770613428</c:v>
                </c:pt>
                <c:pt idx="1816" formatCode="hh:mm:ss;@">
                  <c:v>42181.577560115744</c:v>
                </c:pt>
                <c:pt idx="1817" formatCode="hh:mm:ss;@">
                  <c:v>42181.578583391201</c:v>
                </c:pt>
                <c:pt idx="1818" formatCode="hh:mm:ss;@">
                  <c:v>42181.579210381948</c:v>
                </c:pt>
                <c:pt idx="1819" formatCode="hh:mm:ss;@">
                  <c:v>42181.57921048611</c:v>
                </c:pt>
                <c:pt idx="1820" formatCode="hh:mm:ss;@">
                  <c:v>42181.579977499998</c:v>
                </c:pt>
                <c:pt idx="1821" formatCode="hh:mm:ss;@">
                  <c:v>42181.580256782407</c:v>
                </c:pt>
                <c:pt idx="1822" formatCode="hh:mm:ss;@">
                  <c:v>42181.581046250001</c:v>
                </c:pt>
                <c:pt idx="1823" formatCode="hh:mm:ss;@">
                  <c:v>42181.582069525466</c:v>
                </c:pt>
                <c:pt idx="1824" formatCode="hh:mm:ss;@">
                  <c:v>42181.582696655096</c:v>
                </c:pt>
                <c:pt idx="1825" formatCode="hh:mm:ss;@">
                  <c:v>42181.582766296298</c:v>
                </c:pt>
                <c:pt idx="1826" formatCode="hh:mm:ss;@">
                  <c:v>42181.583463807867</c:v>
                </c:pt>
                <c:pt idx="1827" formatCode="hh:mm:ss;@">
                  <c:v>42181.583742986113</c:v>
                </c:pt>
                <c:pt idx="1828" formatCode="hh:mm:ss;@">
                  <c:v>42181.584532592591</c:v>
                </c:pt>
                <c:pt idx="1829" formatCode="hh:mm:ss;@">
                  <c:v>42181.585555694444</c:v>
                </c:pt>
                <c:pt idx="1830" formatCode="hh:mm:ss;@">
                  <c:v>42181.586229375003</c:v>
                </c:pt>
                <c:pt idx="1831" formatCode="hh:mm:ss;@">
                  <c:v>42181.58625241898</c:v>
                </c:pt>
                <c:pt idx="1832" formatCode="hh:mm:ss;@">
                  <c:v>42181.586949965276</c:v>
                </c:pt>
                <c:pt idx="1833" formatCode="hh:mm:ss;@">
                  <c:v>42181.587229143515</c:v>
                </c:pt>
                <c:pt idx="1834" formatCode="hh:mm:ss;@">
                  <c:v>42181.588042048614</c:v>
                </c:pt>
                <c:pt idx="1835" formatCode="hh:mm:ss;@">
                  <c:v>42181.589041874999</c:v>
                </c:pt>
                <c:pt idx="1836" formatCode="hh:mm:ss;@">
                  <c:v>42181.589738831019</c:v>
                </c:pt>
                <c:pt idx="1837" formatCode="hh:mm:ss;@">
                  <c:v>42181.589924583335</c:v>
                </c:pt>
                <c:pt idx="1838" formatCode="hh:mm:ss;@">
                  <c:v>42181.590529108798</c:v>
                </c:pt>
                <c:pt idx="1839" formatCode="hh:mm:ss;@">
                  <c:v>42181.590715416663</c:v>
                </c:pt>
                <c:pt idx="1840" formatCode="hh:mm:ss;@">
                  <c:v>42181.591574606478</c:v>
                </c:pt>
                <c:pt idx="1841" formatCode="hh:mm:ss;@">
                  <c:v>42181.592528067129</c:v>
                </c:pt>
                <c:pt idx="1842" formatCode="hh:mm:ss;@">
                  <c:v>42181.593225023149</c:v>
                </c:pt>
                <c:pt idx="1843" formatCode="hh:mm:ss;@">
                  <c:v>42181.593410891204</c:v>
                </c:pt>
                <c:pt idx="1844" formatCode="hh:mm:ss;@">
                  <c:v>42181.594038553238</c:v>
                </c:pt>
                <c:pt idx="1845" formatCode="hh:mm:ss;@">
                  <c:v>42181.594248032408</c:v>
                </c:pt>
                <c:pt idx="1846" formatCode="hh:mm:ss;@">
                  <c:v>42181.595153831018</c:v>
                </c:pt>
                <c:pt idx="1847" formatCode="hh:mm:ss;@">
                  <c:v>42181.596014328701</c:v>
                </c:pt>
                <c:pt idx="1848" formatCode="hh:mm:ss;@">
                  <c:v>42181.596711157406</c:v>
                </c:pt>
                <c:pt idx="1849" formatCode="hh:mm:ss;@">
                  <c:v>42181.597013148152</c:v>
                </c:pt>
                <c:pt idx="1850" formatCode="hh:mm:ss;@">
                  <c:v>42181.597524722223</c:v>
                </c:pt>
                <c:pt idx="1851" formatCode="hh:mm:ss;@">
                  <c:v>42181.597757523145</c:v>
                </c:pt>
                <c:pt idx="1852" formatCode="hh:mm:ss;@">
                  <c:v>42181.598709803242</c:v>
                </c:pt>
                <c:pt idx="1853" formatCode="hh:mm:ss;@">
                  <c:v>42181.599500497687</c:v>
                </c:pt>
                <c:pt idx="1854" formatCode="hh:mm:ss;@">
                  <c:v>42181.600197337961</c:v>
                </c:pt>
                <c:pt idx="1855" formatCode="hh:mm:ss;@">
                  <c:v>42181.600383726851</c:v>
                </c:pt>
                <c:pt idx="1856" formatCode="hh:mm:ss;@">
                  <c:v>42181.600406620368</c:v>
                </c:pt>
                <c:pt idx="1857" formatCode="hh:mm:ss;@">
                  <c:v>42181.600452870371</c:v>
                </c:pt>
                <c:pt idx="1858" formatCode="hh:mm:ss;@">
                  <c:v>42181.600476180553</c:v>
                </c:pt>
                <c:pt idx="1859" formatCode="hh:mm:ss;@">
                  <c:v>42181.600476412037</c:v>
                </c:pt>
              </c:numCache>
            </c:numRef>
          </c:xVal>
          <c:yVal>
            <c:numRef>
              <c:f>DCS123713to142441!$G$4:$G$1863</c:f>
              <c:numCache>
                <c:formatCode>General</c:formatCode>
                <c:ptCount val="1860"/>
                <c:pt idx="0">
                  <c:v>26.194000244141002</c:v>
                </c:pt>
                <c:pt idx="1">
                  <c:v>26.194000244141002</c:v>
                </c:pt>
                <c:pt idx="2">
                  <c:v>26.194000244141002</c:v>
                </c:pt>
                <c:pt idx="3">
                  <c:v>26.194000244141002</c:v>
                </c:pt>
                <c:pt idx="4">
                  <c:v>26.145999431610001</c:v>
                </c:pt>
                <c:pt idx="5">
                  <c:v>26.145999431610001</c:v>
                </c:pt>
                <c:pt idx="6">
                  <c:v>26.145999431610001</c:v>
                </c:pt>
                <c:pt idx="7">
                  <c:v>26.145999431610001</c:v>
                </c:pt>
                <c:pt idx="8">
                  <c:v>26.145999431610001</c:v>
                </c:pt>
                <c:pt idx="9">
                  <c:v>26.145999431610001</c:v>
                </c:pt>
                <c:pt idx="10">
                  <c:v>26.124000549316001</c:v>
                </c:pt>
                <c:pt idx="11">
                  <c:v>26.124000549316001</c:v>
                </c:pt>
                <c:pt idx="12">
                  <c:v>26.124000549316001</c:v>
                </c:pt>
                <c:pt idx="13">
                  <c:v>26.124000549316001</c:v>
                </c:pt>
                <c:pt idx="14">
                  <c:v>26.124000549316001</c:v>
                </c:pt>
                <c:pt idx="15">
                  <c:v>26.124000549316001</c:v>
                </c:pt>
                <c:pt idx="16">
                  <c:v>26.145999431610001</c:v>
                </c:pt>
                <c:pt idx="17">
                  <c:v>26.145999431610001</c:v>
                </c:pt>
                <c:pt idx="18">
                  <c:v>26.145999431610001</c:v>
                </c:pt>
                <c:pt idx="19">
                  <c:v>26.145999431610001</c:v>
                </c:pt>
                <c:pt idx="20">
                  <c:v>26.145999431610001</c:v>
                </c:pt>
                <c:pt idx="21">
                  <c:v>26.131999492645001</c:v>
                </c:pt>
                <c:pt idx="22">
                  <c:v>26.131999492645001</c:v>
                </c:pt>
                <c:pt idx="23">
                  <c:v>26.131999492645001</c:v>
                </c:pt>
                <c:pt idx="24">
                  <c:v>26.131999492645001</c:v>
                </c:pt>
                <c:pt idx="25">
                  <c:v>26.131999492645001</c:v>
                </c:pt>
                <c:pt idx="26">
                  <c:v>26.131999492645001</c:v>
                </c:pt>
                <c:pt idx="27">
                  <c:v>26.124000549316001</c:v>
                </c:pt>
                <c:pt idx="28">
                  <c:v>26.124000549316001</c:v>
                </c:pt>
                <c:pt idx="29">
                  <c:v>26.124000549316001</c:v>
                </c:pt>
                <c:pt idx="30">
                  <c:v>26.124000549316001</c:v>
                </c:pt>
                <c:pt idx="31">
                  <c:v>26.124000549316001</c:v>
                </c:pt>
                <c:pt idx="32">
                  <c:v>26.124000549316001</c:v>
                </c:pt>
                <c:pt idx="33">
                  <c:v>26.094000339508</c:v>
                </c:pt>
                <c:pt idx="34">
                  <c:v>26.094000339508</c:v>
                </c:pt>
                <c:pt idx="35">
                  <c:v>26.094000339508</c:v>
                </c:pt>
                <c:pt idx="36">
                  <c:v>26.094000339508</c:v>
                </c:pt>
                <c:pt idx="37">
                  <c:v>26.094000339508</c:v>
                </c:pt>
                <c:pt idx="38">
                  <c:v>26.094000339508</c:v>
                </c:pt>
                <c:pt idx="39">
                  <c:v>26.094000339508</c:v>
                </c:pt>
                <c:pt idx="40">
                  <c:v>26.094000339508</c:v>
                </c:pt>
                <c:pt idx="41">
                  <c:v>26.124000549316001</c:v>
                </c:pt>
                <c:pt idx="42">
                  <c:v>26.124000549316001</c:v>
                </c:pt>
                <c:pt idx="43">
                  <c:v>26.145999431610001</c:v>
                </c:pt>
                <c:pt idx="44">
                  <c:v>26.145999431610001</c:v>
                </c:pt>
                <c:pt idx="45">
                  <c:v>26.145999431610001</c:v>
                </c:pt>
                <c:pt idx="46">
                  <c:v>26.145999431610001</c:v>
                </c:pt>
                <c:pt idx="47">
                  <c:v>26.145999431610001</c:v>
                </c:pt>
                <c:pt idx="48">
                  <c:v>26.145999431610001</c:v>
                </c:pt>
                <c:pt idx="49">
                  <c:v>26.145999431610001</c:v>
                </c:pt>
                <c:pt idx="50">
                  <c:v>26.145999431610001</c:v>
                </c:pt>
                <c:pt idx="51">
                  <c:v>26.145999431610001</c:v>
                </c:pt>
                <c:pt idx="52">
                  <c:v>26.175999641417999</c:v>
                </c:pt>
                <c:pt idx="53">
                  <c:v>26.175999641417999</c:v>
                </c:pt>
                <c:pt idx="54">
                  <c:v>26.175999641417999</c:v>
                </c:pt>
                <c:pt idx="55">
                  <c:v>26.175999641417999</c:v>
                </c:pt>
                <c:pt idx="56">
                  <c:v>26.175999641417999</c:v>
                </c:pt>
                <c:pt idx="57">
                  <c:v>26.147999763489</c:v>
                </c:pt>
                <c:pt idx="58">
                  <c:v>26.147999763489</c:v>
                </c:pt>
                <c:pt idx="59">
                  <c:v>26.147999763489</c:v>
                </c:pt>
                <c:pt idx="60">
                  <c:v>26.147999763489</c:v>
                </c:pt>
                <c:pt idx="61">
                  <c:v>26.147999763489</c:v>
                </c:pt>
                <c:pt idx="62">
                  <c:v>26.147999763489</c:v>
                </c:pt>
                <c:pt idx="63">
                  <c:v>26.147999763489</c:v>
                </c:pt>
                <c:pt idx="64">
                  <c:v>25.952000617981</c:v>
                </c:pt>
                <c:pt idx="65">
                  <c:v>25.952000617981</c:v>
                </c:pt>
                <c:pt idx="66">
                  <c:v>25.952000617981</c:v>
                </c:pt>
                <c:pt idx="67">
                  <c:v>25.952000617981</c:v>
                </c:pt>
                <c:pt idx="68">
                  <c:v>25.952000617981</c:v>
                </c:pt>
                <c:pt idx="69">
                  <c:v>25.952000617981</c:v>
                </c:pt>
                <c:pt idx="70">
                  <c:v>25.848000049591001</c:v>
                </c:pt>
                <c:pt idx="71">
                  <c:v>25.848000049591001</c:v>
                </c:pt>
                <c:pt idx="72">
                  <c:v>25.848000049591001</c:v>
                </c:pt>
                <c:pt idx="73">
                  <c:v>25.848000049591001</c:v>
                </c:pt>
                <c:pt idx="74">
                  <c:v>25.848000049591001</c:v>
                </c:pt>
                <c:pt idx="75">
                  <c:v>25.82200050354</c:v>
                </c:pt>
                <c:pt idx="76">
                  <c:v>25.82200050354</c:v>
                </c:pt>
                <c:pt idx="77">
                  <c:v>25.82200050354</c:v>
                </c:pt>
                <c:pt idx="78">
                  <c:v>25.82200050354</c:v>
                </c:pt>
                <c:pt idx="79">
                  <c:v>25.82200050354</c:v>
                </c:pt>
                <c:pt idx="80">
                  <c:v>25.836000442505</c:v>
                </c:pt>
                <c:pt idx="81">
                  <c:v>25.836000442505</c:v>
                </c:pt>
                <c:pt idx="82">
                  <c:v>25.836000442505</c:v>
                </c:pt>
                <c:pt idx="83">
                  <c:v>25.836000442505</c:v>
                </c:pt>
                <c:pt idx="84">
                  <c:v>25.836000442505</c:v>
                </c:pt>
                <c:pt idx="85">
                  <c:v>25.836000442505</c:v>
                </c:pt>
                <c:pt idx="86">
                  <c:v>25.82200050354</c:v>
                </c:pt>
                <c:pt idx="87">
                  <c:v>25.82200050354</c:v>
                </c:pt>
                <c:pt idx="88">
                  <c:v>25.82200050354</c:v>
                </c:pt>
                <c:pt idx="89">
                  <c:v>25.82200050354</c:v>
                </c:pt>
                <c:pt idx="90">
                  <c:v>25.82200050354</c:v>
                </c:pt>
                <c:pt idx="91">
                  <c:v>25.82200050354</c:v>
                </c:pt>
                <c:pt idx="92">
                  <c:v>25.796000957488999</c:v>
                </c:pt>
                <c:pt idx="93">
                  <c:v>25.796000957488999</c:v>
                </c:pt>
                <c:pt idx="94">
                  <c:v>25.796000957488999</c:v>
                </c:pt>
                <c:pt idx="95">
                  <c:v>25.796000957488999</c:v>
                </c:pt>
                <c:pt idx="96">
                  <c:v>25.796000957488999</c:v>
                </c:pt>
                <c:pt idx="97">
                  <c:v>25.796000957488999</c:v>
                </c:pt>
                <c:pt idx="98">
                  <c:v>25.840001106262001</c:v>
                </c:pt>
                <c:pt idx="99">
                  <c:v>25.840001106262001</c:v>
                </c:pt>
                <c:pt idx="100">
                  <c:v>25.840001106262001</c:v>
                </c:pt>
                <c:pt idx="101">
                  <c:v>25.840001106262001</c:v>
                </c:pt>
                <c:pt idx="102">
                  <c:v>25.840001106262001</c:v>
                </c:pt>
                <c:pt idx="103">
                  <c:v>25.887999534607001</c:v>
                </c:pt>
                <c:pt idx="104">
                  <c:v>25.887999534607001</c:v>
                </c:pt>
                <c:pt idx="105">
                  <c:v>25.887999534607001</c:v>
                </c:pt>
                <c:pt idx="106">
                  <c:v>25.887999534607001</c:v>
                </c:pt>
                <c:pt idx="107">
                  <c:v>25.887999534607001</c:v>
                </c:pt>
                <c:pt idx="108">
                  <c:v>25.887999534607001</c:v>
                </c:pt>
                <c:pt idx="109">
                  <c:v>25.896000862122001</c:v>
                </c:pt>
                <c:pt idx="110">
                  <c:v>25.896000862122001</c:v>
                </c:pt>
                <c:pt idx="111">
                  <c:v>25.896000862122001</c:v>
                </c:pt>
                <c:pt idx="112">
                  <c:v>25.896000862122001</c:v>
                </c:pt>
                <c:pt idx="113">
                  <c:v>25.896000862122001</c:v>
                </c:pt>
                <c:pt idx="114">
                  <c:v>25.896000862122001</c:v>
                </c:pt>
                <c:pt idx="115">
                  <c:v>25.88399887085</c:v>
                </c:pt>
                <c:pt idx="116">
                  <c:v>25.88399887085</c:v>
                </c:pt>
                <c:pt idx="117">
                  <c:v>25.88399887085</c:v>
                </c:pt>
                <c:pt idx="118">
                  <c:v>25.88399887085</c:v>
                </c:pt>
                <c:pt idx="119">
                  <c:v>25.88399887085</c:v>
                </c:pt>
                <c:pt idx="120">
                  <c:v>25.88399887085</c:v>
                </c:pt>
                <c:pt idx="121">
                  <c:v>25.873999595642001</c:v>
                </c:pt>
                <c:pt idx="122">
                  <c:v>25.873999595642001</c:v>
                </c:pt>
                <c:pt idx="123">
                  <c:v>25.873999595642001</c:v>
                </c:pt>
                <c:pt idx="124">
                  <c:v>25.873999595642001</c:v>
                </c:pt>
                <c:pt idx="125">
                  <c:v>25.873999595642001</c:v>
                </c:pt>
                <c:pt idx="126">
                  <c:v>25.873999595642001</c:v>
                </c:pt>
                <c:pt idx="127">
                  <c:v>25.873999595642001</c:v>
                </c:pt>
                <c:pt idx="128">
                  <c:v>25.873999595642001</c:v>
                </c:pt>
                <c:pt idx="129">
                  <c:v>25.838000774384</c:v>
                </c:pt>
                <c:pt idx="130">
                  <c:v>25.838000774384</c:v>
                </c:pt>
                <c:pt idx="131">
                  <c:v>25.838000774384</c:v>
                </c:pt>
                <c:pt idx="132">
                  <c:v>25.838000774384</c:v>
                </c:pt>
                <c:pt idx="133">
                  <c:v>25.838000774384</c:v>
                </c:pt>
                <c:pt idx="134">
                  <c:v>25.838000774384</c:v>
                </c:pt>
                <c:pt idx="135">
                  <c:v>25.79400062561</c:v>
                </c:pt>
                <c:pt idx="136">
                  <c:v>25.79400062561</c:v>
                </c:pt>
                <c:pt idx="137">
                  <c:v>25.79400062561</c:v>
                </c:pt>
                <c:pt idx="138">
                  <c:v>25.79400062561</c:v>
                </c:pt>
                <c:pt idx="139">
                  <c:v>25.79400062561</c:v>
                </c:pt>
                <c:pt idx="140">
                  <c:v>25.771999359131001</c:v>
                </c:pt>
                <c:pt idx="141">
                  <c:v>25.771999359131001</c:v>
                </c:pt>
                <c:pt idx="142">
                  <c:v>25.771999359131001</c:v>
                </c:pt>
                <c:pt idx="143">
                  <c:v>25.771999359131001</c:v>
                </c:pt>
                <c:pt idx="144">
                  <c:v>25.748000144957999</c:v>
                </c:pt>
                <c:pt idx="145">
                  <c:v>25.748000144957999</c:v>
                </c:pt>
                <c:pt idx="146">
                  <c:v>25.748000144957999</c:v>
                </c:pt>
                <c:pt idx="147">
                  <c:v>25.748000144957999</c:v>
                </c:pt>
                <c:pt idx="148">
                  <c:v>25.748000144957999</c:v>
                </c:pt>
                <c:pt idx="149">
                  <c:v>25.748000144957999</c:v>
                </c:pt>
                <c:pt idx="150">
                  <c:v>25.748000144957999</c:v>
                </c:pt>
                <c:pt idx="151">
                  <c:v>25.748000144957999</c:v>
                </c:pt>
                <c:pt idx="152">
                  <c:v>25.743999481201001</c:v>
                </c:pt>
                <c:pt idx="153">
                  <c:v>25.743999481201001</c:v>
                </c:pt>
                <c:pt idx="154">
                  <c:v>25.743999481201001</c:v>
                </c:pt>
                <c:pt idx="155">
                  <c:v>25.743999481201001</c:v>
                </c:pt>
                <c:pt idx="156">
                  <c:v>25.743999481201001</c:v>
                </c:pt>
                <c:pt idx="157">
                  <c:v>25.743999481201001</c:v>
                </c:pt>
                <c:pt idx="158">
                  <c:v>25.724000930786001</c:v>
                </c:pt>
                <c:pt idx="159">
                  <c:v>25.724000930786001</c:v>
                </c:pt>
                <c:pt idx="160">
                  <c:v>25.724000930786001</c:v>
                </c:pt>
                <c:pt idx="161">
                  <c:v>25.724000930786001</c:v>
                </c:pt>
                <c:pt idx="162">
                  <c:v>25.724000930786001</c:v>
                </c:pt>
                <c:pt idx="163">
                  <c:v>25.724000930786001</c:v>
                </c:pt>
                <c:pt idx="164">
                  <c:v>25.724000930786001</c:v>
                </c:pt>
                <c:pt idx="165">
                  <c:v>25.706000328064</c:v>
                </c:pt>
                <c:pt idx="166">
                  <c:v>25.706000328064</c:v>
                </c:pt>
                <c:pt idx="167">
                  <c:v>25.706000328064</c:v>
                </c:pt>
                <c:pt idx="168">
                  <c:v>25.706000328064</c:v>
                </c:pt>
                <c:pt idx="169">
                  <c:v>25.706000328064</c:v>
                </c:pt>
                <c:pt idx="170">
                  <c:v>25.706000328064</c:v>
                </c:pt>
                <c:pt idx="171">
                  <c:v>25.708000659943</c:v>
                </c:pt>
                <c:pt idx="172">
                  <c:v>25.708000659943</c:v>
                </c:pt>
                <c:pt idx="173">
                  <c:v>25.708000659943</c:v>
                </c:pt>
                <c:pt idx="174">
                  <c:v>25.708000659943</c:v>
                </c:pt>
                <c:pt idx="175">
                  <c:v>25.708000659943</c:v>
                </c:pt>
                <c:pt idx="176">
                  <c:v>25.708000659943</c:v>
                </c:pt>
                <c:pt idx="177">
                  <c:v>25.724000930786001</c:v>
                </c:pt>
                <c:pt idx="178">
                  <c:v>25.724000930786001</c:v>
                </c:pt>
                <c:pt idx="179">
                  <c:v>25.724000930786001</c:v>
                </c:pt>
                <c:pt idx="180">
                  <c:v>25.724000930786001</c:v>
                </c:pt>
                <c:pt idx="181">
                  <c:v>25.724000930786001</c:v>
                </c:pt>
                <c:pt idx="182">
                  <c:v>25.724000930786001</c:v>
                </c:pt>
                <c:pt idx="183">
                  <c:v>25.724000930786001</c:v>
                </c:pt>
                <c:pt idx="184">
                  <c:v>25.724000930786001</c:v>
                </c:pt>
                <c:pt idx="185">
                  <c:v>25.724000930786001</c:v>
                </c:pt>
                <c:pt idx="186">
                  <c:v>25.724000930786001</c:v>
                </c:pt>
                <c:pt idx="187">
                  <c:v>25.724000930786001</c:v>
                </c:pt>
                <c:pt idx="188">
                  <c:v>25.752000808716002</c:v>
                </c:pt>
                <c:pt idx="189">
                  <c:v>25.752000808716002</c:v>
                </c:pt>
                <c:pt idx="190">
                  <c:v>25.752000808716002</c:v>
                </c:pt>
                <c:pt idx="191">
                  <c:v>25.752000808716002</c:v>
                </c:pt>
                <c:pt idx="192">
                  <c:v>25.752000808716002</c:v>
                </c:pt>
                <c:pt idx="193">
                  <c:v>25.752000808716002</c:v>
                </c:pt>
                <c:pt idx="194">
                  <c:v>25.771999359131001</c:v>
                </c:pt>
                <c:pt idx="195">
                  <c:v>25.771999359131001</c:v>
                </c:pt>
                <c:pt idx="196">
                  <c:v>25.771999359131001</c:v>
                </c:pt>
                <c:pt idx="197">
                  <c:v>25.771999359131001</c:v>
                </c:pt>
                <c:pt idx="198">
                  <c:v>25.771999359131001</c:v>
                </c:pt>
                <c:pt idx="199">
                  <c:v>25.771999359131001</c:v>
                </c:pt>
                <c:pt idx="200">
                  <c:v>25.797998905181998</c:v>
                </c:pt>
                <c:pt idx="201">
                  <c:v>25.797998905181998</c:v>
                </c:pt>
                <c:pt idx="202">
                  <c:v>25.797998905181998</c:v>
                </c:pt>
                <c:pt idx="203">
                  <c:v>25.797998905181998</c:v>
                </c:pt>
                <c:pt idx="204">
                  <c:v>25.797998905181998</c:v>
                </c:pt>
                <c:pt idx="205">
                  <c:v>25.797998905181998</c:v>
                </c:pt>
                <c:pt idx="206">
                  <c:v>25.799999237061002</c:v>
                </c:pt>
                <c:pt idx="207">
                  <c:v>25.799999237061002</c:v>
                </c:pt>
                <c:pt idx="208">
                  <c:v>25.799999237061002</c:v>
                </c:pt>
                <c:pt idx="209">
                  <c:v>25.799999237061002</c:v>
                </c:pt>
                <c:pt idx="210">
                  <c:v>25.799999237061002</c:v>
                </c:pt>
                <c:pt idx="211">
                  <c:v>25.799999237061002</c:v>
                </c:pt>
                <c:pt idx="212">
                  <c:v>25.797998905181998</c:v>
                </c:pt>
                <c:pt idx="213">
                  <c:v>25.797998905181998</c:v>
                </c:pt>
                <c:pt idx="214">
                  <c:v>25.797998905181998</c:v>
                </c:pt>
                <c:pt idx="215">
                  <c:v>25.797998905181998</c:v>
                </c:pt>
                <c:pt idx="216">
                  <c:v>25.797998905181998</c:v>
                </c:pt>
                <c:pt idx="217">
                  <c:v>25.845999717712001</c:v>
                </c:pt>
                <c:pt idx="218">
                  <c:v>25.845999717712001</c:v>
                </c:pt>
                <c:pt idx="219">
                  <c:v>25.845999717712001</c:v>
                </c:pt>
                <c:pt idx="220">
                  <c:v>25.845999717712001</c:v>
                </c:pt>
                <c:pt idx="221">
                  <c:v>25.845999717712001</c:v>
                </c:pt>
                <c:pt idx="222">
                  <c:v>25.845999717712001</c:v>
                </c:pt>
                <c:pt idx="223">
                  <c:v>25.797998905181998</c:v>
                </c:pt>
                <c:pt idx="224">
                  <c:v>25.797998905181998</c:v>
                </c:pt>
                <c:pt idx="225">
                  <c:v>25.797998905181998</c:v>
                </c:pt>
                <c:pt idx="226">
                  <c:v>25.797998905181998</c:v>
                </c:pt>
                <c:pt idx="227">
                  <c:v>25.797998905181998</c:v>
                </c:pt>
                <c:pt idx="228">
                  <c:v>25.797998905181998</c:v>
                </c:pt>
                <c:pt idx="229">
                  <c:v>25.815999507903999</c:v>
                </c:pt>
                <c:pt idx="230">
                  <c:v>25.815999507903999</c:v>
                </c:pt>
                <c:pt idx="231">
                  <c:v>25.815999507903999</c:v>
                </c:pt>
                <c:pt idx="232">
                  <c:v>25.815999507903999</c:v>
                </c:pt>
                <c:pt idx="233">
                  <c:v>25.815999507903999</c:v>
                </c:pt>
                <c:pt idx="234">
                  <c:v>25.815999507903999</c:v>
                </c:pt>
                <c:pt idx="235">
                  <c:v>25.748000144957999</c:v>
                </c:pt>
                <c:pt idx="236">
                  <c:v>25.748000144957999</c:v>
                </c:pt>
                <c:pt idx="237">
                  <c:v>25.748000144957999</c:v>
                </c:pt>
                <c:pt idx="238">
                  <c:v>25.748000144957999</c:v>
                </c:pt>
                <c:pt idx="239">
                  <c:v>25.748000144957999</c:v>
                </c:pt>
                <c:pt idx="240">
                  <c:v>25.748000144957999</c:v>
                </c:pt>
                <c:pt idx="241">
                  <c:v>25.773999691010001</c:v>
                </c:pt>
                <c:pt idx="242">
                  <c:v>25.773999691010001</c:v>
                </c:pt>
                <c:pt idx="243">
                  <c:v>25.773999691010001</c:v>
                </c:pt>
                <c:pt idx="244">
                  <c:v>25.773999691010001</c:v>
                </c:pt>
                <c:pt idx="245">
                  <c:v>25.773999691010001</c:v>
                </c:pt>
                <c:pt idx="246">
                  <c:v>25.773999691010001</c:v>
                </c:pt>
                <c:pt idx="247">
                  <c:v>25.773999691010001</c:v>
                </c:pt>
                <c:pt idx="248">
                  <c:v>25.773999691010001</c:v>
                </c:pt>
                <c:pt idx="249">
                  <c:v>25.773999691010001</c:v>
                </c:pt>
                <c:pt idx="250">
                  <c:v>25.773999691010001</c:v>
                </c:pt>
                <c:pt idx="251">
                  <c:v>25.773999691010001</c:v>
                </c:pt>
                <c:pt idx="252">
                  <c:v>25.773999691010001</c:v>
                </c:pt>
                <c:pt idx="253">
                  <c:v>25.748000144957999</c:v>
                </c:pt>
                <c:pt idx="254">
                  <c:v>25.748000144957999</c:v>
                </c:pt>
                <c:pt idx="255">
                  <c:v>25.748000144957999</c:v>
                </c:pt>
                <c:pt idx="256">
                  <c:v>25.748000144957999</c:v>
                </c:pt>
                <c:pt idx="257">
                  <c:v>25.748000144957999</c:v>
                </c:pt>
                <c:pt idx="258">
                  <c:v>25.748000144957999</c:v>
                </c:pt>
                <c:pt idx="259">
                  <c:v>25.773999691010001</c:v>
                </c:pt>
                <c:pt idx="260">
                  <c:v>25.773999691010001</c:v>
                </c:pt>
                <c:pt idx="261">
                  <c:v>25.773999691010001</c:v>
                </c:pt>
                <c:pt idx="262">
                  <c:v>25.773999691010001</c:v>
                </c:pt>
                <c:pt idx="263">
                  <c:v>25.773999691010001</c:v>
                </c:pt>
                <c:pt idx="264">
                  <c:v>25.773999691010001</c:v>
                </c:pt>
                <c:pt idx="265">
                  <c:v>25.755999088286998</c:v>
                </c:pt>
                <c:pt idx="266">
                  <c:v>25.755999088286998</c:v>
                </c:pt>
                <c:pt idx="267">
                  <c:v>25.755999088286998</c:v>
                </c:pt>
                <c:pt idx="268">
                  <c:v>25.755999088286998</c:v>
                </c:pt>
                <c:pt idx="269">
                  <c:v>25.755999088286998</c:v>
                </c:pt>
                <c:pt idx="270">
                  <c:v>25.755999088286998</c:v>
                </c:pt>
                <c:pt idx="271">
                  <c:v>25.736000537871998</c:v>
                </c:pt>
                <c:pt idx="272">
                  <c:v>25.736000537871998</c:v>
                </c:pt>
                <c:pt idx="273">
                  <c:v>25.736000537871998</c:v>
                </c:pt>
                <c:pt idx="274">
                  <c:v>25.736000537871998</c:v>
                </c:pt>
                <c:pt idx="275">
                  <c:v>25.736000537871998</c:v>
                </c:pt>
                <c:pt idx="276">
                  <c:v>25.750000476836998</c:v>
                </c:pt>
                <c:pt idx="277">
                  <c:v>25.750000476836998</c:v>
                </c:pt>
                <c:pt idx="278">
                  <c:v>25.750000476836998</c:v>
                </c:pt>
                <c:pt idx="279">
                  <c:v>25.750000476836998</c:v>
                </c:pt>
                <c:pt idx="280">
                  <c:v>25.750000476836998</c:v>
                </c:pt>
                <c:pt idx="281">
                  <c:v>25.750000476836998</c:v>
                </c:pt>
                <c:pt idx="282">
                  <c:v>25.776000022887999</c:v>
                </c:pt>
                <c:pt idx="283">
                  <c:v>25.776000022887999</c:v>
                </c:pt>
                <c:pt idx="284">
                  <c:v>25.776000022887999</c:v>
                </c:pt>
                <c:pt idx="285">
                  <c:v>25.776000022887999</c:v>
                </c:pt>
                <c:pt idx="286">
                  <c:v>25.776000022887999</c:v>
                </c:pt>
                <c:pt idx="287">
                  <c:v>25.776000022887999</c:v>
                </c:pt>
                <c:pt idx="288">
                  <c:v>25.750000476836998</c:v>
                </c:pt>
                <c:pt idx="289">
                  <c:v>25.750000476836998</c:v>
                </c:pt>
                <c:pt idx="290">
                  <c:v>25.750000476836998</c:v>
                </c:pt>
                <c:pt idx="291">
                  <c:v>25.750000476836998</c:v>
                </c:pt>
                <c:pt idx="292">
                  <c:v>25.750000476836998</c:v>
                </c:pt>
                <c:pt idx="293">
                  <c:v>25.750000476836998</c:v>
                </c:pt>
                <c:pt idx="294">
                  <c:v>25.750000476836998</c:v>
                </c:pt>
                <c:pt idx="295">
                  <c:v>25.750000476836998</c:v>
                </c:pt>
                <c:pt idx="296">
                  <c:v>25.787999629973999</c:v>
                </c:pt>
                <c:pt idx="297">
                  <c:v>25.787999629973999</c:v>
                </c:pt>
                <c:pt idx="298">
                  <c:v>25.750000476836998</c:v>
                </c:pt>
                <c:pt idx="299">
                  <c:v>25.750000476836998</c:v>
                </c:pt>
                <c:pt idx="300">
                  <c:v>25.750000476836998</c:v>
                </c:pt>
                <c:pt idx="301">
                  <c:v>25.750000476836998</c:v>
                </c:pt>
                <c:pt idx="302">
                  <c:v>25.750000476836998</c:v>
                </c:pt>
                <c:pt idx="303">
                  <c:v>25.750000476836998</c:v>
                </c:pt>
                <c:pt idx="304">
                  <c:v>25.748000144957999</c:v>
                </c:pt>
                <c:pt idx="305">
                  <c:v>25.748000144957999</c:v>
                </c:pt>
                <c:pt idx="306">
                  <c:v>25.748000144957999</c:v>
                </c:pt>
                <c:pt idx="307">
                  <c:v>25.748000144957999</c:v>
                </c:pt>
                <c:pt idx="308">
                  <c:v>25.748000144957999</c:v>
                </c:pt>
                <c:pt idx="309">
                  <c:v>25.757999420166001</c:v>
                </c:pt>
                <c:pt idx="310">
                  <c:v>25.757999420166001</c:v>
                </c:pt>
                <c:pt idx="311">
                  <c:v>25.757999420166001</c:v>
                </c:pt>
                <c:pt idx="312">
                  <c:v>25.757999420166001</c:v>
                </c:pt>
                <c:pt idx="313">
                  <c:v>25.757999420166001</c:v>
                </c:pt>
                <c:pt idx="314">
                  <c:v>25.757999420166001</c:v>
                </c:pt>
                <c:pt idx="315">
                  <c:v>25.773999691010001</c:v>
                </c:pt>
                <c:pt idx="316">
                  <c:v>25.773999691010001</c:v>
                </c:pt>
                <c:pt idx="317">
                  <c:v>25.773999691010001</c:v>
                </c:pt>
                <c:pt idx="318">
                  <c:v>25.773999691010001</c:v>
                </c:pt>
                <c:pt idx="319">
                  <c:v>25.773999691010001</c:v>
                </c:pt>
                <c:pt idx="320">
                  <c:v>25.773999691010001</c:v>
                </c:pt>
                <c:pt idx="321">
                  <c:v>25.773999691010001</c:v>
                </c:pt>
                <c:pt idx="322">
                  <c:v>25.773999691010001</c:v>
                </c:pt>
                <c:pt idx="323">
                  <c:v>25.773999691010001</c:v>
                </c:pt>
                <c:pt idx="324">
                  <c:v>25.773999691010001</c:v>
                </c:pt>
                <c:pt idx="325">
                  <c:v>25.773999691010001</c:v>
                </c:pt>
                <c:pt idx="326">
                  <c:v>25.773999691010001</c:v>
                </c:pt>
                <c:pt idx="327">
                  <c:v>25.773999691010001</c:v>
                </c:pt>
                <c:pt idx="328">
                  <c:v>25.773999691010001</c:v>
                </c:pt>
                <c:pt idx="329">
                  <c:v>25.773999691010001</c:v>
                </c:pt>
                <c:pt idx="330">
                  <c:v>25.773999691010001</c:v>
                </c:pt>
                <c:pt idx="331">
                  <c:v>25.773999691010001</c:v>
                </c:pt>
                <c:pt idx="332">
                  <c:v>25.773999691010001</c:v>
                </c:pt>
                <c:pt idx="333">
                  <c:v>25.773999691010001</c:v>
                </c:pt>
                <c:pt idx="334">
                  <c:v>25.773999691010001</c:v>
                </c:pt>
                <c:pt idx="335">
                  <c:v>25.796000957488999</c:v>
                </c:pt>
                <c:pt idx="336">
                  <c:v>25.796000957488999</c:v>
                </c:pt>
                <c:pt idx="337">
                  <c:v>25.796000957488999</c:v>
                </c:pt>
                <c:pt idx="338">
                  <c:v>25.796000957488999</c:v>
                </c:pt>
                <c:pt idx="339">
                  <c:v>25.796000957488999</c:v>
                </c:pt>
                <c:pt idx="340">
                  <c:v>25.796000957488999</c:v>
                </c:pt>
                <c:pt idx="341">
                  <c:v>25.797998905181998</c:v>
                </c:pt>
                <c:pt idx="342">
                  <c:v>25.797998905181998</c:v>
                </c:pt>
                <c:pt idx="343">
                  <c:v>25.797998905181998</c:v>
                </c:pt>
                <c:pt idx="344">
                  <c:v>25.797998905181998</c:v>
                </c:pt>
                <c:pt idx="345">
                  <c:v>25.797998905181998</c:v>
                </c:pt>
                <c:pt idx="346">
                  <c:v>25.797998905181998</c:v>
                </c:pt>
                <c:pt idx="347">
                  <c:v>25.848000049591001</c:v>
                </c:pt>
                <c:pt idx="348">
                  <c:v>25.848000049591001</c:v>
                </c:pt>
                <c:pt idx="349">
                  <c:v>25.848000049591001</c:v>
                </c:pt>
                <c:pt idx="350">
                  <c:v>25.848000049591001</c:v>
                </c:pt>
                <c:pt idx="351">
                  <c:v>25.848000049591001</c:v>
                </c:pt>
                <c:pt idx="352">
                  <c:v>25.848000049591001</c:v>
                </c:pt>
                <c:pt idx="353">
                  <c:v>25.897998809813998</c:v>
                </c:pt>
                <c:pt idx="354">
                  <c:v>25.897998809813998</c:v>
                </c:pt>
                <c:pt idx="355">
                  <c:v>25.897998809813998</c:v>
                </c:pt>
                <c:pt idx="356">
                  <c:v>25.897998809813998</c:v>
                </c:pt>
                <c:pt idx="357">
                  <c:v>25.897998809813998</c:v>
                </c:pt>
                <c:pt idx="358">
                  <c:v>25.897998809813998</c:v>
                </c:pt>
                <c:pt idx="359">
                  <c:v>25.943999290466</c:v>
                </c:pt>
                <c:pt idx="360">
                  <c:v>25.943999290466</c:v>
                </c:pt>
                <c:pt idx="361">
                  <c:v>25.943999290466</c:v>
                </c:pt>
                <c:pt idx="362">
                  <c:v>25.943999290466</c:v>
                </c:pt>
                <c:pt idx="363">
                  <c:v>25.943999290466</c:v>
                </c:pt>
                <c:pt idx="364">
                  <c:v>25.943999290466</c:v>
                </c:pt>
                <c:pt idx="365">
                  <c:v>25.987999439239999</c:v>
                </c:pt>
                <c:pt idx="366">
                  <c:v>25.987999439239999</c:v>
                </c:pt>
                <c:pt idx="367">
                  <c:v>25.987999439239999</c:v>
                </c:pt>
                <c:pt idx="368">
                  <c:v>25.987999439239999</c:v>
                </c:pt>
                <c:pt idx="369">
                  <c:v>25.987999439239999</c:v>
                </c:pt>
                <c:pt idx="370">
                  <c:v>26.024000644684001</c:v>
                </c:pt>
                <c:pt idx="371">
                  <c:v>26.024000644684001</c:v>
                </c:pt>
                <c:pt idx="372">
                  <c:v>26.024000644684001</c:v>
                </c:pt>
                <c:pt idx="373">
                  <c:v>26.024000644684001</c:v>
                </c:pt>
                <c:pt idx="374">
                  <c:v>26.024000644684001</c:v>
                </c:pt>
                <c:pt idx="375">
                  <c:v>26.024000644684001</c:v>
                </c:pt>
                <c:pt idx="376">
                  <c:v>26.071999073029001</c:v>
                </c:pt>
                <c:pt idx="377">
                  <c:v>26.071999073029001</c:v>
                </c:pt>
                <c:pt idx="378">
                  <c:v>26.071999073029001</c:v>
                </c:pt>
                <c:pt idx="379">
                  <c:v>26.071999073029001</c:v>
                </c:pt>
                <c:pt idx="380">
                  <c:v>26.071999073029001</c:v>
                </c:pt>
                <c:pt idx="381">
                  <c:v>26.071999073029001</c:v>
                </c:pt>
                <c:pt idx="382">
                  <c:v>26.098001003265001</c:v>
                </c:pt>
                <c:pt idx="383">
                  <c:v>26.098001003265001</c:v>
                </c:pt>
                <c:pt idx="384">
                  <c:v>26.098001003265001</c:v>
                </c:pt>
                <c:pt idx="385">
                  <c:v>26.098001003265001</c:v>
                </c:pt>
                <c:pt idx="386">
                  <c:v>26.098001003265001</c:v>
                </c:pt>
                <c:pt idx="387">
                  <c:v>26.098001003265001</c:v>
                </c:pt>
                <c:pt idx="388">
                  <c:v>26.129999160766999</c:v>
                </c:pt>
                <c:pt idx="389">
                  <c:v>26.129999160766999</c:v>
                </c:pt>
                <c:pt idx="390">
                  <c:v>26.129999160766999</c:v>
                </c:pt>
                <c:pt idx="391">
                  <c:v>26.129999160766999</c:v>
                </c:pt>
                <c:pt idx="392">
                  <c:v>26.129999160766999</c:v>
                </c:pt>
                <c:pt idx="393">
                  <c:v>26.129999160766999</c:v>
                </c:pt>
                <c:pt idx="394">
                  <c:v>26.150000095367002</c:v>
                </c:pt>
                <c:pt idx="395">
                  <c:v>26.150000095367002</c:v>
                </c:pt>
                <c:pt idx="396">
                  <c:v>26.150000095367002</c:v>
                </c:pt>
                <c:pt idx="397">
                  <c:v>26.150000095367002</c:v>
                </c:pt>
                <c:pt idx="398">
                  <c:v>26.150000095367002</c:v>
                </c:pt>
                <c:pt idx="399">
                  <c:v>26.150000095367002</c:v>
                </c:pt>
                <c:pt idx="400">
                  <c:v>26.124000549316001</c:v>
                </c:pt>
                <c:pt idx="401">
                  <c:v>26.124000549316001</c:v>
                </c:pt>
                <c:pt idx="402">
                  <c:v>26.124000549316001</c:v>
                </c:pt>
                <c:pt idx="403">
                  <c:v>26.124000549316001</c:v>
                </c:pt>
                <c:pt idx="404">
                  <c:v>26.124000549316001</c:v>
                </c:pt>
                <c:pt idx="405">
                  <c:v>26.124000549316001</c:v>
                </c:pt>
                <c:pt idx="406">
                  <c:v>26.099998950958</c:v>
                </c:pt>
                <c:pt idx="407">
                  <c:v>26.099998950958</c:v>
                </c:pt>
                <c:pt idx="408">
                  <c:v>26.099998950958</c:v>
                </c:pt>
                <c:pt idx="409">
                  <c:v>26.099998950958</c:v>
                </c:pt>
                <c:pt idx="410">
                  <c:v>26.099998950958</c:v>
                </c:pt>
                <c:pt idx="411">
                  <c:v>26.099998950958</c:v>
                </c:pt>
                <c:pt idx="412">
                  <c:v>26.050000190734998</c:v>
                </c:pt>
                <c:pt idx="413">
                  <c:v>26.050000190734998</c:v>
                </c:pt>
                <c:pt idx="414">
                  <c:v>26.050000190734998</c:v>
                </c:pt>
                <c:pt idx="415">
                  <c:v>26.050000190734998</c:v>
                </c:pt>
                <c:pt idx="416">
                  <c:v>26.050000190734998</c:v>
                </c:pt>
                <c:pt idx="417">
                  <c:v>26.050000190734998</c:v>
                </c:pt>
                <c:pt idx="418">
                  <c:v>26.073999404906999</c:v>
                </c:pt>
                <c:pt idx="419">
                  <c:v>26.073999404906999</c:v>
                </c:pt>
                <c:pt idx="420">
                  <c:v>26.073999404906999</c:v>
                </c:pt>
                <c:pt idx="421">
                  <c:v>26.073999404906999</c:v>
                </c:pt>
                <c:pt idx="422">
                  <c:v>26.073999404906999</c:v>
                </c:pt>
                <c:pt idx="423">
                  <c:v>26.073999404906999</c:v>
                </c:pt>
                <c:pt idx="424">
                  <c:v>26.015999317169001</c:v>
                </c:pt>
                <c:pt idx="425">
                  <c:v>26.015999317169001</c:v>
                </c:pt>
                <c:pt idx="426">
                  <c:v>26.015999317169001</c:v>
                </c:pt>
                <c:pt idx="427">
                  <c:v>26.015999317169001</c:v>
                </c:pt>
                <c:pt idx="428">
                  <c:v>26.015999317169001</c:v>
                </c:pt>
                <c:pt idx="429">
                  <c:v>26.015999317169001</c:v>
                </c:pt>
                <c:pt idx="430">
                  <c:v>26.024000644684001</c:v>
                </c:pt>
                <c:pt idx="431">
                  <c:v>26.024000644684001</c:v>
                </c:pt>
                <c:pt idx="432">
                  <c:v>26.024000644684001</c:v>
                </c:pt>
                <c:pt idx="433">
                  <c:v>26.024000644684001</c:v>
                </c:pt>
                <c:pt idx="434">
                  <c:v>26.024000644684001</c:v>
                </c:pt>
                <c:pt idx="435">
                  <c:v>26.024000644684001</c:v>
                </c:pt>
                <c:pt idx="436">
                  <c:v>26.050000190734998</c:v>
                </c:pt>
                <c:pt idx="437">
                  <c:v>26.050000190734998</c:v>
                </c:pt>
                <c:pt idx="438">
                  <c:v>26.050000190734998</c:v>
                </c:pt>
                <c:pt idx="439">
                  <c:v>26.050000190734998</c:v>
                </c:pt>
                <c:pt idx="440">
                  <c:v>26.050000190734998</c:v>
                </c:pt>
                <c:pt idx="441">
                  <c:v>26.050000190734998</c:v>
                </c:pt>
                <c:pt idx="442">
                  <c:v>26.043999195099001</c:v>
                </c:pt>
                <c:pt idx="443">
                  <c:v>26.043999195099001</c:v>
                </c:pt>
                <c:pt idx="444">
                  <c:v>26.043999195099001</c:v>
                </c:pt>
                <c:pt idx="445">
                  <c:v>26.043999195099001</c:v>
                </c:pt>
                <c:pt idx="446">
                  <c:v>26.043999195099001</c:v>
                </c:pt>
                <c:pt idx="447">
                  <c:v>26.043999195099001</c:v>
                </c:pt>
                <c:pt idx="448">
                  <c:v>26.073999404906999</c:v>
                </c:pt>
                <c:pt idx="449">
                  <c:v>26.073999404906999</c:v>
                </c:pt>
                <c:pt idx="450">
                  <c:v>26.073999404906999</c:v>
                </c:pt>
                <c:pt idx="451">
                  <c:v>26.073999404906999</c:v>
                </c:pt>
                <c:pt idx="452">
                  <c:v>26.073999404906999</c:v>
                </c:pt>
                <c:pt idx="453">
                  <c:v>26.073999404906999</c:v>
                </c:pt>
                <c:pt idx="454">
                  <c:v>26.050000190734998</c:v>
                </c:pt>
                <c:pt idx="455">
                  <c:v>26.050000190734998</c:v>
                </c:pt>
                <c:pt idx="456">
                  <c:v>26.050000190734998</c:v>
                </c:pt>
                <c:pt idx="457">
                  <c:v>26.050000190734998</c:v>
                </c:pt>
                <c:pt idx="458">
                  <c:v>26.050000190734998</c:v>
                </c:pt>
                <c:pt idx="459">
                  <c:v>26.050000190734998</c:v>
                </c:pt>
                <c:pt idx="460">
                  <c:v>26.050000190734998</c:v>
                </c:pt>
                <c:pt idx="461">
                  <c:v>26.050000190734998</c:v>
                </c:pt>
                <c:pt idx="462">
                  <c:v>26.050000190734998</c:v>
                </c:pt>
                <c:pt idx="463">
                  <c:v>26.050000190734998</c:v>
                </c:pt>
                <c:pt idx="464">
                  <c:v>26.050000190734998</c:v>
                </c:pt>
                <c:pt idx="465">
                  <c:v>26.050000190734998</c:v>
                </c:pt>
                <c:pt idx="466">
                  <c:v>26.057999134064001</c:v>
                </c:pt>
                <c:pt idx="467">
                  <c:v>26.057999134064001</c:v>
                </c:pt>
                <c:pt idx="468">
                  <c:v>26.057999134064001</c:v>
                </c:pt>
                <c:pt idx="469">
                  <c:v>26.057999134064001</c:v>
                </c:pt>
                <c:pt idx="470">
                  <c:v>26.057999134064001</c:v>
                </c:pt>
                <c:pt idx="471">
                  <c:v>26.057999134064001</c:v>
                </c:pt>
                <c:pt idx="472">
                  <c:v>26.075999736785999</c:v>
                </c:pt>
                <c:pt idx="473">
                  <c:v>26.075999736785999</c:v>
                </c:pt>
                <c:pt idx="474">
                  <c:v>26.075999736785999</c:v>
                </c:pt>
                <c:pt idx="475">
                  <c:v>26.075999736785999</c:v>
                </c:pt>
                <c:pt idx="476">
                  <c:v>26.075999736785999</c:v>
                </c:pt>
                <c:pt idx="477">
                  <c:v>26.075999736785999</c:v>
                </c:pt>
                <c:pt idx="478">
                  <c:v>26.073999404906999</c:v>
                </c:pt>
                <c:pt idx="479">
                  <c:v>26.073999404906999</c:v>
                </c:pt>
                <c:pt idx="480">
                  <c:v>26.073999404906999</c:v>
                </c:pt>
                <c:pt idx="481">
                  <c:v>26.073999404906999</c:v>
                </c:pt>
                <c:pt idx="482">
                  <c:v>26.073999404906999</c:v>
                </c:pt>
                <c:pt idx="483">
                  <c:v>26.073999404906999</c:v>
                </c:pt>
                <c:pt idx="484">
                  <c:v>26.024000644684001</c:v>
                </c:pt>
                <c:pt idx="485">
                  <c:v>26.024000644684001</c:v>
                </c:pt>
                <c:pt idx="486">
                  <c:v>26.024000644684001</c:v>
                </c:pt>
                <c:pt idx="487">
                  <c:v>26.024000644684001</c:v>
                </c:pt>
                <c:pt idx="488">
                  <c:v>26.024000644684001</c:v>
                </c:pt>
                <c:pt idx="489">
                  <c:v>26.024000644684001</c:v>
                </c:pt>
                <c:pt idx="490">
                  <c:v>26.047999858855999</c:v>
                </c:pt>
                <c:pt idx="491">
                  <c:v>26.047999858855999</c:v>
                </c:pt>
                <c:pt idx="492">
                  <c:v>26.047999858855999</c:v>
                </c:pt>
                <c:pt idx="493">
                  <c:v>26.047999858855999</c:v>
                </c:pt>
                <c:pt idx="494">
                  <c:v>26.047999858855999</c:v>
                </c:pt>
                <c:pt idx="495">
                  <c:v>26.047999858855999</c:v>
                </c:pt>
                <c:pt idx="496">
                  <c:v>26.043999195099001</c:v>
                </c:pt>
                <c:pt idx="497">
                  <c:v>26.043999195099001</c:v>
                </c:pt>
                <c:pt idx="498">
                  <c:v>26.043999195099001</c:v>
                </c:pt>
                <c:pt idx="499">
                  <c:v>26.043999195099001</c:v>
                </c:pt>
                <c:pt idx="500">
                  <c:v>26.043999195099001</c:v>
                </c:pt>
                <c:pt idx="501">
                  <c:v>26.043999195099001</c:v>
                </c:pt>
                <c:pt idx="502">
                  <c:v>26.024000644684001</c:v>
                </c:pt>
                <c:pt idx="503">
                  <c:v>26.024000644684001</c:v>
                </c:pt>
                <c:pt idx="504">
                  <c:v>26.024000644684001</c:v>
                </c:pt>
                <c:pt idx="505">
                  <c:v>26.024000644684001</c:v>
                </c:pt>
                <c:pt idx="506">
                  <c:v>26.024000644684001</c:v>
                </c:pt>
                <c:pt idx="507">
                  <c:v>26.024000644684001</c:v>
                </c:pt>
                <c:pt idx="508">
                  <c:v>26.050000190734998</c:v>
                </c:pt>
                <c:pt idx="509">
                  <c:v>26.050000190734998</c:v>
                </c:pt>
                <c:pt idx="510">
                  <c:v>26.050000190734998</c:v>
                </c:pt>
                <c:pt idx="511">
                  <c:v>26.050000190734998</c:v>
                </c:pt>
                <c:pt idx="512">
                  <c:v>26.050000190734998</c:v>
                </c:pt>
                <c:pt idx="513">
                  <c:v>26.050000190734998</c:v>
                </c:pt>
                <c:pt idx="514">
                  <c:v>26.073999404906999</c:v>
                </c:pt>
                <c:pt idx="515">
                  <c:v>26.073999404906999</c:v>
                </c:pt>
                <c:pt idx="516">
                  <c:v>26.073999404906999</c:v>
                </c:pt>
                <c:pt idx="517">
                  <c:v>26.073999404906999</c:v>
                </c:pt>
                <c:pt idx="518">
                  <c:v>26.073999404906999</c:v>
                </c:pt>
                <c:pt idx="519">
                  <c:v>26.073999404906999</c:v>
                </c:pt>
                <c:pt idx="520">
                  <c:v>26.101999282836999</c:v>
                </c:pt>
                <c:pt idx="521">
                  <c:v>26.101999282836999</c:v>
                </c:pt>
                <c:pt idx="522">
                  <c:v>26.101999282836999</c:v>
                </c:pt>
                <c:pt idx="523">
                  <c:v>26.101999282836999</c:v>
                </c:pt>
                <c:pt idx="524">
                  <c:v>26.101999282836999</c:v>
                </c:pt>
                <c:pt idx="525">
                  <c:v>26.101999282836999</c:v>
                </c:pt>
                <c:pt idx="526">
                  <c:v>26.101999282836999</c:v>
                </c:pt>
                <c:pt idx="527">
                  <c:v>26.126000881195001</c:v>
                </c:pt>
                <c:pt idx="528">
                  <c:v>26.126000881195001</c:v>
                </c:pt>
                <c:pt idx="529">
                  <c:v>26.126000881195001</c:v>
                </c:pt>
                <c:pt idx="530">
                  <c:v>26.126000881195001</c:v>
                </c:pt>
                <c:pt idx="531">
                  <c:v>26.126000881195001</c:v>
                </c:pt>
                <c:pt idx="532">
                  <c:v>26.126000881195001</c:v>
                </c:pt>
                <c:pt idx="533">
                  <c:v>26.147999763489</c:v>
                </c:pt>
                <c:pt idx="534">
                  <c:v>26.147999763489</c:v>
                </c:pt>
                <c:pt idx="535">
                  <c:v>26.147999763489</c:v>
                </c:pt>
                <c:pt idx="536">
                  <c:v>26.147999763489</c:v>
                </c:pt>
                <c:pt idx="537">
                  <c:v>26.147999763489</c:v>
                </c:pt>
                <c:pt idx="538">
                  <c:v>26.147999763489</c:v>
                </c:pt>
                <c:pt idx="539">
                  <c:v>26.189999580382999</c:v>
                </c:pt>
                <c:pt idx="540">
                  <c:v>26.189999580382999</c:v>
                </c:pt>
                <c:pt idx="541">
                  <c:v>26.189999580382999</c:v>
                </c:pt>
                <c:pt idx="542">
                  <c:v>26.189999580382999</c:v>
                </c:pt>
                <c:pt idx="543">
                  <c:v>26.189999580382999</c:v>
                </c:pt>
                <c:pt idx="544">
                  <c:v>26.189999580382999</c:v>
                </c:pt>
                <c:pt idx="545">
                  <c:v>26.243999004363999</c:v>
                </c:pt>
                <c:pt idx="546">
                  <c:v>26.243999004363999</c:v>
                </c:pt>
                <c:pt idx="547">
                  <c:v>26.243999004363999</c:v>
                </c:pt>
                <c:pt idx="548">
                  <c:v>26.243999004363999</c:v>
                </c:pt>
                <c:pt idx="549">
                  <c:v>26.243999004363999</c:v>
                </c:pt>
                <c:pt idx="550">
                  <c:v>26.243999004363999</c:v>
                </c:pt>
                <c:pt idx="551">
                  <c:v>26.257998943329</c:v>
                </c:pt>
                <c:pt idx="552">
                  <c:v>26.257998943329</c:v>
                </c:pt>
                <c:pt idx="553">
                  <c:v>26.257998943329</c:v>
                </c:pt>
                <c:pt idx="554">
                  <c:v>26.257998943329</c:v>
                </c:pt>
                <c:pt idx="555">
                  <c:v>26.257998943329</c:v>
                </c:pt>
                <c:pt idx="556">
                  <c:v>26.257998943329</c:v>
                </c:pt>
                <c:pt idx="557">
                  <c:v>26.301999092102001</c:v>
                </c:pt>
                <c:pt idx="558">
                  <c:v>26.301999092102001</c:v>
                </c:pt>
                <c:pt idx="559">
                  <c:v>26.301999092102001</c:v>
                </c:pt>
                <c:pt idx="560">
                  <c:v>26.301999092102001</c:v>
                </c:pt>
                <c:pt idx="561">
                  <c:v>26.301999092102001</c:v>
                </c:pt>
                <c:pt idx="562">
                  <c:v>26.301999092102001</c:v>
                </c:pt>
                <c:pt idx="563">
                  <c:v>26.324000358582001</c:v>
                </c:pt>
                <c:pt idx="564">
                  <c:v>26.324000358582001</c:v>
                </c:pt>
                <c:pt idx="565">
                  <c:v>26.324000358582001</c:v>
                </c:pt>
                <c:pt idx="566">
                  <c:v>26.324000358582001</c:v>
                </c:pt>
                <c:pt idx="567">
                  <c:v>26.324000358582001</c:v>
                </c:pt>
                <c:pt idx="568">
                  <c:v>26.324000358582001</c:v>
                </c:pt>
                <c:pt idx="569">
                  <c:v>26.343998908997001</c:v>
                </c:pt>
                <c:pt idx="570">
                  <c:v>26.343998908997001</c:v>
                </c:pt>
                <c:pt idx="571">
                  <c:v>26.343998908997001</c:v>
                </c:pt>
                <c:pt idx="572">
                  <c:v>26.343998908997001</c:v>
                </c:pt>
                <c:pt idx="573">
                  <c:v>26.343998908997001</c:v>
                </c:pt>
                <c:pt idx="574">
                  <c:v>26.343998908997001</c:v>
                </c:pt>
                <c:pt idx="575">
                  <c:v>26.380000114441</c:v>
                </c:pt>
                <c:pt idx="576">
                  <c:v>26.380000114441</c:v>
                </c:pt>
                <c:pt idx="577">
                  <c:v>26.380000114441</c:v>
                </c:pt>
                <c:pt idx="578">
                  <c:v>26.380000114441</c:v>
                </c:pt>
                <c:pt idx="579">
                  <c:v>26.380000114441</c:v>
                </c:pt>
                <c:pt idx="580">
                  <c:v>26.400001049042</c:v>
                </c:pt>
                <c:pt idx="581">
                  <c:v>26.400001049042</c:v>
                </c:pt>
                <c:pt idx="582">
                  <c:v>26.400001049042</c:v>
                </c:pt>
                <c:pt idx="583">
                  <c:v>26.400001049042</c:v>
                </c:pt>
                <c:pt idx="584">
                  <c:v>26.400001049042</c:v>
                </c:pt>
                <c:pt idx="585">
                  <c:v>26.400001049042</c:v>
                </c:pt>
                <c:pt idx="586">
                  <c:v>26.424000263214001</c:v>
                </c:pt>
                <c:pt idx="587">
                  <c:v>26.424000263214001</c:v>
                </c:pt>
                <c:pt idx="588">
                  <c:v>26.424000263214001</c:v>
                </c:pt>
                <c:pt idx="589">
                  <c:v>26.424000263214001</c:v>
                </c:pt>
                <c:pt idx="590">
                  <c:v>26.424000263214001</c:v>
                </c:pt>
                <c:pt idx="591">
                  <c:v>26.424000263214001</c:v>
                </c:pt>
                <c:pt idx="592">
                  <c:v>26.424000263214001</c:v>
                </c:pt>
                <c:pt idx="593">
                  <c:v>26.424000263214001</c:v>
                </c:pt>
                <c:pt idx="594">
                  <c:v>26.424000263214001</c:v>
                </c:pt>
                <c:pt idx="595">
                  <c:v>26.424000263214001</c:v>
                </c:pt>
                <c:pt idx="596">
                  <c:v>26.424000263214001</c:v>
                </c:pt>
                <c:pt idx="597">
                  <c:v>26.424000263214001</c:v>
                </c:pt>
                <c:pt idx="598">
                  <c:v>26.424000263214001</c:v>
                </c:pt>
                <c:pt idx="599">
                  <c:v>26.424000263214001</c:v>
                </c:pt>
                <c:pt idx="600">
                  <c:v>26.424000263214001</c:v>
                </c:pt>
                <c:pt idx="601">
                  <c:v>26.424000263214001</c:v>
                </c:pt>
                <c:pt idx="602">
                  <c:v>26.424000263214001</c:v>
                </c:pt>
                <c:pt idx="603">
                  <c:v>26.424000263214001</c:v>
                </c:pt>
                <c:pt idx="604">
                  <c:v>26.421999931335002</c:v>
                </c:pt>
                <c:pt idx="605">
                  <c:v>26.421999931335002</c:v>
                </c:pt>
                <c:pt idx="606">
                  <c:v>26.421999931335002</c:v>
                </c:pt>
                <c:pt idx="607">
                  <c:v>26.421999931335002</c:v>
                </c:pt>
                <c:pt idx="608">
                  <c:v>26.421999931335002</c:v>
                </c:pt>
                <c:pt idx="609">
                  <c:v>26.421999931335002</c:v>
                </c:pt>
                <c:pt idx="610">
                  <c:v>26.375999450683999</c:v>
                </c:pt>
                <c:pt idx="611">
                  <c:v>26.375999450683999</c:v>
                </c:pt>
                <c:pt idx="612">
                  <c:v>26.375999450683999</c:v>
                </c:pt>
                <c:pt idx="613">
                  <c:v>26.375999450683999</c:v>
                </c:pt>
                <c:pt idx="614">
                  <c:v>26.375999450683999</c:v>
                </c:pt>
                <c:pt idx="615">
                  <c:v>26.375999450683999</c:v>
                </c:pt>
                <c:pt idx="616">
                  <c:v>26.352000236511</c:v>
                </c:pt>
                <c:pt idx="617">
                  <c:v>26.352000236511</c:v>
                </c:pt>
                <c:pt idx="618">
                  <c:v>26.352000236511</c:v>
                </c:pt>
                <c:pt idx="619">
                  <c:v>26.352000236511</c:v>
                </c:pt>
                <c:pt idx="620">
                  <c:v>26.352000236511</c:v>
                </c:pt>
                <c:pt idx="621">
                  <c:v>26.352000236511</c:v>
                </c:pt>
                <c:pt idx="622">
                  <c:v>26.373999118804999</c:v>
                </c:pt>
                <c:pt idx="623">
                  <c:v>26.373999118804999</c:v>
                </c:pt>
                <c:pt idx="624">
                  <c:v>26.373999118804999</c:v>
                </c:pt>
                <c:pt idx="625">
                  <c:v>26.373999118804999</c:v>
                </c:pt>
                <c:pt idx="626">
                  <c:v>26.373999118804999</c:v>
                </c:pt>
                <c:pt idx="627">
                  <c:v>26.373999118804999</c:v>
                </c:pt>
                <c:pt idx="628">
                  <c:v>26.349999904632998</c:v>
                </c:pt>
                <c:pt idx="629">
                  <c:v>26.349999904632998</c:v>
                </c:pt>
                <c:pt idx="630">
                  <c:v>26.349999904632998</c:v>
                </c:pt>
                <c:pt idx="631">
                  <c:v>26.349999904632998</c:v>
                </c:pt>
                <c:pt idx="632">
                  <c:v>26.349999904632998</c:v>
                </c:pt>
                <c:pt idx="633">
                  <c:v>26.349999904632998</c:v>
                </c:pt>
                <c:pt idx="634">
                  <c:v>26.347999572753999</c:v>
                </c:pt>
                <c:pt idx="635">
                  <c:v>26.347999572753999</c:v>
                </c:pt>
                <c:pt idx="636">
                  <c:v>26.347999572753999</c:v>
                </c:pt>
                <c:pt idx="637">
                  <c:v>26.347999572753999</c:v>
                </c:pt>
                <c:pt idx="638">
                  <c:v>26.347999572753999</c:v>
                </c:pt>
                <c:pt idx="639">
                  <c:v>26.347999572753999</c:v>
                </c:pt>
                <c:pt idx="640">
                  <c:v>26.312000751494999</c:v>
                </c:pt>
                <c:pt idx="641">
                  <c:v>26.312000751494999</c:v>
                </c:pt>
                <c:pt idx="642">
                  <c:v>26.312000751494999</c:v>
                </c:pt>
                <c:pt idx="643">
                  <c:v>26.312000751494999</c:v>
                </c:pt>
                <c:pt idx="644">
                  <c:v>26.312000751494999</c:v>
                </c:pt>
                <c:pt idx="645">
                  <c:v>26.312000751494999</c:v>
                </c:pt>
                <c:pt idx="646">
                  <c:v>26.349999904632998</c:v>
                </c:pt>
                <c:pt idx="647">
                  <c:v>26.349999904632998</c:v>
                </c:pt>
                <c:pt idx="648">
                  <c:v>26.349999904632998</c:v>
                </c:pt>
                <c:pt idx="649">
                  <c:v>26.349999904632998</c:v>
                </c:pt>
                <c:pt idx="650">
                  <c:v>26.349999904632998</c:v>
                </c:pt>
                <c:pt idx="651">
                  <c:v>26.349999904632998</c:v>
                </c:pt>
                <c:pt idx="652">
                  <c:v>26.333999633788999</c:v>
                </c:pt>
                <c:pt idx="653">
                  <c:v>26.333999633788999</c:v>
                </c:pt>
                <c:pt idx="654">
                  <c:v>26.333999633788999</c:v>
                </c:pt>
                <c:pt idx="655">
                  <c:v>26.333999633788999</c:v>
                </c:pt>
                <c:pt idx="656">
                  <c:v>26.333999633788999</c:v>
                </c:pt>
                <c:pt idx="657">
                  <c:v>26.333999633788999</c:v>
                </c:pt>
                <c:pt idx="658">
                  <c:v>26.324000358582001</c:v>
                </c:pt>
                <c:pt idx="659">
                  <c:v>26.324000358582001</c:v>
                </c:pt>
                <c:pt idx="660">
                  <c:v>26.324000358582001</c:v>
                </c:pt>
                <c:pt idx="661">
                  <c:v>26.324000358582001</c:v>
                </c:pt>
                <c:pt idx="662">
                  <c:v>26.324000358582001</c:v>
                </c:pt>
                <c:pt idx="663">
                  <c:v>26.324000358582001</c:v>
                </c:pt>
                <c:pt idx="664">
                  <c:v>26.312000751494999</c:v>
                </c:pt>
                <c:pt idx="665">
                  <c:v>26.312000751494999</c:v>
                </c:pt>
                <c:pt idx="666">
                  <c:v>26.312000751494999</c:v>
                </c:pt>
                <c:pt idx="667">
                  <c:v>26.312000751494999</c:v>
                </c:pt>
                <c:pt idx="668">
                  <c:v>26.312000751494999</c:v>
                </c:pt>
                <c:pt idx="669">
                  <c:v>26.312000751494999</c:v>
                </c:pt>
                <c:pt idx="670">
                  <c:v>26.347999572753999</c:v>
                </c:pt>
                <c:pt idx="671">
                  <c:v>26.347999572753999</c:v>
                </c:pt>
                <c:pt idx="672">
                  <c:v>26.347999572753999</c:v>
                </c:pt>
                <c:pt idx="673">
                  <c:v>26.347999572753999</c:v>
                </c:pt>
                <c:pt idx="674">
                  <c:v>26.347999572753999</c:v>
                </c:pt>
                <c:pt idx="675">
                  <c:v>26.347999572753999</c:v>
                </c:pt>
                <c:pt idx="676">
                  <c:v>26.347999572753999</c:v>
                </c:pt>
                <c:pt idx="677">
                  <c:v>26.347999572753999</c:v>
                </c:pt>
                <c:pt idx="678">
                  <c:v>26.347999572753999</c:v>
                </c:pt>
                <c:pt idx="679">
                  <c:v>26.347999572753999</c:v>
                </c:pt>
                <c:pt idx="680">
                  <c:v>26.347999572753999</c:v>
                </c:pt>
                <c:pt idx="681">
                  <c:v>26.347999572753999</c:v>
                </c:pt>
                <c:pt idx="682">
                  <c:v>26.349999904632998</c:v>
                </c:pt>
                <c:pt idx="683">
                  <c:v>26.349999904632998</c:v>
                </c:pt>
                <c:pt idx="684">
                  <c:v>26.349999904632998</c:v>
                </c:pt>
                <c:pt idx="685">
                  <c:v>26.349999904632998</c:v>
                </c:pt>
                <c:pt idx="686">
                  <c:v>26.349999904632998</c:v>
                </c:pt>
                <c:pt idx="687">
                  <c:v>26.349999904632998</c:v>
                </c:pt>
                <c:pt idx="688">
                  <c:v>26.366000175476</c:v>
                </c:pt>
                <c:pt idx="689">
                  <c:v>26.366000175476</c:v>
                </c:pt>
                <c:pt idx="690">
                  <c:v>26.366000175476</c:v>
                </c:pt>
                <c:pt idx="691">
                  <c:v>26.366000175476</c:v>
                </c:pt>
                <c:pt idx="692">
                  <c:v>26.366000175476</c:v>
                </c:pt>
                <c:pt idx="693">
                  <c:v>26.366000175476</c:v>
                </c:pt>
                <c:pt idx="694">
                  <c:v>26.349999904632998</c:v>
                </c:pt>
                <c:pt idx="695">
                  <c:v>26.349999904632998</c:v>
                </c:pt>
                <c:pt idx="696">
                  <c:v>26.349999904632998</c:v>
                </c:pt>
                <c:pt idx="697">
                  <c:v>26.349999904632998</c:v>
                </c:pt>
                <c:pt idx="698">
                  <c:v>26.349999904632998</c:v>
                </c:pt>
                <c:pt idx="699">
                  <c:v>26.349999904632998</c:v>
                </c:pt>
                <c:pt idx="700">
                  <c:v>26.349999904632998</c:v>
                </c:pt>
                <c:pt idx="701">
                  <c:v>26.349999904632998</c:v>
                </c:pt>
                <c:pt idx="702">
                  <c:v>26.349999904632998</c:v>
                </c:pt>
                <c:pt idx="703">
                  <c:v>26.349999904632998</c:v>
                </c:pt>
                <c:pt idx="704">
                  <c:v>26.349999904632998</c:v>
                </c:pt>
                <c:pt idx="705">
                  <c:v>26.349999904632998</c:v>
                </c:pt>
                <c:pt idx="706">
                  <c:v>26.356000900268999</c:v>
                </c:pt>
                <c:pt idx="707">
                  <c:v>26.356000900268999</c:v>
                </c:pt>
                <c:pt idx="708">
                  <c:v>26.356000900268999</c:v>
                </c:pt>
                <c:pt idx="709">
                  <c:v>26.356000900268999</c:v>
                </c:pt>
                <c:pt idx="710">
                  <c:v>26.356000900268999</c:v>
                </c:pt>
                <c:pt idx="711">
                  <c:v>26.356000900268999</c:v>
                </c:pt>
                <c:pt idx="712">
                  <c:v>26.356000900268999</c:v>
                </c:pt>
                <c:pt idx="713">
                  <c:v>26.356000900268999</c:v>
                </c:pt>
                <c:pt idx="714">
                  <c:v>26.394000053406</c:v>
                </c:pt>
                <c:pt idx="715">
                  <c:v>26.394000053406</c:v>
                </c:pt>
                <c:pt idx="716">
                  <c:v>26.394000053406</c:v>
                </c:pt>
                <c:pt idx="717">
                  <c:v>26.394000053406</c:v>
                </c:pt>
                <c:pt idx="718">
                  <c:v>26.394000053406</c:v>
                </c:pt>
                <c:pt idx="719">
                  <c:v>26.394000053406</c:v>
                </c:pt>
                <c:pt idx="720">
                  <c:v>26.394000053406</c:v>
                </c:pt>
                <c:pt idx="721">
                  <c:v>26.387999057769999</c:v>
                </c:pt>
                <c:pt idx="722">
                  <c:v>26.387999057769999</c:v>
                </c:pt>
                <c:pt idx="723">
                  <c:v>26.387999057769999</c:v>
                </c:pt>
                <c:pt idx="724">
                  <c:v>26.387999057769999</c:v>
                </c:pt>
                <c:pt idx="725">
                  <c:v>26.387999057769999</c:v>
                </c:pt>
                <c:pt idx="726">
                  <c:v>26.387999057769999</c:v>
                </c:pt>
                <c:pt idx="727">
                  <c:v>26.354000568389999</c:v>
                </c:pt>
                <c:pt idx="728">
                  <c:v>26.354000568389999</c:v>
                </c:pt>
                <c:pt idx="729">
                  <c:v>26.354000568389999</c:v>
                </c:pt>
                <c:pt idx="730">
                  <c:v>26.354000568389999</c:v>
                </c:pt>
                <c:pt idx="731">
                  <c:v>26.354000568389999</c:v>
                </c:pt>
                <c:pt idx="732">
                  <c:v>26.354000568389999</c:v>
                </c:pt>
                <c:pt idx="733">
                  <c:v>26.354000568389999</c:v>
                </c:pt>
                <c:pt idx="734">
                  <c:v>26.363999843597</c:v>
                </c:pt>
                <c:pt idx="735">
                  <c:v>26.363999843597</c:v>
                </c:pt>
                <c:pt idx="736">
                  <c:v>26.363999843597</c:v>
                </c:pt>
                <c:pt idx="737">
                  <c:v>26.363999843597</c:v>
                </c:pt>
                <c:pt idx="738">
                  <c:v>26.363999843597</c:v>
                </c:pt>
                <c:pt idx="739">
                  <c:v>26.368000507354999</c:v>
                </c:pt>
                <c:pt idx="740">
                  <c:v>26.368000507354999</c:v>
                </c:pt>
                <c:pt idx="741">
                  <c:v>26.368000507354999</c:v>
                </c:pt>
                <c:pt idx="742">
                  <c:v>26.368000507354999</c:v>
                </c:pt>
                <c:pt idx="743">
                  <c:v>26.368000507354999</c:v>
                </c:pt>
                <c:pt idx="744">
                  <c:v>26.368000507354999</c:v>
                </c:pt>
                <c:pt idx="745">
                  <c:v>26.368000507354999</c:v>
                </c:pt>
                <c:pt idx="746">
                  <c:v>26.347999572753999</c:v>
                </c:pt>
                <c:pt idx="747">
                  <c:v>26.347999572753999</c:v>
                </c:pt>
                <c:pt idx="748">
                  <c:v>26.347999572753999</c:v>
                </c:pt>
                <c:pt idx="749">
                  <c:v>26.347999572753999</c:v>
                </c:pt>
                <c:pt idx="750">
                  <c:v>26.347999572753999</c:v>
                </c:pt>
                <c:pt idx="751">
                  <c:v>26.347999572753999</c:v>
                </c:pt>
                <c:pt idx="752">
                  <c:v>26.326000690459999</c:v>
                </c:pt>
                <c:pt idx="753">
                  <c:v>26.326000690459999</c:v>
                </c:pt>
                <c:pt idx="754">
                  <c:v>26.326000690459999</c:v>
                </c:pt>
                <c:pt idx="755">
                  <c:v>26.326000690459999</c:v>
                </c:pt>
                <c:pt idx="756">
                  <c:v>26.326000690459999</c:v>
                </c:pt>
                <c:pt idx="757">
                  <c:v>26.326000690459999</c:v>
                </c:pt>
                <c:pt idx="758">
                  <c:v>26.347999572753999</c:v>
                </c:pt>
                <c:pt idx="759">
                  <c:v>26.347999572753999</c:v>
                </c:pt>
                <c:pt idx="760">
                  <c:v>26.347999572753999</c:v>
                </c:pt>
                <c:pt idx="761">
                  <c:v>26.347999572753999</c:v>
                </c:pt>
                <c:pt idx="762">
                  <c:v>26.347999572753999</c:v>
                </c:pt>
                <c:pt idx="763">
                  <c:v>26.347999572753999</c:v>
                </c:pt>
                <c:pt idx="764">
                  <c:v>26.359999179839999</c:v>
                </c:pt>
                <c:pt idx="765">
                  <c:v>26.359999179839999</c:v>
                </c:pt>
                <c:pt idx="766">
                  <c:v>26.359999179839999</c:v>
                </c:pt>
                <c:pt idx="767">
                  <c:v>26.359999179839999</c:v>
                </c:pt>
                <c:pt idx="768">
                  <c:v>26.359999179839999</c:v>
                </c:pt>
                <c:pt idx="769">
                  <c:v>26.359999179839999</c:v>
                </c:pt>
                <c:pt idx="770">
                  <c:v>26.347999572753999</c:v>
                </c:pt>
                <c:pt idx="771">
                  <c:v>26.347999572753999</c:v>
                </c:pt>
                <c:pt idx="772">
                  <c:v>26.347999572753999</c:v>
                </c:pt>
                <c:pt idx="773">
                  <c:v>26.347999572753999</c:v>
                </c:pt>
                <c:pt idx="774">
                  <c:v>26.347999572753999</c:v>
                </c:pt>
                <c:pt idx="775">
                  <c:v>26.347999572753999</c:v>
                </c:pt>
                <c:pt idx="776">
                  <c:v>26.347999572753999</c:v>
                </c:pt>
                <c:pt idx="777">
                  <c:v>26.347999572753999</c:v>
                </c:pt>
                <c:pt idx="778">
                  <c:v>26.347999572753999</c:v>
                </c:pt>
                <c:pt idx="779">
                  <c:v>26.347999572753999</c:v>
                </c:pt>
                <c:pt idx="780">
                  <c:v>26.347999572753999</c:v>
                </c:pt>
                <c:pt idx="781">
                  <c:v>26.347999572753999</c:v>
                </c:pt>
                <c:pt idx="782">
                  <c:v>26.324000358582001</c:v>
                </c:pt>
                <c:pt idx="783">
                  <c:v>26.324000358582001</c:v>
                </c:pt>
                <c:pt idx="784">
                  <c:v>26.324000358582001</c:v>
                </c:pt>
                <c:pt idx="785">
                  <c:v>26.324000358582001</c:v>
                </c:pt>
                <c:pt idx="786">
                  <c:v>26.324000358582001</c:v>
                </c:pt>
                <c:pt idx="787">
                  <c:v>26.372001171112</c:v>
                </c:pt>
                <c:pt idx="788">
                  <c:v>26.372001171112</c:v>
                </c:pt>
                <c:pt idx="789">
                  <c:v>26.372001171112</c:v>
                </c:pt>
                <c:pt idx="790">
                  <c:v>26.372001171112</c:v>
                </c:pt>
                <c:pt idx="791">
                  <c:v>26.372001171112</c:v>
                </c:pt>
                <c:pt idx="792">
                  <c:v>26.372001171112</c:v>
                </c:pt>
                <c:pt idx="793">
                  <c:v>26.345999240874999</c:v>
                </c:pt>
                <c:pt idx="794">
                  <c:v>26.345999240874999</c:v>
                </c:pt>
                <c:pt idx="795">
                  <c:v>26.345999240874999</c:v>
                </c:pt>
                <c:pt idx="796">
                  <c:v>26.345999240874999</c:v>
                </c:pt>
                <c:pt idx="797">
                  <c:v>26.345999240874999</c:v>
                </c:pt>
                <c:pt idx="798">
                  <c:v>26.345999240874999</c:v>
                </c:pt>
                <c:pt idx="799">
                  <c:v>26.373999118804999</c:v>
                </c:pt>
                <c:pt idx="800">
                  <c:v>26.373999118804999</c:v>
                </c:pt>
                <c:pt idx="801">
                  <c:v>26.373999118804999</c:v>
                </c:pt>
                <c:pt idx="802">
                  <c:v>26.373999118804999</c:v>
                </c:pt>
                <c:pt idx="803">
                  <c:v>26.373999118804999</c:v>
                </c:pt>
                <c:pt idx="804">
                  <c:v>26.373999118804999</c:v>
                </c:pt>
                <c:pt idx="805">
                  <c:v>26.356000900268999</c:v>
                </c:pt>
                <c:pt idx="806">
                  <c:v>26.356000900268999</c:v>
                </c:pt>
                <c:pt idx="807">
                  <c:v>26.356000900268999</c:v>
                </c:pt>
                <c:pt idx="808">
                  <c:v>26.356000900268999</c:v>
                </c:pt>
                <c:pt idx="809">
                  <c:v>26.356000900268999</c:v>
                </c:pt>
                <c:pt idx="810">
                  <c:v>26.356000900268999</c:v>
                </c:pt>
                <c:pt idx="811">
                  <c:v>26.368000507354999</c:v>
                </c:pt>
                <c:pt idx="812">
                  <c:v>26.368000507354999</c:v>
                </c:pt>
                <c:pt idx="813">
                  <c:v>26.368000507354999</c:v>
                </c:pt>
                <c:pt idx="814">
                  <c:v>26.368000507354999</c:v>
                </c:pt>
                <c:pt idx="815">
                  <c:v>26.368000507354999</c:v>
                </c:pt>
                <c:pt idx="816">
                  <c:v>26.368000507354999</c:v>
                </c:pt>
                <c:pt idx="817">
                  <c:v>26.372001171112</c:v>
                </c:pt>
                <c:pt idx="818">
                  <c:v>26.372001171112</c:v>
                </c:pt>
                <c:pt idx="819">
                  <c:v>26.372001171112</c:v>
                </c:pt>
                <c:pt idx="820">
                  <c:v>26.372001171112</c:v>
                </c:pt>
                <c:pt idx="821">
                  <c:v>26.372001171112</c:v>
                </c:pt>
                <c:pt idx="822">
                  <c:v>26.372001171112</c:v>
                </c:pt>
                <c:pt idx="823">
                  <c:v>26.368000507354999</c:v>
                </c:pt>
                <c:pt idx="824">
                  <c:v>26.368000507354999</c:v>
                </c:pt>
                <c:pt idx="825">
                  <c:v>26.368000507354999</c:v>
                </c:pt>
                <c:pt idx="826">
                  <c:v>26.368000507354999</c:v>
                </c:pt>
                <c:pt idx="827">
                  <c:v>26.368000507354999</c:v>
                </c:pt>
                <c:pt idx="828">
                  <c:v>26.368000507354999</c:v>
                </c:pt>
                <c:pt idx="829">
                  <c:v>26.372001171112</c:v>
                </c:pt>
                <c:pt idx="830">
                  <c:v>26.372001171112</c:v>
                </c:pt>
                <c:pt idx="831">
                  <c:v>26.372001171112</c:v>
                </c:pt>
                <c:pt idx="832">
                  <c:v>26.372001171112</c:v>
                </c:pt>
                <c:pt idx="833">
                  <c:v>26.372001171112</c:v>
                </c:pt>
                <c:pt idx="834">
                  <c:v>26.372001171112</c:v>
                </c:pt>
                <c:pt idx="835">
                  <c:v>26.372001171112</c:v>
                </c:pt>
                <c:pt idx="836">
                  <c:v>26.372001171112</c:v>
                </c:pt>
                <c:pt idx="837">
                  <c:v>26.372001171112</c:v>
                </c:pt>
                <c:pt idx="838">
                  <c:v>26.372001171112</c:v>
                </c:pt>
                <c:pt idx="839">
                  <c:v>26.372001171112</c:v>
                </c:pt>
                <c:pt idx="840">
                  <c:v>26.372001171112</c:v>
                </c:pt>
                <c:pt idx="841">
                  <c:v>26.372001171112</c:v>
                </c:pt>
                <c:pt idx="842">
                  <c:v>26.394000053406</c:v>
                </c:pt>
                <c:pt idx="843">
                  <c:v>26.394000053406</c:v>
                </c:pt>
                <c:pt idx="844">
                  <c:v>26.394000053406</c:v>
                </c:pt>
                <c:pt idx="845">
                  <c:v>26.394000053406</c:v>
                </c:pt>
                <c:pt idx="846">
                  <c:v>26.394000053406</c:v>
                </c:pt>
                <c:pt idx="847">
                  <c:v>26.394000053406</c:v>
                </c:pt>
                <c:pt idx="848">
                  <c:v>26.396000385284001</c:v>
                </c:pt>
                <c:pt idx="849">
                  <c:v>26.396000385284001</c:v>
                </c:pt>
                <c:pt idx="850">
                  <c:v>26.396000385284001</c:v>
                </c:pt>
                <c:pt idx="851">
                  <c:v>26.396000385284001</c:v>
                </c:pt>
                <c:pt idx="852">
                  <c:v>26.396000385284001</c:v>
                </c:pt>
                <c:pt idx="853">
                  <c:v>26.396000385284001</c:v>
                </c:pt>
                <c:pt idx="854">
                  <c:v>26.400001049042</c:v>
                </c:pt>
                <c:pt idx="855">
                  <c:v>26.400001049042</c:v>
                </c:pt>
                <c:pt idx="856">
                  <c:v>26.400001049042</c:v>
                </c:pt>
                <c:pt idx="857">
                  <c:v>26.400001049042</c:v>
                </c:pt>
                <c:pt idx="858">
                  <c:v>26.400001049042</c:v>
                </c:pt>
                <c:pt idx="859">
                  <c:v>26.400001049042</c:v>
                </c:pt>
                <c:pt idx="860">
                  <c:v>26.401998996734999</c:v>
                </c:pt>
                <c:pt idx="861">
                  <c:v>26.401998996734999</c:v>
                </c:pt>
                <c:pt idx="862">
                  <c:v>26.401998996734999</c:v>
                </c:pt>
                <c:pt idx="863">
                  <c:v>26.401998996734999</c:v>
                </c:pt>
                <c:pt idx="864">
                  <c:v>26.401998996734999</c:v>
                </c:pt>
                <c:pt idx="865">
                  <c:v>26.401998996734999</c:v>
                </c:pt>
                <c:pt idx="866">
                  <c:v>26.424000263214001</c:v>
                </c:pt>
                <c:pt idx="867">
                  <c:v>26.424000263214001</c:v>
                </c:pt>
                <c:pt idx="868">
                  <c:v>26.424000263214001</c:v>
                </c:pt>
                <c:pt idx="869">
                  <c:v>26.424000263214001</c:v>
                </c:pt>
                <c:pt idx="870">
                  <c:v>26.424000263214001</c:v>
                </c:pt>
                <c:pt idx="871">
                  <c:v>26.424000263214001</c:v>
                </c:pt>
                <c:pt idx="872">
                  <c:v>26.424000263214001</c:v>
                </c:pt>
                <c:pt idx="873">
                  <c:v>26.424000263214001</c:v>
                </c:pt>
                <c:pt idx="874">
                  <c:v>26.424000263214001</c:v>
                </c:pt>
                <c:pt idx="875">
                  <c:v>26.424000263214001</c:v>
                </c:pt>
                <c:pt idx="876">
                  <c:v>26.424000263214001</c:v>
                </c:pt>
                <c:pt idx="877">
                  <c:v>26.424000263214001</c:v>
                </c:pt>
                <c:pt idx="878">
                  <c:v>26.424000263214001</c:v>
                </c:pt>
                <c:pt idx="879">
                  <c:v>26.424000263214001</c:v>
                </c:pt>
                <c:pt idx="880">
                  <c:v>26.424000263214001</c:v>
                </c:pt>
                <c:pt idx="881">
                  <c:v>26.424000263214001</c:v>
                </c:pt>
                <c:pt idx="882">
                  <c:v>26.424000263214001</c:v>
                </c:pt>
                <c:pt idx="883">
                  <c:v>26.424000263214001</c:v>
                </c:pt>
                <c:pt idx="884">
                  <c:v>26.449999809265002</c:v>
                </c:pt>
                <c:pt idx="885">
                  <c:v>26.449999809265002</c:v>
                </c:pt>
                <c:pt idx="886">
                  <c:v>26.449999809265002</c:v>
                </c:pt>
                <c:pt idx="887">
                  <c:v>26.449999809265002</c:v>
                </c:pt>
                <c:pt idx="888">
                  <c:v>26.449999809265002</c:v>
                </c:pt>
                <c:pt idx="889">
                  <c:v>26.449999809265002</c:v>
                </c:pt>
                <c:pt idx="890">
                  <c:v>26.449999809265002</c:v>
                </c:pt>
                <c:pt idx="891">
                  <c:v>26.449999809265002</c:v>
                </c:pt>
                <c:pt idx="892">
                  <c:v>26.449999809265002</c:v>
                </c:pt>
                <c:pt idx="893">
                  <c:v>26.449999809265002</c:v>
                </c:pt>
                <c:pt idx="894">
                  <c:v>26.449999809265002</c:v>
                </c:pt>
                <c:pt idx="895">
                  <c:v>26.449999809265002</c:v>
                </c:pt>
                <c:pt idx="896">
                  <c:v>26.447999477385999</c:v>
                </c:pt>
                <c:pt idx="897">
                  <c:v>26.447999477385999</c:v>
                </c:pt>
                <c:pt idx="898">
                  <c:v>26.447999477385999</c:v>
                </c:pt>
                <c:pt idx="899">
                  <c:v>26.447999477385999</c:v>
                </c:pt>
                <c:pt idx="900">
                  <c:v>26.447999477385999</c:v>
                </c:pt>
                <c:pt idx="901">
                  <c:v>26.447999477385999</c:v>
                </c:pt>
                <c:pt idx="902">
                  <c:v>26.445999145508001</c:v>
                </c:pt>
                <c:pt idx="903">
                  <c:v>26.445999145508001</c:v>
                </c:pt>
                <c:pt idx="904">
                  <c:v>26.445999145508001</c:v>
                </c:pt>
                <c:pt idx="905">
                  <c:v>26.445999145508001</c:v>
                </c:pt>
                <c:pt idx="906">
                  <c:v>26.445999145508001</c:v>
                </c:pt>
                <c:pt idx="907">
                  <c:v>26.445999145508001</c:v>
                </c:pt>
                <c:pt idx="908">
                  <c:v>26.445999145508001</c:v>
                </c:pt>
                <c:pt idx="909">
                  <c:v>26.445999145508001</c:v>
                </c:pt>
                <c:pt idx="910">
                  <c:v>26.445999145508001</c:v>
                </c:pt>
                <c:pt idx="911">
                  <c:v>26.445999145508001</c:v>
                </c:pt>
                <c:pt idx="912">
                  <c:v>26.445999145508001</c:v>
                </c:pt>
                <c:pt idx="913">
                  <c:v>26.445999145508001</c:v>
                </c:pt>
                <c:pt idx="914">
                  <c:v>26.461999416350999</c:v>
                </c:pt>
                <c:pt idx="915">
                  <c:v>26.461999416350999</c:v>
                </c:pt>
                <c:pt idx="916">
                  <c:v>26.461999416350999</c:v>
                </c:pt>
                <c:pt idx="917">
                  <c:v>26.461999416350999</c:v>
                </c:pt>
                <c:pt idx="918">
                  <c:v>26.461999416350999</c:v>
                </c:pt>
                <c:pt idx="919">
                  <c:v>26.461999416350999</c:v>
                </c:pt>
                <c:pt idx="920">
                  <c:v>26.486001014709</c:v>
                </c:pt>
                <c:pt idx="921">
                  <c:v>26.486001014709</c:v>
                </c:pt>
                <c:pt idx="922">
                  <c:v>26.486001014709</c:v>
                </c:pt>
                <c:pt idx="923">
                  <c:v>26.486001014709</c:v>
                </c:pt>
                <c:pt idx="924">
                  <c:v>26.486001014709</c:v>
                </c:pt>
                <c:pt idx="925">
                  <c:v>26.486001014709</c:v>
                </c:pt>
                <c:pt idx="926">
                  <c:v>26.454000473021999</c:v>
                </c:pt>
                <c:pt idx="927">
                  <c:v>26.454000473021999</c:v>
                </c:pt>
                <c:pt idx="928">
                  <c:v>26.454000473021999</c:v>
                </c:pt>
                <c:pt idx="929">
                  <c:v>26.454000473021999</c:v>
                </c:pt>
                <c:pt idx="930">
                  <c:v>26.454000473021999</c:v>
                </c:pt>
                <c:pt idx="931">
                  <c:v>26.454000473021999</c:v>
                </c:pt>
                <c:pt idx="932">
                  <c:v>26.487998962401999</c:v>
                </c:pt>
                <c:pt idx="933">
                  <c:v>26.487998962401999</c:v>
                </c:pt>
                <c:pt idx="934">
                  <c:v>26.487998962401999</c:v>
                </c:pt>
                <c:pt idx="935">
                  <c:v>26.487998962401999</c:v>
                </c:pt>
                <c:pt idx="936">
                  <c:v>26.487998962401999</c:v>
                </c:pt>
                <c:pt idx="937">
                  <c:v>26.487998962401999</c:v>
                </c:pt>
                <c:pt idx="938">
                  <c:v>26.482000350951999</c:v>
                </c:pt>
                <c:pt idx="939">
                  <c:v>26.482000350951999</c:v>
                </c:pt>
                <c:pt idx="940">
                  <c:v>26.482000350951999</c:v>
                </c:pt>
                <c:pt idx="941">
                  <c:v>26.482000350951999</c:v>
                </c:pt>
                <c:pt idx="942">
                  <c:v>26.482000350951999</c:v>
                </c:pt>
                <c:pt idx="943">
                  <c:v>26.498000621795999</c:v>
                </c:pt>
                <c:pt idx="944">
                  <c:v>26.498000621795999</c:v>
                </c:pt>
                <c:pt idx="945">
                  <c:v>26.498000621795999</c:v>
                </c:pt>
                <c:pt idx="946">
                  <c:v>26.498000621795999</c:v>
                </c:pt>
                <c:pt idx="947">
                  <c:v>26.498000621795999</c:v>
                </c:pt>
                <c:pt idx="948">
                  <c:v>26.498000621795999</c:v>
                </c:pt>
                <c:pt idx="949">
                  <c:v>26.480000019073</c:v>
                </c:pt>
                <c:pt idx="950">
                  <c:v>26.480000019073</c:v>
                </c:pt>
                <c:pt idx="951">
                  <c:v>26.480000019073</c:v>
                </c:pt>
                <c:pt idx="952">
                  <c:v>26.480000019073</c:v>
                </c:pt>
                <c:pt idx="953">
                  <c:v>26.480000019073</c:v>
                </c:pt>
                <c:pt idx="954">
                  <c:v>26.480000019073</c:v>
                </c:pt>
                <c:pt idx="955">
                  <c:v>26.480000019073</c:v>
                </c:pt>
                <c:pt idx="956">
                  <c:v>26.498000621795999</c:v>
                </c:pt>
                <c:pt idx="957">
                  <c:v>26.498000621795999</c:v>
                </c:pt>
                <c:pt idx="958">
                  <c:v>26.498000621795999</c:v>
                </c:pt>
                <c:pt idx="959">
                  <c:v>26.498000621795999</c:v>
                </c:pt>
                <c:pt idx="960">
                  <c:v>26.498000621795999</c:v>
                </c:pt>
                <c:pt idx="961">
                  <c:v>26.498000621795999</c:v>
                </c:pt>
                <c:pt idx="962">
                  <c:v>26.498000621795999</c:v>
                </c:pt>
                <c:pt idx="963">
                  <c:v>26.487998962401999</c:v>
                </c:pt>
                <c:pt idx="964">
                  <c:v>26.487998962401999</c:v>
                </c:pt>
                <c:pt idx="965">
                  <c:v>26.487998962401999</c:v>
                </c:pt>
                <c:pt idx="966">
                  <c:v>26.487998962401999</c:v>
                </c:pt>
                <c:pt idx="967">
                  <c:v>26.487998962401999</c:v>
                </c:pt>
                <c:pt idx="968">
                  <c:v>26.496000289916999</c:v>
                </c:pt>
                <c:pt idx="969">
                  <c:v>26.496000289916999</c:v>
                </c:pt>
                <c:pt idx="970">
                  <c:v>26.496000289916999</c:v>
                </c:pt>
                <c:pt idx="971">
                  <c:v>26.496000289916999</c:v>
                </c:pt>
                <c:pt idx="972">
                  <c:v>26.496000289916999</c:v>
                </c:pt>
                <c:pt idx="973">
                  <c:v>26.496000289916999</c:v>
                </c:pt>
                <c:pt idx="974">
                  <c:v>26.496000289916999</c:v>
                </c:pt>
                <c:pt idx="975">
                  <c:v>26.496000289916999</c:v>
                </c:pt>
                <c:pt idx="976">
                  <c:v>26.496000289916999</c:v>
                </c:pt>
                <c:pt idx="977">
                  <c:v>26.496000289916999</c:v>
                </c:pt>
                <c:pt idx="978">
                  <c:v>26.496000289916999</c:v>
                </c:pt>
                <c:pt idx="979">
                  <c:v>26.496000289916999</c:v>
                </c:pt>
                <c:pt idx="980">
                  <c:v>26.530001163483</c:v>
                </c:pt>
                <c:pt idx="981">
                  <c:v>26.530001163483</c:v>
                </c:pt>
                <c:pt idx="982">
                  <c:v>26.530001163483</c:v>
                </c:pt>
                <c:pt idx="983">
                  <c:v>26.530001163483</c:v>
                </c:pt>
                <c:pt idx="984">
                  <c:v>26.530001163483</c:v>
                </c:pt>
                <c:pt idx="985">
                  <c:v>26.530001163483</c:v>
                </c:pt>
                <c:pt idx="986">
                  <c:v>26.521999835968</c:v>
                </c:pt>
                <c:pt idx="987">
                  <c:v>26.521999835968</c:v>
                </c:pt>
                <c:pt idx="988">
                  <c:v>26.521999835968</c:v>
                </c:pt>
                <c:pt idx="989">
                  <c:v>26.521999835968</c:v>
                </c:pt>
                <c:pt idx="990">
                  <c:v>26.521999835968</c:v>
                </c:pt>
                <c:pt idx="991">
                  <c:v>26.521999835968</c:v>
                </c:pt>
                <c:pt idx="992">
                  <c:v>26.500000953674</c:v>
                </c:pt>
                <c:pt idx="993">
                  <c:v>26.500000953674</c:v>
                </c:pt>
                <c:pt idx="994">
                  <c:v>26.500000953674</c:v>
                </c:pt>
                <c:pt idx="995">
                  <c:v>26.500000953674</c:v>
                </c:pt>
                <c:pt idx="996">
                  <c:v>26.500000953674</c:v>
                </c:pt>
                <c:pt idx="997">
                  <c:v>26.500000953674</c:v>
                </c:pt>
                <c:pt idx="998">
                  <c:v>26.498000621795999</c:v>
                </c:pt>
                <c:pt idx="999">
                  <c:v>26.498000621795999</c:v>
                </c:pt>
                <c:pt idx="1000">
                  <c:v>26.498000621795999</c:v>
                </c:pt>
                <c:pt idx="1001">
                  <c:v>26.498000621795999</c:v>
                </c:pt>
                <c:pt idx="1002">
                  <c:v>26.498000621795999</c:v>
                </c:pt>
                <c:pt idx="1003">
                  <c:v>26.498000621795999</c:v>
                </c:pt>
                <c:pt idx="1004">
                  <c:v>26.542000770569</c:v>
                </c:pt>
                <c:pt idx="1005">
                  <c:v>26.542000770569</c:v>
                </c:pt>
                <c:pt idx="1006">
                  <c:v>26.542000770569</c:v>
                </c:pt>
                <c:pt idx="1007">
                  <c:v>26.542000770569</c:v>
                </c:pt>
                <c:pt idx="1008">
                  <c:v>26.542000770569</c:v>
                </c:pt>
                <c:pt idx="1009">
                  <c:v>26.542000770569</c:v>
                </c:pt>
                <c:pt idx="1010">
                  <c:v>26.501998901366999</c:v>
                </c:pt>
                <c:pt idx="1011">
                  <c:v>26.501998901366999</c:v>
                </c:pt>
                <c:pt idx="1012">
                  <c:v>26.501998901366999</c:v>
                </c:pt>
                <c:pt idx="1013">
                  <c:v>26.501998901366999</c:v>
                </c:pt>
                <c:pt idx="1014">
                  <c:v>26.501998901366999</c:v>
                </c:pt>
                <c:pt idx="1015">
                  <c:v>26.501998901366999</c:v>
                </c:pt>
                <c:pt idx="1016">
                  <c:v>26.496000289916999</c:v>
                </c:pt>
                <c:pt idx="1017">
                  <c:v>26.496000289916999</c:v>
                </c:pt>
                <c:pt idx="1018">
                  <c:v>26.496000289916999</c:v>
                </c:pt>
                <c:pt idx="1019">
                  <c:v>26.496000289916999</c:v>
                </c:pt>
                <c:pt idx="1020">
                  <c:v>26.496000289916999</c:v>
                </c:pt>
                <c:pt idx="1021">
                  <c:v>26.496000289916999</c:v>
                </c:pt>
                <c:pt idx="1022">
                  <c:v>26.521999835968</c:v>
                </c:pt>
                <c:pt idx="1023">
                  <c:v>26.521999835968</c:v>
                </c:pt>
                <c:pt idx="1024">
                  <c:v>26.521999835968</c:v>
                </c:pt>
                <c:pt idx="1025">
                  <c:v>26.521999835968</c:v>
                </c:pt>
                <c:pt idx="1026">
                  <c:v>26.521999835968</c:v>
                </c:pt>
                <c:pt idx="1027">
                  <c:v>26.521999835968</c:v>
                </c:pt>
                <c:pt idx="1028">
                  <c:v>26.498000621795999</c:v>
                </c:pt>
                <c:pt idx="1029">
                  <c:v>26.498000621795999</c:v>
                </c:pt>
                <c:pt idx="1030">
                  <c:v>26.498000621795999</c:v>
                </c:pt>
                <c:pt idx="1031">
                  <c:v>26.498000621795999</c:v>
                </c:pt>
                <c:pt idx="1032">
                  <c:v>26.498000621795999</c:v>
                </c:pt>
                <c:pt idx="1033">
                  <c:v>26.498000621795999</c:v>
                </c:pt>
                <c:pt idx="1034">
                  <c:v>26.521999835968</c:v>
                </c:pt>
                <c:pt idx="1035">
                  <c:v>26.521999835968</c:v>
                </c:pt>
                <c:pt idx="1036">
                  <c:v>26.521999835968</c:v>
                </c:pt>
                <c:pt idx="1037">
                  <c:v>26.521999835968</c:v>
                </c:pt>
                <c:pt idx="1038">
                  <c:v>26.521999835968</c:v>
                </c:pt>
                <c:pt idx="1039">
                  <c:v>26.521999835968</c:v>
                </c:pt>
                <c:pt idx="1040">
                  <c:v>26.521999835968</c:v>
                </c:pt>
                <c:pt idx="1041">
                  <c:v>26.521999835968</c:v>
                </c:pt>
                <c:pt idx="1042">
                  <c:v>26.521999835968</c:v>
                </c:pt>
                <c:pt idx="1043">
                  <c:v>26.521999835968</c:v>
                </c:pt>
                <c:pt idx="1044">
                  <c:v>26.521999835968</c:v>
                </c:pt>
                <c:pt idx="1045">
                  <c:v>26.521999835968</c:v>
                </c:pt>
                <c:pt idx="1046">
                  <c:v>26.496000289916999</c:v>
                </c:pt>
                <c:pt idx="1047">
                  <c:v>26.496000289916999</c:v>
                </c:pt>
                <c:pt idx="1048">
                  <c:v>26.496000289916999</c:v>
                </c:pt>
                <c:pt idx="1049">
                  <c:v>26.496000289916999</c:v>
                </c:pt>
                <c:pt idx="1050">
                  <c:v>26.496000289916999</c:v>
                </c:pt>
                <c:pt idx="1051">
                  <c:v>26.496000289916999</c:v>
                </c:pt>
                <c:pt idx="1052">
                  <c:v>26.496000289916999</c:v>
                </c:pt>
                <c:pt idx="1053">
                  <c:v>26.496000289916999</c:v>
                </c:pt>
                <c:pt idx="1054">
                  <c:v>26.496000289916999</c:v>
                </c:pt>
                <c:pt idx="1055">
                  <c:v>26.496000289916999</c:v>
                </c:pt>
                <c:pt idx="1056">
                  <c:v>26.496000289916999</c:v>
                </c:pt>
                <c:pt idx="1057">
                  <c:v>26.496000289916999</c:v>
                </c:pt>
                <c:pt idx="1058">
                  <c:v>26.501998901366999</c:v>
                </c:pt>
                <c:pt idx="1059">
                  <c:v>26.501998901366999</c:v>
                </c:pt>
                <c:pt idx="1060">
                  <c:v>26.501998901366999</c:v>
                </c:pt>
                <c:pt idx="1061">
                  <c:v>26.501998901366999</c:v>
                </c:pt>
                <c:pt idx="1062">
                  <c:v>26.501998901366999</c:v>
                </c:pt>
                <c:pt idx="1063">
                  <c:v>26.501998901366999</c:v>
                </c:pt>
                <c:pt idx="1064">
                  <c:v>26.498000621795999</c:v>
                </c:pt>
                <c:pt idx="1065">
                  <c:v>26.498000621795999</c:v>
                </c:pt>
                <c:pt idx="1066">
                  <c:v>26.498000621795999</c:v>
                </c:pt>
                <c:pt idx="1067">
                  <c:v>26.498000621795999</c:v>
                </c:pt>
                <c:pt idx="1068">
                  <c:v>26.498000621795999</c:v>
                </c:pt>
                <c:pt idx="1069">
                  <c:v>26.498000621795999</c:v>
                </c:pt>
                <c:pt idx="1070">
                  <c:v>26.515998840331999</c:v>
                </c:pt>
                <c:pt idx="1071">
                  <c:v>26.515998840331999</c:v>
                </c:pt>
                <c:pt idx="1072">
                  <c:v>26.515998840331999</c:v>
                </c:pt>
                <c:pt idx="1073">
                  <c:v>26.515998840331999</c:v>
                </c:pt>
                <c:pt idx="1074">
                  <c:v>26.515998840331999</c:v>
                </c:pt>
                <c:pt idx="1075">
                  <c:v>26.515998840331999</c:v>
                </c:pt>
                <c:pt idx="1076">
                  <c:v>26.496000289916999</c:v>
                </c:pt>
                <c:pt idx="1077">
                  <c:v>26.496000289916999</c:v>
                </c:pt>
                <c:pt idx="1078">
                  <c:v>26.496000289916999</c:v>
                </c:pt>
                <c:pt idx="1079">
                  <c:v>26.496000289916999</c:v>
                </c:pt>
                <c:pt idx="1080">
                  <c:v>26.496000289916999</c:v>
                </c:pt>
                <c:pt idx="1081">
                  <c:v>26.496000289916999</c:v>
                </c:pt>
                <c:pt idx="1082">
                  <c:v>26.501998901366999</c:v>
                </c:pt>
                <c:pt idx="1083">
                  <c:v>26.501998901366999</c:v>
                </c:pt>
                <c:pt idx="1084">
                  <c:v>26.501998901366999</c:v>
                </c:pt>
                <c:pt idx="1085">
                  <c:v>26.501998901366999</c:v>
                </c:pt>
                <c:pt idx="1086">
                  <c:v>26.501998901366999</c:v>
                </c:pt>
                <c:pt idx="1087">
                  <c:v>26.501998901366999</c:v>
                </c:pt>
                <c:pt idx="1088">
                  <c:v>26.498000621795999</c:v>
                </c:pt>
                <c:pt idx="1089">
                  <c:v>26.498000621795999</c:v>
                </c:pt>
                <c:pt idx="1090">
                  <c:v>26.498000621795999</c:v>
                </c:pt>
                <c:pt idx="1091">
                  <c:v>26.498000621795999</c:v>
                </c:pt>
                <c:pt idx="1092">
                  <c:v>26.498000621795999</c:v>
                </c:pt>
                <c:pt idx="1093">
                  <c:v>26.493999958038</c:v>
                </c:pt>
                <c:pt idx="1094">
                  <c:v>26.493999958038</c:v>
                </c:pt>
                <c:pt idx="1095">
                  <c:v>26.493999958038</c:v>
                </c:pt>
                <c:pt idx="1096">
                  <c:v>26.493999958038</c:v>
                </c:pt>
                <c:pt idx="1097">
                  <c:v>26.493999958038</c:v>
                </c:pt>
                <c:pt idx="1098">
                  <c:v>26.493999958038</c:v>
                </c:pt>
                <c:pt idx="1099">
                  <c:v>26.493999958038</c:v>
                </c:pt>
                <c:pt idx="1100">
                  <c:v>26.493999958038</c:v>
                </c:pt>
                <c:pt idx="1101">
                  <c:v>26.493999958038</c:v>
                </c:pt>
                <c:pt idx="1102">
                  <c:v>26.493999958038</c:v>
                </c:pt>
                <c:pt idx="1103">
                  <c:v>26.493999958038</c:v>
                </c:pt>
                <c:pt idx="1104">
                  <c:v>26.493999958038</c:v>
                </c:pt>
                <c:pt idx="1105">
                  <c:v>26.472001075744998</c:v>
                </c:pt>
                <c:pt idx="1106">
                  <c:v>26.472001075744998</c:v>
                </c:pt>
                <c:pt idx="1107">
                  <c:v>26.472001075744998</c:v>
                </c:pt>
                <c:pt idx="1108">
                  <c:v>26.472001075744998</c:v>
                </c:pt>
                <c:pt idx="1109">
                  <c:v>26.472001075744998</c:v>
                </c:pt>
                <c:pt idx="1110">
                  <c:v>26.472001075744998</c:v>
                </c:pt>
                <c:pt idx="1111">
                  <c:v>26.498000621795999</c:v>
                </c:pt>
                <c:pt idx="1112">
                  <c:v>26.498000621795999</c:v>
                </c:pt>
                <c:pt idx="1113">
                  <c:v>26.498000621795999</c:v>
                </c:pt>
                <c:pt idx="1114">
                  <c:v>26.498000621795999</c:v>
                </c:pt>
                <c:pt idx="1115">
                  <c:v>26.498000621795999</c:v>
                </c:pt>
                <c:pt idx="1116">
                  <c:v>26.498000621795999</c:v>
                </c:pt>
                <c:pt idx="1117">
                  <c:v>26.493999958038</c:v>
                </c:pt>
                <c:pt idx="1118">
                  <c:v>26.493999958038</c:v>
                </c:pt>
                <c:pt idx="1119">
                  <c:v>26.493999958038</c:v>
                </c:pt>
                <c:pt idx="1120">
                  <c:v>26.493999958038</c:v>
                </c:pt>
                <c:pt idx="1121">
                  <c:v>26.493999958038</c:v>
                </c:pt>
                <c:pt idx="1122">
                  <c:v>26.493999958038</c:v>
                </c:pt>
                <c:pt idx="1123">
                  <c:v>26.521999835968</c:v>
                </c:pt>
                <c:pt idx="1124">
                  <c:v>26.521999835968</c:v>
                </c:pt>
                <c:pt idx="1125">
                  <c:v>26.521999835968</c:v>
                </c:pt>
                <c:pt idx="1126">
                  <c:v>26.521999835968</c:v>
                </c:pt>
                <c:pt idx="1127">
                  <c:v>26.521999835968</c:v>
                </c:pt>
                <c:pt idx="1128">
                  <c:v>26.521999835968</c:v>
                </c:pt>
                <c:pt idx="1129">
                  <c:v>26.486001014709</c:v>
                </c:pt>
                <c:pt idx="1130">
                  <c:v>26.486001014709</c:v>
                </c:pt>
                <c:pt idx="1131">
                  <c:v>26.486001014709</c:v>
                </c:pt>
                <c:pt idx="1132">
                  <c:v>26.486001014709</c:v>
                </c:pt>
                <c:pt idx="1133">
                  <c:v>26.486001014709</c:v>
                </c:pt>
                <c:pt idx="1134">
                  <c:v>26.486001014709</c:v>
                </c:pt>
                <c:pt idx="1135">
                  <c:v>26.496000289916999</c:v>
                </c:pt>
                <c:pt idx="1136">
                  <c:v>26.496000289916999</c:v>
                </c:pt>
                <c:pt idx="1137">
                  <c:v>26.496000289916999</c:v>
                </c:pt>
                <c:pt idx="1138">
                  <c:v>26.496000289916999</c:v>
                </c:pt>
                <c:pt idx="1139">
                  <c:v>26.496000289916999</c:v>
                </c:pt>
                <c:pt idx="1140">
                  <c:v>26.496000289916999</c:v>
                </c:pt>
                <c:pt idx="1141">
                  <c:v>26.493999958038</c:v>
                </c:pt>
                <c:pt idx="1142">
                  <c:v>26.493999958038</c:v>
                </c:pt>
                <c:pt idx="1143">
                  <c:v>26.493999958038</c:v>
                </c:pt>
                <c:pt idx="1144">
                  <c:v>26.493999958038</c:v>
                </c:pt>
                <c:pt idx="1145">
                  <c:v>26.493999958038</c:v>
                </c:pt>
                <c:pt idx="1146">
                  <c:v>26.493999958038</c:v>
                </c:pt>
                <c:pt idx="1147">
                  <c:v>26.480000019073</c:v>
                </c:pt>
                <c:pt idx="1148">
                  <c:v>26.480000019073</c:v>
                </c:pt>
                <c:pt idx="1149">
                  <c:v>26.480000019073</c:v>
                </c:pt>
                <c:pt idx="1150">
                  <c:v>26.480000019073</c:v>
                </c:pt>
                <c:pt idx="1151">
                  <c:v>26.480000019073</c:v>
                </c:pt>
                <c:pt idx="1152">
                  <c:v>26.480000019073</c:v>
                </c:pt>
                <c:pt idx="1153">
                  <c:v>26.480000019073</c:v>
                </c:pt>
                <c:pt idx="1154">
                  <c:v>26.480000019073</c:v>
                </c:pt>
                <c:pt idx="1155">
                  <c:v>26.480000019073</c:v>
                </c:pt>
                <c:pt idx="1156">
                  <c:v>26.480000019073</c:v>
                </c:pt>
                <c:pt idx="1157">
                  <c:v>26.480000019073</c:v>
                </c:pt>
                <c:pt idx="1158">
                  <c:v>26.470000743865999</c:v>
                </c:pt>
                <c:pt idx="1159">
                  <c:v>26.470000743865999</c:v>
                </c:pt>
                <c:pt idx="1160">
                  <c:v>26.470000743865999</c:v>
                </c:pt>
                <c:pt idx="1161">
                  <c:v>26.470000743865999</c:v>
                </c:pt>
                <c:pt idx="1162">
                  <c:v>26.470000743865999</c:v>
                </c:pt>
                <c:pt idx="1163">
                  <c:v>26.470000743865999</c:v>
                </c:pt>
                <c:pt idx="1164">
                  <c:v>26.473999023438001</c:v>
                </c:pt>
                <c:pt idx="1165">
                  <c:v>26.473999023438001</c:v>
                </c:pt>
                <c:pt idx="1166">
                  <c:v>26.473999023438001</c:v>
                </c:pt>
                <c:pt idx="1167">
                  <c:v>26.473999023438001</c:v>
                </c:pt>
                <c:pt idx="1168">
                  <c:v>26.473999023438001</c:v>
                </c:pt>
                <c:pt idx="1169">
                  <c:v>26.473999023438001</c:v>
                </c:pt>
                <c:pt idx="1170">
                  <c:v>26.470000743865999</c:v>
                </c:pt>
                <c:pt idx="1171">
                  <c:v>26.470000743865999</c:v>
                </c:pt>
                <c:pt idx="1172">
                  <c:v>26.470000743865999</c:v>
                </c:pt>
                <c:pt idx="1173">
                  <c:v>26.470000743865999</c:v>
                </c:pt>
                <c:pt idx="1174">
                  <c:v>26.470000743865999</c:v>
                </c:pt>
                <c:pt idx="1175">
                  <c:v>26.470000743865999</c:v>
                </c:pt>
                <c:pt idx="1176">
                  <c:v>26.470000743865999</c:v>
                </c:pt>
                <c:pt idx="1177">
                  <c:v>26.470000743865999</c:v>
                </c:pt>
                <c:pt idx="1178">
                  <c:v>26.470000743865999</c:v>
                </c:pt>
                <c:pt idx="1179">
                  <c:v>26.470000743865999</c:v>
                </c:pt>
                <c:pt idx="1180">
                  <c:v>26.470000743865999</c:v>
                </c:pt>
                <c:pt idx="1181">
                  <c:v>26.470000743865999</c:v>
                </c:pt>
                <c:pt idx="1182">
                  <c:v>26.456000804900999</c:v>
                </c:pt>
                <c:pt idx="1183">
                  <c:v>26.456000804900999</c:v>
                </c:pt>
                <c:pt idx="1184">
                  <c:v>26.456000804900999</c:v>
                </c:pt>
                <c:pt idx="1185">
                  <c:v>26.456000804900999</c:v>
                </c:pt>
                <c:pt idx="1186">
                  <c:v>26.456000804900999</c:v>
                </c:pt>
                <c:pt idx="1187">
                  <c:v>26.456000804900999</c:v>
                </c:pt>
                <c:pt idx="1188">
                  <c:v>26.466000080109001</c:v>
                </c:pt>
                <c:pt idx="1189">
                  <c:v>26.466000080109001</c:v>
                </c:pt>
                <c:pt idx="1190">
                  <c:v>26.466000080109001</c:v>
                </c:pt>
                <c:pt idx="1191">
                  <c:v>26.466000080109001</c:v>
                </c:pt>
                <c:pt idx="1192">
                  <c:v>26.466000080109001</c:v>
                </c:pt>
                <c:pt idx="1193">
                  <c:v>26.466000080109001</c:v>
                </c:pt>
                <c:pt idx="1194">
                  <c:v>26.472001075744998</c:v>
                </c:pt>
                <c:pt idx="1195">
                  <c:v>26.472001075744998</c:v>
                </c:pt>
                <c:pt idx="1196">
                  <c:v>26.472001075744998</c:v>
                </c:pt>
                <c:pt idx="1197">
                  <c:v>26.472001075744998</c:v>
                </c:pt>
                <c:pt idx="1198">
                  <c:v>26.472001075744998</c:v>
                </c:pt>
                <c:pt idx="1199">
                  <c:v>26.472001075744998</c:v>
                </c:pt>
                <c:pt idx="1200">
                  <c:v>26.445999145508001</c:v>
                </c:pt>
                <c:pt idx="1201">
                  <c:v>26.445999145508001</c:v>
                </c:pt>
                <c:pt idx="1202">
                  <c:v>26.445999145508001</c:v>
                </c:pt>
                <c:pt idx="1203">
                  <c:v>26.445999145508001</c:v>
                </c:pt>
                <c:pt idx="1204">
                  <c:v>26.445999145508001</c:v>
                </c:pt>
                <c:pt idx="1205">
                  <c:v>26.445999145508001</c:v>
                </c:pt>
                <c:pt idx="1206">
                  <c:v>26.445999145508001</c:v>
                </c:pt>
                <c:pt idx="1207">
                  <c:v>26.445999145508001</c:v>
                </c:pt>
                <c:pt idx="1208">
                  <c:v>26.445999145508001</c:v>
                </c:pt>
                <c:pt idx="1209">
                  <c:v>26.445999145508001</c:v>
                </c:pt>
                <c:pt idx="1210">
                  <c:v>26.445999145508001</c:v>
                </c:pt>
                <c:pt idx="1211">
                  <c:v>26.445999145508001</c:v>
                </c:pt>
                <c:pt idx="1212">
                  <c:v>26.445999145508001</c:v>
                </c:pt>
                <c:pt idx="1213">
                  <c:v>26.445999145508001</c:v>
                </c:pt>
                <c:pt idx="1214">
                  <c:v>26.445999145508001</c:v>
                </c:pt>
                <c:pt idx="1215">
                  <c:v>26.445999145508001</c:v>
                </c:pt>
                <c:pt idx="1216">
                  <c:v>26.445999145508001</c:v>
                </c:pt>
                <c:pt idx="1217">
                  <c:v>26.445999145508001</c:v>
                </c:pt>
                <c:pt idx="1218">
                  <c:v>26.431999206543001</c:v>
                </c:pt>
                <c:pt idx="1219">
                  <c:v>26.431999206543001</c:v>
                </c:pt>
                <c:pt idx="1220">
                  <c:v>26.431999206543001</c:v>
                </c:pt>
                <c:pt idx="1221">
                  <c:v>26.431999206543001</c:v>
                </c:pt>
                <c:pt idx="1222">
                  <c:v>26.431999206543001</c:v>
                </c:pt>
                <c:pt idx="1223">
                  <c:v>26.431999206543001</c:v>
                </c:pt>
                <c:pt idx="1224">
                  <c:v>26.445999145508001</c:v>
                </c:pt>
                <c:pt idx="1225">
                  <c:v>26.445999145508001</c:v>
                </c:pt>
                <c:pt idx="1226">
                  <c:v>26.445999145508001</c:v>
                </c:pt>
                <c:pt idx="1227">
                  <c:v>26.445999145508001</c:v>
                </c:pt>
                <c:pt idx="1228">
                  <c:v>26.445999145508001</c:v>
                </c:pt>
                <c:pt idx="1229">
                  <c:v>26.445999145508001</c:v>
                </c:pt>
                <c:pt idx="1230">
                  <c:v>26.445999145508001</c:v>
                </c:pt>
                <c:pt idx="1231">
                  <c:v>26.445999145508001</c:v>
                </c:pt>
                <c:pt idx="1232">
                  <c:v>26.445999145508001</c:v>
                </c:pt>
                <c:pt idx="1233">
                  <c:v>26.445999145508001</c:v>
                </c:pt>
                <c:pt idx="1234">
                  <c:v>26.445999145508001</c:v>
                </c:pt>
                <c:pt idx="1235">
                  <c:v>26.445999145508001</c:v>
                </c:pt>
                <c:pt idx="1236">
                  <c:v>26.443998813629001</c:v>
                </c:pt>
                <c:pt idx="1237">
                  <c:v>26.443998813629001</c:v>
                </c:pt>
                <c:pt idx="1238">
                  <c:v>26.443998813629001</c:v>
                </c:pt>
                <c:pt idx="1239">
                  <c:v>26.443998813629001</c:v>
                </c:pt>
                <c:pt idx="1240">
                  <c:v>26.443998813629001</c:v>
                </c:pt>
                <c:pt idx="1241">
                  <c:v>26.443998813629001</c:v>
                </c:pt>
                <c:pt idx="1242">
                  <c:v>26.421999931335002</c:v>
                </c:pt>
                <c:pt idx="1243">
                  <c:v>26.421999931335002</c:v>
                </c:pt>
                <c:pt idx="1244">
                  <c:v>26.421999931335002</c:v>
                </c:pt>
                <c:pt idx="1245">
                  <c:v>26.421999931335002</c:v>
                </c:pt>
                <c:pt idx="1246">
                  <c:v>26.421999931335002</c:v>
                </c:pt>
                <c:pt idx="1247">
                  <c:v>26.421999931335002</c:v>
                </c:pt>
                <c:pt idx="1248">
                  <c:v>26.419999599457</c:v>
                </c:pt>
                <c:pt idx="1249">
                  <c:v>26.419999599457</c:v>
                </c:pt>
                <c:pt idx="1250">
                  <c:v>26.419999599457</c:v>
                </c:pt>
                <c:pt idx="1251">
                  <c:v>26.419999599457</c:v>
                </c:pt>
                <c:pt idx="1252">
                  <c:v>26.419999599457</c:v>
                </c:pt>
                <c:pt idx="1253">
                  <c:v>26.419999599457</c:v>
                </c:pt>
                <c:pt idx="1254">
                  <c:v>26.419999599457</c:v>
                </c:pt>
                <c:pt idx="1255">
                  <c:v>26.419999599457</c:v>
                </c:pt>
                <c:pt idx="1256">
                  <c:v>26.419999599457</c:v>
                </c:pt>
                <c:pt idx="1257">
                  <c:v>26.419999599457</c:v>
                </c:pt>
                <c:pt idx="1258">
                  <c:v>26.419999599457</c:v>
                </c:pt>
                <c:pt idx="1259">
                  <c:v>26.419999599457</c:v>
                </c:pt>
                <c:pt idx="1260">
                  <c:v>26.417999267578001</c:v>
                </c:pt>
                <c:pt idx="1261">
                  <c:v>26.417999267578001</c:v>
                </c:pt>
                <c:pt idx="1262">
                  <c:v>26.417999267578001</c:v>
                </c:pt>
                <c:pt idx="1263">
                  <c:v>26.417999267578001</c:v>
                </c:pt>
                <c:pt idx="1264">
                  <c:v>26.417999267578001</c:v>
                </c:pt>
                <c:pt idx="1265">
                  <c:v>26.417999267578001</c:v>
                </c:pt>
                <c:pt idx="1266">
                  <c:v>26.417999267578001</c:v>
                </c:pt>
                <c:pt idx="1267">
                  <c:v>26.417999267578001</c:v>
                </c:pt>
                <c:pt idx="1268">
                  <c:v>26.417999267578001</c:v>
                </c:pt>
                <c:pt idx="1269">
                  <c:v>26.417999267578001</c:v>
                </c:pt>
                <c:pt idx="1270">
                  <c:v>26.417999267578001</c:v>
                </c:pt>
                <c:pt idx="1271">
                  <c:v>26.417999267578001</c:v>
                </c:pt>
                <c:pt idx="1272">
                  <c:v>26.417999267578001</c:v>
                </c:pt>
                <c:pt idx="1273">
                  <c:v>26.417999267578001</c:v>
                </c:pt>
                <c:pt idx="1274">
                  <c:v>26.417999267578001</c:v>
                </c:pt>
                <c:pt idx="1275">
                  <c:v>26.417999267578001</c:v>
                </c:pt>
                <c:pt idx="1276">
                  <c:v>26.417999267578001</c:v>
                </c:pt>
                <c:pt idx="1277">
                  <c:v>26.417999267578001</c:v>
                </c:pt>
                <c:pt idx="1278">
                  <c:v>26.417999267578001</c:v>
                </c:pt>
                <c:pt idx="1279">
                  <c:v>26.417999267578001</c:v>
                </c:pt>
                <c:pt idx="1280">
                  <c:v>26.417999267578001</c:v>
                </c:pt>
                <c:pt idx="1281">
                  <c:v>26.417999267578001</c:v>
                </c:pt>
                <c:pt idx="1282">
                  <c:v>26.417999267578001</c:v>
                </c:pt>
                <c:pt idx="1283">
                  <c:v>26.417999267578001</c:v>
                </c:pt>
                <c:pt idx="1284">
                  <c:v>26.438000202179001</c:v>
                </c:pt>
                <c:pt idx="1285">
                  <c:v>26.438000202179001</c:v>
                </c:pt>
                <c:pt idx="1286">
                  <c:v>26.438000202179001</c:v>
                </c:pt>
                <c:pt idx="1287">
                  <c:v>26.438000202179001</c:v>
                </c:pt>
                <c:pt idx="1288">
                  <c:v>26.438000202179001</c:v>
                </c:pt>
                <c:pt idx="1289">
                  <c:v>26.438000202179001</c:v>
                </c:pt>
                <c:pt idx="1290">
                  <c:v>26.417999267578001</c:v>
                </c:pt>
                <c:pt idx="1291">
                  <c:v>26.417999267578001</c:v>
                </c:pt>
                <c:pt idx="1292">
                  <c:v>26.417999267578001</c:v>
                </c:pt>
                <c:pt idx="1293">
                  <c:v>26.417999267578001</c:v>
                </c:pt>
                <c:pt idx="1294">
                  <c:v>26.417999267578001</c:v>
                </c:pt>
                <c:pt idx="1295">
                  <c:v>26.417999267578001</c:v>
                </c:pt>
                <c:pt idx="1296">
                  <c:v>26.429998874664001</c:v>
                </c:pt>
                <c:pt idx="1297">
                  <c:v>26.429998874664001</c:v>
                </c:pt>
                <c:pt idx="1298">
                  <c:v>26.429998874664001</c:v>
                </c:pt>
                <c:pt idx="1299">
                  <c:v>26.429998874664001</c:v>
                </c:pt>
                <c:pt idx="1300">
                  <c:v>26.429998874664001</c:v>
                </c:pt>
                <c:pt idx="1301">
                  <c:v>26.429998874664001</c:v>
                </c:pt>
                <c:pt idx="1302">
                  <c:v>26.417999267578001</c:v>
                </c:pt>
                <c:pt idx="1303">
                  <c:v>26.417999267578001</c:v>
                </c:pt>
                <c:pt idx="1304">
                  <c:v>26.417999267578001</c:v>
                </c:pt>
                <c:pt idx="1305">
                  <c:v>26.417999267578001</c:v>
                </c:pt>
                <c:pt idx="1306">
                  <c:v>26.417999267578001</c:v>
                </c:pt>
                <c:pt idx="1307">
                  <c:v>26.417999267578001</c:v>
                </c:pt>
                <c:pt idx="1308">
                  <c:v>26.419999599457</c:v>
                </c:pt>
                <c:pt idx="1309">
                  <c:v>26.419999599457</c:v>
                </c:pt>
                <c:pt idx="1310">
                  <c:v>26.419999599457</c:v>
                </c:pt>
                <c:pt idx="1311">
                  <c:v>26.419999599457</c:v>
                </c:pt>
                <c:pt idx="1312">
                  <c:v>26.419999599457</c:v>
                </c:pt>
                <c:pt idx="1313">
                  <c:v>26.419999599457</c:v>
                </c:pt>
                <c:pt idx="1314">
                  <c:v>26.426000595093001</c:v>
                </c:pt>
                <c:pt idx="1315">
                  <c:v>26.426000595093001</c:v>
                </c:pt>
                <c:pt idx="1316">
                  <c:v>26.426000595093001</c:v>
                </c:pt>
                <c:pt idx="1317">
                  <c:v>26.426000595093001</c:v>
                </c:pt>
                <c:pt idx="1318">
                  <c:v>26.426000595093001</c:v>
                </c:pt>
                <c:pt idx="1319">
                  <c:v>26.426000595093001</c:v>
                </c:pt>
                <c:pt idx="1320">
                  <c:v>26.419999599457</c:v>
                </c:pt>
                <c:pt idx="1321">
                  <c:v>26.419999599457</c:v>
                </c:pt>
                <c:pt idx="1322">
                  <c:v>26.419999599457</c:v>
                </c:pt>
                <c:pt idx="1323">
                  <c:v>26.419999599457</c:v>
                </c:pt>
                <c:pt idx="1324">
                  <c:v>26.419999599457</c:v>
                </c:pt>
                <c:pt idx="1325">
                  <c:v>26.419999599457</c:v>
                </c:pt>
                <c:pt idx="1326">
                  <c:v>26.421999931335002</c:v>
                </c:pt>
                <c:pt idx="1327">
                  <c:v>26.421999931335002</c:v>
                </c:pt>
                <c:pt idx="1328">
                  <c:v>26.421999931335002</c:v>
                </c:pt>
                <c:pt idx="1329">
                  <c:v>26.421999931335002</c:v>
                </c:pt>
                <c:pt idx="1330">
                  <c:v>26.421999931335002</c:v>
                </c:pt>
                <c:pt idx="1331">
                  <c:v>26.421999931335002</c:v>
                </c:pt>
                <c:pt idx="1332">
                  <c:v>26.421999931335002</c:v>
                </c:pt>
                <c:pt idx="1333">
                  <c:v>26.421999931335002</c:v>
                </c:pt>
                <c:pt idx="1334">
                  <c:v>26.421999931335002</c:v>
                </c:pt>
                <c:pt idx="1335">
                  <c:v>26.421999931335002</c:v>
                </c:pt>
                <c:pt idx="1336">
                  <c:v>26.421999931335002</c:v>
                </c:pt>
                <c:pt idx="1337">
                  <c:v>26.421999931335002</c:v>
                </c:pt>
                <c:pt idx="1338">
                  <c:v>26.440000534058001</c:v>
                </c:pt>
                <c:pt idx="1339">
                  <c:v>26.440000534058001</c:v>
                </c:pt>
                <c:pt idx="1340">
                  <c:v>26.440000534058001</c:v>
                </c:pt>
                <c:pt idx="1341">
                  <c:v>26.440000534058001</c:v>
                </c:pt>
                <c:pt idx="1342">
                  <c:v>26.440000534058001</c:v>
                </c:pt>
                <c:pt idx="1343">
                  <c:v>26.440000534058001</c:v>
                </c:pt>
                <c:pt idx="1344">
                  <c:v>26.417999267578001</c:v>
                </c:pt>
                <c:pt idx="1345">
                  <c:v>26.417999267578001</c:v>
                </c:pt>
                <c:pt idx="1346">
                  <c:v>26.417999267578001</c:v>
                </c:pt>
                <c:pt idx="1347">
                  <c:v>26.417999267578001</c:v>
                </c:pt>
                <c:pt idx="1348">
                  <c:v>26.417999267578001</c:v>
                </c:pt>
                <c:pt idx="1349">
                  <c:v>26.417999267578001</c:v>
                </c:pt>
                <c:pt idx="1350">
                  <c:v>26.417999267578001</c:v>
                </c:pt>
                <c:pt idx="1351">
                  <c:v>26.417999267578001</c:v>
                </c:pt>
                <c:pt idx="1352">
                  <c:v>26.417999267578001</c:v>
                </c:pt>
                <c:pt idx="1353">
                  <c:v>26.417999267578001</c:v>
                </c:pt>
                <c:pt idx="1354">
                  <c:v>26.417999267578001</c:v>
                </c:pt>
                <c:pt idx="1355">
                  <c:v>26.419999599457</c:v>
                </c:pt>
                <c:pt idx="1356">
                  <c:v>26.419999599457</c:v>
                </c:pt>
                <c:pt idx="1357">
                  <c:v>26.419999599457</c:v>
                </c:pt>
                <c:pt idx="1358">
                  <c:v>26.419999599457</c:v>
                </c:pt>
                <c:pt idx="1359">
                  <c:v>26.419999599457</c:v>
                </c:pt>
                <c:pt idx="1360">
                  <c:v>26.419999599457</c:v>
                </c:pt>
                <c:pt idx="1361">
                  <c:v>26.419999599457</c:v>
                </c:pt>
                <c:pt idx="1362">
                  <c:v>26.419999599457</c:v>
                </c:pt>
                <c:pt idx="1363">
                  <c:v>26.419999599457</c:v>
                </c:pt>
                <c:pt idx="1364">
                  <c:v>26.419999599457</c:v>
                </c:pt>
                <c:pt idx="1365">
                  <c:v>26.419999599457</c:v>
                </c:pt>
                <c:pt idx="1366">
                  <c:v>26.419999599457</c:v>
                </c:pt>
                <c:pt idx="1367">
                  <c:v>26.417999267578001</c:v>
                </c:pt>
                <c:pt idx="1368">
                  <c:v>26.417999267578001</c:v>
                </c:pt>
                <c:pt idx="1369">
                  <c:v>26.417999267578001</c:v>
                </c:pt>
                <c:pt idx="1370">
                  <c:v>26.417999267578001</c:v>
                </c:pt>
                <c:pt idx="1371">
                  <c:v>26.417999267578001</c:v>
                </c:pt>
                <c:pt idx="1372">
                  <c:v>26.417999267578001</c:v>
                </c:pt>
                <c:pt idx="1373">
                  <c:v>26.419999599457</c:v>
                </c:pt>
                <c:pt idx="1374">
                  <c:v>26.419999599457</c:v>
                </c:pt>
                <c:pt idx="1375">
                  <c:v>26.419999599457</c:v>
                </c:pt>
                <c:pt idx="1376">
                  <c:v>26.419999599457</c:v>
                </c:pt>
                <c:pt idx="1377">
                  <c:v>26.419999599457</c:v>
                </c:pt>
                <c:pt idx="1378">
                  <c:v>26.419999599457</c:v>
                </c:pt>
                <c:pt idx="1379">
                  <c:v>26.442000865935999</c:v>
                </c:pt>
                <c:pt idx="1380">
                  <c:v>26.442000865935999</c:v>
                </c:pt>
                <c:pt idx="1381">
                  <c:v>26.442000865935999</c:v>
                </c:pt>
                <c:pt idx="1382">
                  <c:v>26.442000865935999</c:v>
                </c:pt>
                <c:pt idx="1383">
                  <c:v>26.442000865935999</c:v>
                </c:pt>
                <c:pt idx="1384">
                  <c:v>26.442000865935999</c:v>
                </c:pt>
                <c:pt idx="1385">
                  <c:v>26.443998813629001</c:v>
                </c:pt>
                <c:pt idx="1386">
                  <c:v>26.443998813629001</c:v>
                </c:pt>
                <c:pt idx="1387">
                  <c:v>26.443998813629001</c:v>
                </c:pt>
                <c:pt idx="1388">
                  <c:v>26.443998813629001</c:v>
                </c:pt>
                <c:pt idx="1389">
                  <c:v>26.443998813629001</c:v>
                </c:pt>
                <c:pt idx="1390">
                  <c:v>26.443998813629001</c:v>
                </c:pt>
                <c:pt idx="1391">
                  <c:v>26.438000202179001</c:v>
                </c:pt>
                <c:pt idx="1392">
                  <c:v>26.438000202179001</c:v>
                </c:pt>
                <c:pt idx="1393">
                  <c:v>26.438000202179001</c:v>
                </c:pt>
                <c:pt idx="1394">
                  <c:v>26.438000202179001</c:v>
                </c:pt>
                <c:pt idx="1395">
                  <c:v>26.438000202179001</c:v>
                </c:pt>
                <c:pt idx="1396">
                  <c:v>26.438000202179001</c:v>
                </c:pt>
                <c:pt idx="1397">
                  <c:v>26.421999931335002</c:v>
                </c:pt>
                <c:pt idx="1398">
                  <c:v>26.421999931335002</c:v>
                </c:pt>
                <c:pt idx="1399">
                  <c:v>26.421999931335002</c:v>
                </c:pt>
                <c:pt idx="1400">
                  <c:v>26.421999931335002</c:v>
                </c:pt>
                <c:pt idx="1401">
                  <c:v>26.421999931335002</c:v>
                </c:pt>
                <c:pt idx="1402">
                  <c:v>26.421999931335002</c:v>
                </c:pt>
                <c:pt idx="1403">
                  <c:v>26.419999599457</c:v>
                </c:pt>
                <c:pt idx="1404">
                  <c:v>26.419999599457</c:v>
                </c:pt>
                <c:pt idx="1405">
                  <c:v>26.419999599457</c:v>
                </c:pt>
                <c:pt idx="1406">
                  <c:v>26.419999599457</c:v>
                </c:pt>
                <c:pt idx="1407">
                  <c:v>26.419999599457</c:v>
                </c:pt>
                <c:pt idx="1408">
                  <c:v>26.419999599457</c:v>
                </c:pt>
                <c:pt idx="1409">
                  <c:v>26.419999599457</c:v>
                </c:pt>
                <c:pt idx="1410">
                  <c:v>26.419999599457</c:v>
                </c:pt>
                <c:pt idx="1411">
                  <c:v>26.419999599457</c:v>
                </c:pt>
                <c:pt idx="1412">
                  <c:v>26.419999599457</c:v>
                </c:pt>
                <c:pt idx="1413">
                  <c:v>26.419999599457</c:v>
                </c:pt>
                <c:pt idx="1414">
                  <c:v>26.419999599457</c:v>
                </c:pt>
                <c:pt idx="1415">
                  <c:v>26.445999145508001</c:v>
                </c:pt>
                <c:pt idx="1416">
                  <c:v>26.445999145508001</c:v>
                </c:pt>
                <c:pt idx="1417">
                  <c:v>26.445999145508001</c:v>
                </c:pt>
                <c:pt idx="1418">
                  <c:v>26.445999145508001</c:v>
                </c:pt>
                <c:pt idx="1419">
                  <c:v>26.445999145508001</c:v>
                </c:pt>
                <c:pt idx="1420">
                  <c:v>26.445999145508001</c:v>
                </c:pt>
                <c:pt idx="1421">
                  <c:v>26.445999145508001</c:v>
                </c:pt>
                <c:pt idx="1422">
                  <c:v>26.445999145508001</c:v>
                </c:pt>
                <c:pt idx="1423">
                  <c:v>26.445999145508001</c:v>
                </c:pt>
                <c:pt idx="1424">
                  <c:v>26.445999145508001</c:v>
                </c:pt>
                <c:pt idx="1425">
                  <c:v>26.445999145508001</c:v>
                </c:pt>
                <c:pt idx="1426">
                  <c:v>26.445999145508001</c:v>
                </c:pt>
                <c:pt idx="1427">
                  <c:v>26.429998874664001</c:v>
                </c:pt>
                <c:pt idx="1428">
                  <c:v>26.429998874664001</c:v>
                </c:pt>
                <c:pt idx="1429">
                  <c:v>26.429998874664001</c:v>
                </c:pt>
                <c:pt idx="1430">
                  <c:v>26.429998874664001</c:v>
                </c:pt>
                <c:pt idx="1431">
                  <c:v>26.429998874664001</c:v>
                </c:pt>
                <c:pt idx="1432">
                  <c:v>26.429998874664001</c:v>
                </c:pt>
                <c:pt idx="1433">
                  <c:v>26.421999931335002</c:v>
                </c:pt>
                <c:pt idx="1434">
                  <c:v>26.421999931335002</c:v>
                </c:pt>
                <c:pt idx="1435">
                  <c:v>26.421999931335002</c:v>
                </c:pt>
                <c:pt idx="1436">
                  <c:v>26.421999931335002</c:v>
                </c:pt>
                <c:pt idx="1437">
                  <c:v>26.421999931335002</c:v>
                </c:pt>
                <c:pt idx="1438">
                  <c:v>26.421999931335002</c:v>
                </c:pt>
                <c:pt idx="1439">
                  <c:v>26.445999145508001</c:v>
                </c:pt>
                <c:pt idx="1440">
                  <c:v>26.445999145508001</c:v>
                </c:pt>
                <c:pt idx="1441">
                  <c:v>26.445999145508001</c:v>
                </c:pt>
                <c:pt idx="1442">
                  <c:v>26.445999145508001</c:v>
                </c:pt>
                <c:pt idx="1443">
                  <c:v>26.445999145508001</c:v>
                </c:pt>
                <c:pt idx="1444">
                  <c:v>26.445999145508001</c:v>
                </c:pt>
                <c:pt idx="1445">
                  <c:v>26.428000926970999</c:v>
                </c:pt>
                <c:pt idx="1446">
                  <c:v>26.428000926970999</c:v>
                </c:pt>
                <c:pt idx="1447">
                  <c:v>26.428000926970999</c:v>
                </c:pt>
                <c:pt idx="1448">
                  <c:v>26.428000926970999</c:v>
                </c:pt>
                <c:pt idx="1449">
                  <c:v>26.428000926970999</c:v>
                </c:pt>
                <c:pt idx="1450">
                  <c:v>26.428000926970999</c:v>
                </c:pt>
                <c:pt idx="1451">
                  <c:v>26.421999931335002</c:v>
                </c:pt>
                <c:pt idx="1452">
                  <c:v>26.421999931335002</c:v>
                </c:pt>
                <c:pt idx="1453">
                  <c:v>26.421999931335002</c:v>
                </c:pt>
                <c:pt idx="1454">
                  <c:v>26.421999931335002</c:v>
                </c:pt>
                <c:pt idx="1455">
                  <c:v>26.421999931335002</c:v>
                </c:pt>
                <c:pt idx="1456">
                  <c:v>26.421999931335002</c:v>
                </c:pt>
                <c:pt idx="1457">
                  <c:v>26.421999931335002</c:v>
                </c:pt>
                <c:pt idx="1458">
                  <c:v>26.421999931335002</c:v>
                </c:pt>
                <c:pt idx="1459">
                  <c:v>26.421999931335002</c:v>
                </c:pt>
                <c:pt idx="1460">
                  <c:v>26.421999931335002</c:v>
                </c:pt>
                <c:pt idx="1461">
                  <c:v>26.421999931335002</c:v>
                </c:pt>
                <c:pt idx="1462">
                  <c:v>26.421999931335002</c:v>
                </c:pt>
                <c:pt idx="1463">
                  <c:v>26.419999599457</c:v>
                </c:pt>
                <c:pt idx="1464">
                  <c:v>26.419999599457</c:v>
                </c:pt>
                <c:pt idx="1465">
                  <c:v>26.419999599457</c:v>
                </c:pt>
                <c:pt idx="1466">
                  <c:v>26.419999599457</c:v>
                </c:pt>
                <c:pt idx="1467">
                  <c:v>26.419999599457</c:v>
                </c:pt>
                <c:pt idx="1468">
                  <c:v>26.419999599457</c:v>
                </c:pt>
                <c:pt idx="1469">
                  <c:v>26.421999931335002</c:v>
                </c:pt>
                <c:pt idx="1470">
                  <c:v>26.421999931335002</c:v>
                </c:pt>
                <c:pt idx="1471">
                  <c:v>26.421999931335002</c:v>
                </c:pt>
                <c:pt idx="1472">
                  <c:v>26.421999931335002</c:v>
                </c:pt>
                <c:pt idx="1473">
                  <c:v>26.421999931335002</c:v>
                </c:pt>
                <c:pt idx="1474">
                  <c:v>26.421999931335002</c:v>
                </c:pt>
                <c:pt idx="1475">
                  <c:v>26.447999477385999</c:v>
                </c:pt>
                <c:pt idx="1476">
                  <c:v>26.447999477385999</c:v>
                </c:pt>
                <c:pt idx="1477">
                  <c:v>26.447999477385999</c:v>
                </c:pt>
                <c:pt idx="1478">
                  <c:v>26.447999477385999</c:v>
                </c:pt>
                <c:pt idx="1479">
                  <c:v>26.447999477385999</c:v>
                </c:pt>
                <c:pt idx="1480">
                  <c:v>26.447999477385999</c:v>
                </c:pt>
                <c:pt idx="1481">
                  <c:v>26.447999477385999</c:v>
                </c:pt>
                <c:pt idx="1482">
                  <c:v>26.419999599457</c:v>
                </c:pt>
                <c:pt idx="1483">
                  <c:v>26.419999599457</c:v>
                </c:pt>
                <c:pt idx="1484">
                  <c:v>26.419999599457</c:v>
                </c:pt>
                <c:pt idx="1485">
                  <c:v>26.419999599457</c:v>
                </c:pt>
                <c:pt idx="1486">
                  <c:v>26.419999599457</c:v>
                </c:pt>
                <c:pt idx="1487">
                  <c:v>26.431999206543001</c:v>
                </c:pt>
                <c:pt idx="1488">
                  <c:v>26.431999206543001</c:v>
                </c:pt>
                <c:pt idx="1489">
                  <c:v>26.431999206543001</c:v>
                </c:pt>
                <c:pt idx="1490">
                  <c:v>26.431999206543001</c:v>
                </c:pt>
                <c:pt idx="1491">
                  <c:v>26.431999206543001</c:v>
                </c:pt>
                <c:pt idx="1492">
                  <c:v>26.431999206543001</c:v>
                </c:pt>
                <c:pt idx="1493">
                  <c:v>26.431999206543001</c:v>
                </c:pt>
                <c:pt idx="1494">
                  <c:v>26.419999599457</c:v>
                </c:pt>
                <c:pt idx="1495">
                  <c:v>26.419999599457</c:v>
                </c:pt>
                <c:pt idx="1496">
                  <c:v>26.419999599457</c:v>
                </c:pt>
                <c:pt idx="1497">
                  <c:v>26.419999599457</c:v>
                </c:pt>
                <c:pt idx="1498">
                  <c:v>26.419999599457</c:v>
                </c:pt>
                <c:pt idx="1499">
                  <c:v>26.419999599457</c:v>
                </c:pt>
                <c:pt idx="1500">
                  <c:v>26.445999145508001</c:v>
                </c:pt>
                <c:pt idx="1501">
                  <c:v>26.445999145508001</c:v>
                </c:pt>
                <c:pt idx="1502">
                  <c:v>26.445999145508001</c:v>
                </c:pt>
                <c:pt idx="1503">
                  <c:v>26.445999145508001</c:v>
                </c:pt>
                <c:pt idx="1504">
                  <c:v>26.445999145508001</c:v>
                </c:pt>
                <c:pt idx="1505">
                  <c:v>26.438000202179001</c:v>
                </c:pt>
                <c:pt idx="1506">
                  <c:v>26.438000202179001</c:v>
                </c:pt>
                <c:pt idx="1507">
                  <c:v>26.438000202179001</c:v>
                </c:pt>
                <c:pt idx="1508">
                  <c:v>26.438000202179001</c:v>
                </c:pt>
                <c:pt idx="1509">
                  <c:v>26.438000202179001</c:v>
                </c:pt>
                <c:pt idx="1510">
                  <c:v>26.438000202179001</c:v>
                </c:pt>
                <c:pt idx="1511">
                  <c:v>26.421999931335002</c:v>
                </c:pt>
                <c:pt idx="1512">
                  <c:v>26.421999931335002</c:v>
                </c:pt>
                <c:pt idx="1513">
                  <c:v>26.421999931335002</c:v>
                </c:pt>
                <c:pt idx="1514">
                  <c:v>26.421999931335002</c:v>
                </c:pt>
                <c:pt idx="1515">
                  <c:v>26.421999931335002</c:v>
                </c:pt>
                <c:pt idx="1516">
                  <c:v>26.421999931335002</c:v>
                </c:pt>
                <c:pt idx="1517">
                  <c:v>26.421999931335002</c:v>
                </c:pt>
                <c:pt idx="1518">
                  <c:v>26.421999931335002</c:v>
                </c:pt>
                <c:pt idx="1519">
                  <c:v>26.421999931335002</c:v>
                </c:pt>
                <c:pt idx="1520">
                  <c:v>26.421999931335002</c:v>
                </c:pt>
                <c:pt idx="1521">
                  <c:v>26.421999931335002</c:v>
                </c:pt>
                <c:pt idx="1522">
                  <c:v>26.421999931335002</c:v>
                </c:pt>
                <c:pt idx="1523">
                  <c:v>26.421999931335002</c:v>
                </c:pt>
                <c:pt idx="1524">
                  <c:v>26.443998813629001</c:v>
                </c:pt>
                <c:pt idx="1525">
                  <c:v>26.443998813629001</c:v>
                </c:pt>
                <c:pt idx="1526">
                  <c:v>26.443998813629001</c:v>
                </c:pt>
                <c:pt idx="1527">
                  <c:v>26.443998813629001</c:v>
                </c:pt>
                <c:pt idx="1528">
                  <c:v>26.443998813629001</c:v>
                </c:pt>
                <c:pt idx="1529">
                  <c:v>26.443998813629001</c:v>
                </c:pt>
                <c:pt idx="1530">
                  <c:v>26.421999931335002</c:v>
                </c:pt>
                <c:pt idx="1531">
                  <c:v>26.421999931335002</c:v>
                </c:pt>
                <c:pt idx="1532">
                  <c:v>26.421999931335002</c:v>
                </c:pt>
                <c:pt idx="1533">
                  <c:v>26.421999931335002</c:v>
                </c:pt>
                <c:pt idx="1534">
                  <c:v>26.421999931335002</c:v>
                </c:pt>
                <c:pt idx="1535">
                  <c:v>26.421999931335002</c:v>
                </c:pt>
                <c:pt idx="1536">
                  <c:v>26.419999599457</c:v>
                </c:pt>
                <c:pt idx="1537">
                  <c:v>26.419999599457</c:v>
                </c:pt>
                <c:pt idx="1538">
                  <c:v>26.419999599457</c:v>
                </c:pt>
                <c:pt idx="1539">
                  <c:v>26.419999599457</c:v>
                </c:pt>
                <c:pt idx="1540">
                  <c:v>26.419999599457</c:v>
                </c:pt>
                <c:pt idx="1541">
                  <c:v>26.419999599457</c:v>
                </c:pt>
                <c:pt idx="1542">
                  <c:v>26.421999931335002</c:v>
                </c:pt>
                <c:pt idx="1543">
                  <c:v>26.421999931335002</c:v>
                </c:pt>
                <c:pt idx="1544">
                  <c:v>26.421999931335002</c:v>
                </c:pt>
                <c:pt idx="1545">
                  <c:v>26.421999931335002</c:v>
                </c:pt>
                <c:pt idx="1546">
                  <c:v>26.421999931335002</c:v>
                </c:pt>
                <c:pt idx="1547">
                  <c:v>26.421999931335002</c:v>
                </c:pt>
                <c:pt idx="1548">
                  <c:v>26.396000385284001</c:v>
                </c:pt>
                <c:pt idx="1549">
                  <c:v>26.396000385284001</c:v>
                </c:pt>
                <c:pt idx="1550">
                  <c:v>26.396000385284001</c:v>
                </c:pt>
                <c:pt idx="1551">
                  <c:v>26.396000385284001</c:v>
                </c:pt>
                <c:pt idx="1552">
                  <c:v>26.396000385284001</c:v>
                </c:pt>
                <c:pt idx="1553">
                  <c:v>26.396000385284001</c:v>
                </c:pt>
                <c:pt idx="1554">
                  <c:v>26.398000717163001</c:v>
                </c:pt>
                <c:pt idx="1555">
                  <c:v>26.398000717163001</c:v>
                </c:pt>
                <c:pt idx="1556">
                  <c:v>26.398000717163001</c:v>
                </c:pt>
                <c:pt idx="1557">
                  <c:v>26.398000717163001</c:v>
                </c:pt>
                <c:pt idx="1558">
                  <c:v>26.398000717163001</c:v>
                </c:pt>
                <c:pt idx="1559">
                  <c:v>26.398000717163001</c:v>
                </c:pt>
                <c:pt idx="1560">
                  <c:v>26.407999992371</c:v>
                </c:pt>
                <c:pt idx="1561">
                  <c:v>26.407999992371</c:v>
                </c:pt>
                <c:pt idx="1562">
                  <c:v>26.407999992371</c:v>
                </c:pt>
                <c:pt idx="1563">
                  <c:v>26.407999992371</c:v>
                </c:pt>
                <c:pt idx="1564">
                  <c:v>26.407999992371</c:v>
                </c:pt>
                <c:pt idx="1565">
                  <c:v>26.407999992371</c:v>
                </c:pt>
                <c:pt idx="1566">
                  <c:v>26.398000717163001</c:v>
                </c:pt>
                <c:pt idx="1567">
                  <c:v>26.398000717163001</c:v>
                </c:pt>
                <c:pt idx="1568">
                  <c:v>26.398000717163001</c:v>
                </c:pt>
                <c:pt idx="1569">
                  <c:v>26.398000717163001</c:v>
                </c:pt>
                <c:pt idx="1570">
                  <c:v>26.398000717163001</c:v>
                </c:pt>
                <c:pt idx="1571">
                  <c:v>26.398000717163001</c:v>
                </c:pt>
                <c:pt idx="1572">
                  <c:v>26.396000385284001</c:v>
                </c:pt>
                <c:pt idx="1573">
                  <c:v>26.396000385284001</c:v>
                </c:pt>
                <c:pt idx="1574">
                  <c:v>26.396000385284001</c:v>
                </c:pt>
                <c:pt idx="1575">
                  <c:v>26.396000385284001</c:v>
                </c:pt>
                <c:pt idx="1576">
                  <c:v>26.396000385284001</c:v>
                </c:pt>
                <c:pt idx="1577">
                  <c:v>26.396000385284001</c:v>
                </c:pt>
                <c:pt idx="1578">
                  <c:v>26.396000385284001</c:v>
                </c:pt>
                <c:pt idx="1579">
                  <c:v>26.396000385284001</c:v>
                </c:pt>
                <c:pt idx="1580">
                  <c:v>26.396000385284001</c:v>
                </c:pt>
                <c:pt idx="1581">
                  <c:v>26.396000385284001</c:v>
                </c:pt>
                <c:pt idx="1582">
                  <c:v>26.396000385284001</c:v>
                </c:pt>
                <c:pt idx="1583">
                  <c:v>26.396000385284001</c:v>
                </c:pt>
                <c:pt idx="1584">
                  <c:v>26.396000385284001</c:v>
                </c:pt>
                <c:pt idx="1585">
                  <c:v>26.396000385284001</c:v>
                </c:pt>
                <c:pt idx="1586">
                  <c:v>26.396000385284001</c:v>
                </c:pt>
                <c:pt idx="1587">
                  <c:v>26.396000385284001</c:v>
                </c:pt>
                <c:pt idx="1588">
                  <c:v>26.372001171112</c:v>
                </c:pt>
                <c:pt idx="1589">
                  <c:v>26.372001171112</c:v>
                </c:pt>
                <c:pt idx="1590">
                  <c:v>26.372001171112</c:v>
                </c:pt>
                <c:pt idx="1591">
                  <c:v>26.372001171112</c:v>
                </c:pt>
                <c:pt idx="1592">
                  <c:v>26.372001171112</c:v>
                </c:pt>
                <c:pt idx="1593">
                  <c:v>26.372001171112</c:v>
                </c:pt>
                <c:pt idx="1594">
                  <c:v>26.398000717163001</c:v>
                </c:pt>
                <c:pt idx="1595">
                  <c:v>26.398000717163001</c:v>
                </c:pt>
                <c:pt idx="1596">
                  <c:v>26.398000717163001</c:v>
                </c:pt>
                <c:pt idx="1597">
                  <c:v>26.398000717163001</c:v>
                </c:pt>
                <c:pt idx="1598">
                  <c:v>26.398000717163001</c:v>
                </c:pt>
                <c:pt idx="1599">
                  <c:v>26.398000717163001</c:v>
                </c:pt>
                <c:pt idx="1600">
                  <c:v>26.398000717163001</c:v>
                </c:pt>
                <c:pt idx="1601">
                  <c:v>26.398000717163001</c:v>
                </c:pt>
                <c:pt idx="1602">
                  <c:v>26.398000717163001</c:v>
                </c:pt>
                <c:pt idx="1603">
                  <c:v>26.398000717163001</c:v>
                </c:pt>
                <c:pt idx="1604">
                  <c:v>26.398000717163001</c:v>
                </c:pt>
                <c:pt idx="1605">
                  <c:v>26.398000717163001</c:v>
                </c:pt>
                <c:pt idx="1606">
                  <c:v>26.398000717163001</c:v>
                </c:pt>
                <c:pt idx="1607">
                  <c:v>26.398000717163001</c:v>
                </c:pt>
                <c:pt idx="1608">
                  <c:v>26.398000717163001</c:v>
                </c:pt>
                <c:pt idx="1609">
                  <c:v>26.398000717163001</c:v>
                </c:pt>
                <c:pt idx="1610">
                  <c:v>26.398000717163001</c:v>
                </c:pt>
                <c:pt idx="1611">
                  <c:v>26.398000717163001</c:v>
                </c:pt>
                <c:pt idx="1612">
                  <c:v>26.373999118804999</c:v>
                </c:pt>
                <c:pt idx="1613">
                  <c:v>26.373999118804999</c:v>
                </c:pt>
                <c:pt idx="1614">
                  <c:v>26.373999118804999</c:v>
                </c:pt>
                <c:pt idx="1615">
                  <c:v>26.373999118804999</c:v>
                </c:pt>
                <c:pt idx="1616">
                  <c:v>26.373999118804999</c:v>
                </c:pt>
                <c:pt idx="1617">
                  <c:v>26.373999118804999</c:v>
                </c:pt>
                <c:pt idx="1618">
                  <c:v>26.396000385284001</c:v>
                </c:pt>
                <c:pt idx="1619">
                  <c:v>26.396000385284001</c:v>
                </c:pt>
                <c:pt idx="1620">
                  <c:v>26.396000385284001</c:v>
                </c:pt>
                <c:pt idx="1621">
                  <c:v>26.396000385284001</c:v>
                </c:pt>
                <c:pt idx="1622">
                  <c:v>26.396000385284001</c:v>
                </c:pt>
                <c:pt idx="1623">
                  <c:v>26.396000385284001</c:v>
                </c:pt>
                <c:pt idx="1624">
                  <c:v>26.372001171112</c:v>
                </c:pt>
                <c:pt idx="1625">
                  <c:v>26.372001171112</c:v>
                </c:pt>
                <c:pt idx="1626">
                  <c:v>26.372001171112</c:v>
                </c:pt>
                <c:pt idx="1627">
                  <c:v>26.372001171112</c:v>
                </c:pt>
                <c:pt idx="1628">
                  <c:v>26.372001171112</c:v>
                </c:pt>
                <c:pt idx="1629">
                  <c:v>26.372001171112</c:v>
                </c:pt>
                <c:pt idx="1630">
                  <c:v>26.347999572753999</c:v>
                </c:pt>
                <c:pt idx="1631">
                  <c:v>26.347999572753999</c:v>
                </c:pt>
                <c:pt idx="1632">
                  <c:v>26.347999572753999</c:v>
                </c:pt>
                <c:pt idx="1633">
                  <c:v>26.347999572753999</c:v>
                </c:pt>
                <c:pt idx="1634">
                  <c:v>26.347999572753999</c:v>
                </c:pt>
                <c:pt idx="1635">
                  <c:v>26.347999572753999</c:v>
                </c:pt>
                <c:pt idx="1636">
                  <c:v>26.373999118804999</c:v>
                </c:pt>
                <c:pt idx="1637">
                  <c:v>26.373999118804999</c:v>
                </c:pt>
                <c:pt idx="1638">
                  <c:v>26.373999118804999</c:v>
                </c:pt>
                <c:pt idx="1639">
                  <c:v>26.373999118804999</c:v>
                </c:pt>
                <c:pt idx="1640">
                  <c:v>26.373999118804999</c:v>
                </c:pt>
                <c:pt idx="1641">
                  <c:v>26.373999118804999</c:v>
                </c:pt>
                <c:pt idx="1642">
                  <c:v>26.347999572753999</c:v>
                </c:pt>
                <c:pt idx="1643">
                  <c:v>26.347999572753999</c:v>
                </c:pt>
                <c:pt idx="1644">
                  <c:v>26.347999572753999</c:v>
                </c:pt>
                <c:pt idx="1645">
                  <c:v>26.347999572753999</c:v>
                </c:pt>
                <c:pt idx="1646">
                  <c:v>26.347999572753999</c:v>
                </c:pt>
                <c:pt idx="1647">
                  <c:v>26.347999572753999</c:v>
                </c:pt>
                <c:pt idx="1648">
                  <c:v>26.372001171112</c:v>
                </c:pt>
                <c:pt idx="1649">
                  <c:v>26.372001171112</c:v>
                </c:pt>
                <c:pt idx="1650">
                  <c:v>26.372001171112</c:v>
                </c:pt>
                <c:pt idx="1651">
                  <c:v>26.372001171112</c:v>
                </c:pt>
                <c:pt idx="1652">
                  <c:v>26.372001171112</c:v>
                </c:pt>
                <c:pt idx="1653">
                  <c:v>26.372001171112</c:v>
                </c:pt>
                <c:pt idx="1654">
                  <c:v>26.373999118804999</c:v>
                </c:pt>
                <c:pt idx="1655">
                  <c:v>26.373999118804999</c:v>
                </c:pt>
                <c:pt idx="1656">
                  <c:v>26.373999118804999</c:v>
                </c:pt>
                <c:pt idx="1657">
                  <c:v>26.373999118804999</c:v>
                </c:pt>
                <c:pt idx="1658">
                  <c:v>26.373999118804999</c:v>
                </c:pt>
                <c:pt idx="1659">
                  <c:v>26.373999118804999</c:v>
                </c:pt>
                <c:pt idx="1660">
                  <c:v>26.373999118804999</c:v>
                </c:pt>
                <c:pt idx="1661">
                  <c:v>26.373999118804999</c:v>
                </c:pt>
                <c:pt idx="1662">
                  <c:v>26.373999118804999</c:v>
                </c:pt>
                <c:pt idx="1663">
                  <c:v>26.373999118804999</c:v>
                </c:pt>
                <c:pt idx="1664">
                  <c:v>26.373999118804999</c:v>
                </c:pt>
                <c:pt idx="1665">
                  <c:v>26.373999118804999</c:v>
                </c:pt>
                <c:pt idx="1666">
                  <c:v>26.373999118804999</c:v>
                </c:pt>
                <c:pt idx="1667">
                  <c:v>26.373999118804999</c:v>
                </c:pt>
                <c:pt idx="1668">
                  <c:v>26.373999118804999</c:v>
                </c:pt>
                <c:pt idx="1669">
                  <c:v>26.373999118804999</c:v>
                </c:pt>
                <c:pt idx="1670">
                  <c:v>26.373999118804999</c:v>
                </c:pt>
                <c:pt idx="1671">
                  <c:v>26.373999118804999</c:v>
                </c:pt>
                <c:pt idx="1672">
                  <c:v>26.347999572753999</c:v>
                </c:pt>
                <c:pt idx="1673">
                  <c:v>26.347999572753999</c:v>
                </c:pt>
                <c:pt idx="1674">
                  <c:v>26.347999572753999</c:v>
                </c:pt>
                <c:pt idx="1675">
                  <c:v>26.347999572753999</c:v>
                </c:pt>
                <c:pt idx="1676">
                  <c:v>26.347999572753999</c:v>
                </c:pt>
                <c:pt idx="1677">
                  <c:v>26.347999572753999</c:v>
                </c:pt>
                <c:pt idx="1678">
                  <c:v>26.373999118804999</c:v>
                </c:pt>
                <c:pt idx="1679">
                  <c:v>26.373999118804999</c:v>
                </c:pt>
                <c:pt idx="1680">
                  <c:v>26.373999118804999</c:v>
                </c:pt>
                <c:pt idx="1681">
                  <c:v>26.373999118804999</c:v>
                </c:pt>
                <c:pt idx="1682">
                  <c:v>26.373999118804999</c:v>
                </c:pt>
                <c:pt idx="1683">
                  <c:v>26.373999118804999</c:v>
                </c:pt>
                <c:pt idx="1684">
                  <c:v>26.373999118804999</c:v>
                </c:pt>
                <c:pt idx="1685">
                  <c:v>26.352000236511</c:v>
                </c:pt>
                <c:pt idx="1686">
                  <c:v>26.352000236511</c:v>
                </c:pt>
                <c:pt idx="1687">
                  <c:v>26.352000236511</c:v>
                </c:pt>
                <c:pt idx="1688">
                  <c:v>26.352000236511</c:v>
                </c:pt>
                <c:pt idx="1689">
                  <c:v>26.352000236511</c:v>
                </c:pt>
                <c:pt idx="1690">
                  <c:v>26.352000236511</c:v>
                </c:pt>
                <c:pt idx="1691">
                  <c:v>26.345999240874999</c:v>
                </c:pt>
                <c:pt idx="1692">
                  <c:v>26.345999240874999</c:v>
                </c:pt>
                <c:pt idx="1693">
                  <c:v>26.345999240874999</c:v>
                </c:pt>
                <c:pt idx="1694">
                  <c:v>26.345999240874999</c:v>
                </c:pt>
                <c:pt idx="1695">
                  <c:v>26.345999240874999</c:v>
                </c:pt>
                <c:pt idx="1696">
                  <c:v>26.345999240874999</c:v>
                </c:pt>
                <c:pt idx="1697">
                  <c:v>26.347999572753999</c:v>
                </c:pt>
                <c:pt idx="1698">
                  <c:v>26.347999572753999</c:v>
                </c:pt>
                <c:pt idx="1699">
                  <c:v>26.347999572753999</c:v>
                </c:pt>
                <c:pt idx="1700">
                  <c:v>26.347999572753999</c:v>
                </c:pt>
                <c:pt idx="1701">
                  <c:v>26.347999572753999</c:v>
                </c:pt>
                <c:pt idx="1702">
                  <c:v>26.347999572753999</c:v>
                </c:pt>
                <c:pt idx="1703">
                  <c:v>26.347999572753999</c:v>
                </c:pt>
                <c:pt idx="1704">
                  <c:v>26.347999572753999</c:v>
                </c:pt>
                <c:pt idx="1705">
                  <c:v>26.347999572753999</c:v>
                </c:pt>
                <c:pt idx="1706">
                  <c:v>26.347999572753999</c:v>
                </c:pt>
                <c:pt idx="1707">
                  <c:v>26.347999572753999</c:v>
                </c:pt>
                <c:pt idx="1708">
                  <c:v>26.347999572753999</c:v>
                </c:pt>
                <c:pt idx="1709">
                  <c:v>26.347999572753999</c:v>
                </c:pt>
                <c:pt idx="1710">
                  <c:v>26.347999572753999</c:v>
                </c:pt>
                <c:pt idx="1711">
                  <c:v>26.347999572753999</c:v>
                </c:pt>
                <c:pt idx="1712">
                  <c:v>26.347999572753999</c:v>
                </c:pt>
                <c:pt idx="1713">
                  <c:v>26.347999572753999</c:v>
                </c:pt>
                <c:pt idx="1714">
                  <c:v>26.347999572753999</c:v>
                </c:pt>
                <c:pt idx="1715">
                  <c:v>26.347999572753999</c:v>
                </c:pt>
                <c:pt idx="1716">
                  <c:v>26.347999572753999</c:v>
                </c:pt>
                <c:pt idx="1717">
                  <c:v>26.347999572753999</c:v>
                </c:pt>
                <c:pt idx="1718">
                  <c:v>26.347999572753999</c:v>
                </c:pt>
                <c:pt idx="1719">
                  <c:v>26.347999572753999</c:v>
                </c:pt>
                <c:pt idx="1720">
                  <c:v>26.347999572753999</c:v>
                </c:pt>
                <c:pt idx="1721">
                  <c:v>26.347999572753999</c:v>
                </c:pt>
                <c:pt idx="1722">
                  <c:v>26.366000175476</c:v>
                </c:pt>
                <c:pt idx="1723">
                  <c:v>26.366000175476</c:v>
                </c:pt>
                <c:pt idx="1724">
                  <c:v>26.366000175476</c:v>
                </c:pt>
                <c:pt idx="1725">
                  <c:v>26.366000175476</c:v>
                </c:pt>
                <c:pt idx="1726">
                  <c:v>26.366000175476</c:v>
                </c:pt>
                <c:pt idx="1727">
                  <c:v>26.366000175476</c:v>
                </c:pt>
                <c:pt idx="1728">
                  <c:v>26.368000507354999</c:v>
                </c:pt>
                <c:pt idx="1729">
                  <c:v>26.368000507354999</c:v>
                </c:pt>
                <c:pt idx="1730">
                  <c:v>26.368000507354999</c:v>
                </c:pt>
                <c:pt idx="1731">
                  <c:v>26.368000507354999</c:v>
                </c:pt>
                <c:pt idx="1732">
                  <c:v>26.368000507354999</c:v>
                </c:pt>
                <c:pt idx="1733">
                  <c:v>26.368000507354999</c:v>
                </c:pt>
                <c:pt idx="1734">
                  <c:v>26.373999118804999</c:v>
                </c:pt>
                <c:pt idx="1735">
                  <c:v>26.373999118804999</c:v>
                </c:pt>
                <c:pt idx="1736">
                  <c:v>26.373999118804999</c:v>
                </c:pt>
                <c:pt idx="1737">
                  <c:v>26.373999118804999</c:v>
                </c:pt>
                <c:pt idx="1738">
                  <c:v>26.373999118804999</c:v>
                </c:pt>
                <c:pt idx="1739">
                  <c:v>26.373999118804999</c:v>
                </c:pt>
                <c:pt idx="1740">
                  <c:v>26.372001171112</c:v>
                </c:pt>
                <c:pt idx="1741">
                  <c:v>26.372001171112</c:v>
                </c:pt>
                <c:pt idx="1742">
                  <c:v>26.372001171112</c:v>
                </c:pt>
                <c:pt idx="1743">
                  <c:v>26.372001171112</c:v>
                </c:pt>
                <c:pt idx="1744">
                  <c:v>26.372001171112</c:v>
                </c:pt>
                <c:pt idx="1745">
                  <c:v>26.372001171112</c:v>
                </c:pt>
                <c:pt idx="1746">
                  <c:v>26.377999782562</c:v>
                </c:pt>
                <c:pt idx="1747">
                  <c:v>26.377999782562</c:v>
                </c:pt>
                <c:pt idx="1748">
                  <c:v>26.377999782562</c:v>
                </c:pt>
                <c:pt idx="1749">
                  <c:v>26.377999782562</c:v>
                </c:pt>
                <c:pt idx="1750">
                  <c:v>26.377999782562</c:v>
                </c:pt>
                <c:pt idx="1751">
                  <c:v>26.377999782562</c:v>
                </c:pt>
                <c:pt idx="1752">
                  <c:v>26.380000114441</c:v>
                </c:pt>
                <c:pt idx="1753">
                  <c:v>26.380000114441</c:v>
                </c:pt>
                <c:pt idx="1754">
                  <c:v>26.380000114441</c:v>
                </c:pt>
                <c:pt idx="1755">
                  <c:v>26.380000114441</c:v>
                </c:pt>
                <c:pt idx="1756">
                  <c:v>26.380000114441</c:v>
                </c:pt>
                <c:pt idx="1757">
                  <c:v>26.380000114441</c:v>
                </c:pt>
                <c:pt idx="1758">
                  <c:v>26.398000717163001</c:v>
                </c:pt>
                <c:pt idx="1759">
                  <c:v>26.398000717163001</c:v>
                </c:pt>
                <c:pt idx="1760">
                  <c:v>26.398000717163001</c:v>
                </c:pt>
                <c:pt idx="1761">
                  <c:v>26.398000717163001</c:v>
                </c:pt>
                <c:pt idx="1762">
                  <c:v>26.398000717163001</c:v>
                </c:pt>
                <c:pt idx="1763">
                  <c:v>26.398000717163001</c:v>
                </c:pt>
                <c:pt idx="1764">
                  <c:v>26.398000717163001</c:v>
                </c:pt>
                <c:pt idx="1765">
                  <c:v>26.400001049042</c:v>
                </c:pt>
                <c:pt idx="1766">
                  <c:v>26.400001049042</c:v>
                </c:pt>
                <c:pt idx="1767">
                  <c:v>26.400001049042</c:v>
                </c:pt>
                <c:pt idx="1768">
                  <c:v>26.400001049042</c:v>
                </c:pt>
                <c:pt idx="1769">
                  <c:v>26.400001049042</c:v>
                </c:pt>
                <c:pt idx="1770">
                  <c:v>26.400001049042</c:v>
                </c:pt>
                <c:pt idx="1771">
                  <c:v>26.398000717163001</c:v>
                </c:pt>
                <c:pt idx="1772">
                  <c:v>26.398000717163001</c:v>
                </c:pt>
                <c:pt idx="1773">
                  <c:v>26.398000717163001</c:v>
                </c:pt>
                <c:pt idx="1774">
                  <c:v>26.398000717163001</c:v>
                </c:pt>
                <c:pt idx="1775">
                  <c:v>26.398000717163001</c:v>
                </c:pt>
                <c:pt idx="1776">
                  <c:v>26.398000717163001</c:v>
                </c:pt>
                <c:pt idx="1777">
                  <c:v>26.396000385284001</c:v>
                </c:pt>
                <c:pt idx="1778">
                  <c:v>26.396000385284001</c:v>
                </c:pt>
                <c:pt idx="1779">
                  <c:v>26.396000385284001</c:v>
                </c:pt>
                <c:pt idx="1780">
                  <c:v>26.396000385284001</c:v>
                </c:pt>
                <c:pt idx="1781">
                  <c:v>26.396000385284001</c:v>
                </c:pt>
                <c:pt idx="1782">
                  <c:v>26.396000385284001</c:v>
                </c:pt>
                <c:pt idx="1783">
                  <c:v>26.424000263214001</c:v>
                </c:pt>
                <c:pt idx="1784">
                  <c:v>26.424000263214001</c:v>
                </c:pt>
                <c:pt idx="1785">
                  <c:v>26.424000263214001</c:v>
                </c:pt>
                <c:pt idx="1786">
                  <c:v>26.424000263214001</c:v>
                </c:pt>
                <c:pt idx="1787">
                  <c:v>26.424000263214001</c:v>
                </c:pt>
                <c:pt idx="1788">
                  <c:v>26.424000263214001</c:v>
                </c:pt>
                <c:pt idx="1789">
                  <c:v>26.424000263214001</c:v>
                </c:pt>
                <c:pt idx="1790">
                  <c:v>26.424000263214001</c:v>
                </c:pt>
                <c:pt idx="1791">
                  <c:v>26.424000263214001</c:v>
                </c:pt>
                <c:pt idx="1792">
                  <c:v>26.424000263214001</c:v>
                </c:pt>
                <c:pt idx="1793">
                  <c:v>26.424000263214001</c:v>
                </c:pt>
                <c:pt idx="1794">
                  <c:v>26.424000263214001</c:v>
                </c:pt>
                <c:pt idx="1795">
                  <c:v>26.424000263214001</c:v>
                </c:pt>
                <c:pt idx="1796">
                  <c:v>26.424000263214001</c:v>
                </c:pt>
                <c:pt idx="1797">
                  <c:v>26.424000263214001</c:v>
                </c:pt>
                <c:pt idx="1798">
                  <c:v>26.424000263214001</c:v>
                </c:pt>
                <c:pt idx="1799">
                  <c:v>26.424000263214001</c:v>
                </c:pt>
                <c:pt idx="1800">
                  <c:v>26.424000263214001</c:v>
                </c:pt>
                <c:pt idx="1801">
                  <c:v>26.447999477385999</c:v>
                </c:pt>
                <c:pt idx="1802">
                  <c:v>26.447999477385999</c:v>
                </c:pt>
                <c:pt idx="1803">
                  <c:v>26.447999477385999</c:v>
                </c:pt>
                <c:pt idx="1804">
                  <c:v>26.447999477385999</c:v>
                </c:pt>
                <c:pt idx="1805">
                  <c:v>26.447999477385999</c:v>
                </c:pt>
                <c:pt idx="1806">
                  <c:v>26.447999477385999</c:v>
                </c:pt>
                <c:pt idx="1807">
                  <c:v>26.447999477385999</c:v>
                </c:pt>
                <c:pt idx="1808">
                  <c:v>26.447999477385999</c:v>
                </c:pt>
                <c:pt idx="1809">
                  <c:v>26.447999477385999</c:v>
                </c:pt>
                <c:pt idx="1810">
                  <c:v>26.447999477385999</c:v>
                </c:pt>
                <c:pt idx="1811">
                  <c:v>26.447999477385999</c:v>
                </c:pt>
                <c:pt idx="1812">
                  <c:v>26.447999477385999</c:v>
                </c:pt>
                <c:pt idx="1813">
                  <c:v>26.447999477385999</c:v>
                </c:pt>
                <c:pt idx="1814">
                  <c:v>26.447999477385999</c:v>
                </c:pt>
                <c:pt idx="1815">
                  <c:v>26.447999477385999</c:v>
                </c:pt>
                <c:pt idx="1816">
                  <c:v>26.447999477385999</c:v>
                </c:pt>
                <c:pt idx="1817">
                  <c:v>26.447999477385999</c:v>
                </c:pt>
                <c:pt idx="1818">
                  <c:v>26.447999477385999</c:v>
                </c:pt>
                <c:pt idx="1819">
                  <c:v>26.466000080109001</c:v>
                </c:pt>
                <c:pt idx="1820">
                  <c:v>26.466000080109001</c:v>
                </c:pt>
                <c:pt idx="1821">
                  <c:v>26.466000080109001</c:v>
                </c:pt>
                <c:pt idx="1822">
                  <c:v>26.466000080109001</c:v>
                </c:pt>
                <c:pt idx="1823">
                  <c:v>26.466000080109001</c:v>
                </c:pt>
                <c:pt idx="1824">
                  <c:v>26.500000953674</c:v>
                </c:pt>
                <c:pt idx="1825">
                  <c:v>26.500000953674</c:v>
                </c:pt>
                <c:pt idx="1826">
                  <c:v>26.500000953674</c:v>
                </c:pt>
                <c:pt idx="1827">
                  <c:v>26.500000953674</c:v>
                </c:pt>
                <c:pt idx="1828">
                  <c:v>26.500000953674</c:v>
                </c:pt>
                <c:pt idx="1829">
                  <c:v>26.500000953674</c:v>
                </c:pt>
                <c:pt idx="1830">
                  <c:v>26.473999023438001</c:v>
                </c:pt>
                <c:pt idx="1831">
                  <c:v>26.473999023438001</c:v>
                </c:pt>
                <c:pt idx="1832">
                  <c:v>26.473999023438001</c:v>
                </c:pt>
                <c:pt idx="1833">
                  <c:v>26.473999023438001</c:v>
                </c:pt>
                <c:pt idx="1834">
                  <c:v>26.473999023438001</c:v>
                </c:pt>
                <c:pt idx="1835">
                  <c:v>26.473999023438001</c:v>
                </c:pt>
                <c:pt idx="1836">
                  <c:v>26.496000289916999</c:v>
                </c:pt>
                <c:pt idx="1837">
                  <c:v>26.496000289916999</c:v>
                </c:pt>
                <c:pt idx="1838">
                  <c:v>26.496000289916999</c:v>
                </c:pt>
                <c:pt idx="1839">
                  <c:v>26.496000289916999</c:v>
                </c:pt>
                <c:pt idx="1840">
                  <c:v>26.496000289916999</c:v>
                </c:pt>
                <c:pt idx="1841">
                  <c:v>26.496000289916999</c:v>
                </c:pt>
                <c:pt idx="1842">
                  <c:v>26.498000621795999</c:v>
                </c:pt>
                <c:pt idx="1843">
                  <c:v>26.498000621795999</c:v>
                </c:pt>
                <c:pt idx="1844">
                  <c:v>26.498000621795999</c:v>
                </c:pt>
                <c:pt idx="1845">
                  <c:v>26.498000621795999</c:v>
                </c:pt>
                <c:pt idx="1846">
                  <c:v>26.498000621795999</c:v>
                </c:pt>
                <c:pt idx="1847">
                  <c:v>26.498000621795999</c:v>
                </c:pt>
                <c:pt idx="1848">
                  <c:v>26.540000438690001</c:v>
                </c:pt>
                <c:pt idx="1849">
                  <c:v>26.540000438690001</c:v>
                </c:pt>
                <c:pt idx="1850">
                  <c:v>26.540000438690001</c:v>
                </c:pt>
                <c:pt idx="1851">
                  <c:v>26.540000438690001</c:v>
                </c:pt>
                <c:pt idx="1852">
                  <c:v>26.540000438690001</c:v>
                </c:pt>
                <c:pt idx="1853">
                  <c:v>26.540000438690001</c:v>
                </c:pt>
                <c:pt idx="1854">
                  <c:v>26.533999443054</c:v>
                </c:pt>
                <c:pt idx="1855">
                  <c:v>26.533999443054</c:v>
                </c:pt>
                <c:pt idx="1856">
                  <c:v>26.547999382019</c:v>
                </c:pt>
                <c:pt idx="1857">
                  <c:v>26.547999382019</c:v>
                </c:pt>
                <c:pt idx="1858">
                  <c:v>26.547999382019</c:v>
                </c:pt>
                <c:pt idx="1859">
                  <c:v>26.547999382019</c:v>
                </c:pt>
              </c:numCache>
            </c:numRef>
          </c:yVal>
          <c:smooth val="1"/>
        </c:ser>
        <c:ser>
          <c:idx val="0"/>
          <c:order val="3"/>
          <c:tx>
            <c:v>Sensor1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DCS123713to142441!$N$4:$N$4099</c:f>
              <c:numCache>
                <c:formatCode>hh:mm:ss;@</c:formatCode>
                <c:ptCount val="4096"/>
                <c:pt idx="0">
                  <c:v>0.52599537037037036</c:v>
                </c:pt>
                <c:pt idx="1">
                  <c:v>0.52611111111111108</c:v>
                </c:pt>
                <c:pt idx="2">
                  <c:v>0.52622685185185192</c:v>
                </c:pt>
                <c:pt idx="3">
                  <c:v>0.52634259259259253</c:v>
                </c:pt>
                <c:pt idx="4">
                  <c:v>0.52645833333333336</c:v>
                </c:pt>
                <c:pt idx="5">
                  <c:v>0.52657407407407408</c:v>
                </c:pt>
                <c:pt idx="6">
                  <c:v>0.52668981481481481</c:v>
                </c:pt>
                <c:pt idx="7">
                  <c:v>0.52680555555555553</c:v>
                </c:pt>
                <c:pt idx="8">
                  <c:v>0.52692129629629625</c:v>
                </c:pt>
                <c:pt idx="9">
                  <c:v>0.52703703703703708</c:v>
                </c:pt>
                <c:pt idx="10">
                  <c:v>0.5271527777777778</c:v>
                </c:pt>
                <c:pt idx="11">
                  <c:v>0.52726851851851853</c:v>
                </c:pt>
                <c:pt idx="12">
                  <c:v>0.52738425925925925</c:v>
                </c:pt>
                <c:pt idx="13">
                  <c:v>0.52749999999999997</c:v>
                </c:pt>
                <c:pt idx="14">
                  <c:v>0.5276157407407408</c:v>
                </c:pt>
                <c:pt idx="15">
                  <c:v>0.52773148148148141</c:v>
                </c:pt>
                <c:pt idx="16">
                  <c:v>0.52784722222222225</c:v>
                </c:pt>
                <c:pt idx="17">
                  <c:v>0.52796296296296297</c:v>
                </c:pt>
                <c:pt idx="18">
                  <c:v>0.52807870370370369</c:v>
                </c:pt>
                <c:pt idx="19">
                  <c:v>0.52819444444444441</c:v>
                </c:pt>
                <c:pt idx="20">
                  <c:v>0.52831018518518513</c:v>
                </c:pt>
                <c:pt idx="21">
                  <c:v>0.52842592592592597</c:v>
                </c:pt>
                <c:pt idx="22">
                  <c:v>0.52854166666666669</c:v>
                </c:pt>
                <c:pt idx="23">
                  <c:v>0.52865740740740741</c:v>
                </c:pt>
                <c:pt idx="24">
                  <c:v>0.52877314814814813</c:v>
                </c:pt>
                <c:pt idx="25">
                  <c:v>0.52888888888888885</c:v>
                </c:pt>
                <c:pt idx="26">
                  <c:v>0.52900462962962969</c:v>
                </c:pt>
                <c:pt idx="27">
                  <c:v>0.5291203703703703</c:v>
                </c:pt>
                <c:pt idx="28">
                  <c:v>0.52923611111111113</c:v>
                </c:pt>
                <c:pt idx="29">
                  <c:v>0.52935185185185185</c:v>
                </c:pt>
                <c:pt idx="30">
                  <c:v>0.52946759259259257</c:v>
                </c:pt>
                <c:pt idx="31">
                  <c:v>0.52958333333333341</c:v>
                </c:pt>
                <c:pt idx="32">
                  <c:v>0.52969907407407402</c:v>
                </c:pt>
                <c:pt idx="33">
                  <c:v>0.52981481481481485</c:v>
                </c:pt>
                <c:pt idx="34">
                  <c:v>0.52993055555555557</c:v>
                </c:pt>
                <c:pt idx="35">
                  <c:v>0.53004629629629629</c:v>
                </c:pt>
                <c:pt idx="36">
                  <c:v>0.53016203703703701</c:v>
                </c:pt>
                <c:pt idx="37">
                  <c:v>0.53027777777777774</c:v>
                </c:pt>
                <c:pt idx="38">
                  <c:v>0.53039351851851857</c:v>
                </c:pt>
                <c:pt idx="39">
                  <c:v>0.53050925925925929</c:v>
                </c:pt>
                <c:pt idx="40">
                  <c:v>0.53062500000000001</c:v>
                </c:pt>
                <c:pt idx="41">
                  <c:v>0.53074074074074074</c:v>
                </c:pt>
                <c:pt idx="42">
                  <c:v>0.53085648148148146</c:v>
                </c:pt>
                <c:pt idx="43">
                  <c:v>0.53097222222222229</c:v>
                </c:pt>
                <c:pt idx="44">
                  <c:v>0.5310879629629629</c:v>
                </c:pt>
                <c:pt idx="45">
                  <c:v>0.53120370370370373</c:v>
                </c:pt>
                <c:pt idx="46">
                  <c:v>0.53131944444444446</c:v>
                </c:pt>
                <c:pt idx="47">
                  <c:v>0.53143518518518518</c:v>
                </c:pt>
                <c:pt idx="48">
                  <c:v>0.5315509259259259</c:v>
                </c:pt>
                <c:pt idx="49">
                  <c:v>0.53166666666666662</c:v>
                </c:pt>
                <c:pt idx="50">
                  <c:v>0.53178240740740745</c:v>
                </c:pt>
                <c:pt idx="51">
                  <c:v>0.53189814814814818</c:v>
                </c:pt>
                <c:pt idx="52">
                  <c:v>0.5320138888888889</c:v>
                </c:pt>
                <c:pt idx="53">
                  <c:v>0.53212962962962962</c:v>
                </c:pt>
                <c:pt idx="54">
                  <c:v>0.53224537037037034</c:v>
                </c:pt>
                <c:pt idx="55">
                  <c:v>0.53236111111111117</c:v>
                </c:pt>
                <c:pt idx="56">
                  <c:v>0.53247685185185178</c:v>
                </c:pt>
                <c:pt idx="57">
                  <c:v>0.53259259259259262</c:v>
                </c:pt>
                <c:pt idx="58">
                  <c:v>0.53270833333333334</c:v>
                </c:pt>
                <c:pt idx="59">
                  <c:v>0.53282407407407406</c:v>
                </c:pt>
                <c:pt idx="60">
                  <c:v>0.53293981481481478</c:v>
                </c:pt>
                <c:pt idx="61">
                  <c:v>0.5330555555555555</c:v>
                </c:pt>
                <c:pt idx="62">
                  <c:v>0.53317129629629634</c:v>
                </c:pt>
                <c:pt idx="63">
                  <c:v>0.53328703703703706</c:v>
                </c:pt>
                <c:pt idx="64">
                  <c:v>0.53340277777777778</c:v>
                </c:pt>
                <c:pt idx="65">
                  <c:v>0.5335185185185185</c:v>
                </c:pt>
                <c:pt idx="66">
                  <c:v>0.53363425925925922</c:v>
                </c:pt>
                <c:pt idx="67">
                  <c:v>0.53375000000000006</c:v>
                </c:pt>
                <c:pt idx="68">
                  <c:v>0.53386574074074067</c:v>
                </c:pt>
                <c:pt idx="69">
                  <c:v>0.5339814814814815</c:v>
                </c:pt>
                <c:pt idx="70">
                  <c:v>0.53409722222222222</c:v>
                </c:pt>
                <c:pt idx="71">
                  <c:v>0.53421296296296295</c:v>
                </c:pt>
                <c:pt idx="72">
                  <c:v>0.53432870370370367</c:v>
                </c:pt>
                <c:pt idx="73">
                  <c:v>0.53444444444444439</c:v>
                </c:pt>
                <c:pt idx="74">
                  <c:v>0.53456018518518522</c:v>
                </c:pt>
                <c:pt idx="75">
                  <c:v>0.53467592592592594</c:v>
                </c:pt>
                <c:pt idx="76">
                  <c:v>0.53479166666666667</c:v>
                </c:pt>
                <c:pt idx="77">
                  <c:v>0.53490740740740739</c:v>
                </c:pt>
                <c:pt idx="78">
                  <c:v>0.53502314814814811</c:v>
                </c:pt>
                <c:pt idx="79">
                  <c:v>0.53513888888888894</c:v>
                </c:pt>
                <c:pt idx="80">
                  <c:v>0.53525462962962966</c:v>
                </c:pt>
                <c:pt idx="81">
                  <c:v>0.53537037037037039</c:v>
                </c:pt>
                <c:pt idx="82">
                  <c:v>0.53548611111111111</c:v>
                </c:pt>
                <c:pt idx="83">
                  <c:v>0.53560185185185183</c:v>
                </c:pt>
                <c:pt idx="84">
                  <c:v>0.53571759259259266</c:v>
                </c:pt>
                <c:pt idx="85">
                  <c:v>0.53583333333333327</c:v>
                </c:pt>
                <c:pt idx="86">
                  <c:v>0.53594907407407411</c:v>
                </c:pt>
                <c:pt idx="87">
                  <c:v>0.53606481481481483</c:v>
                </c:pt>
                <c:pt idx="88">
                  <c:v>0.53618055555555555</c:v>
                </c:pt>
                <c:pt idx="89">
                  <c:v>0.53629629629629627</c:v>
                </c:pt>
                <c:pt idx="90">
                  <c:v>0.53641203703703699</c:v>
                </c:pt>
                <c:pt idx="91">
                  <c:v>0.53652777777777783</c:v>
                </c:pt>
                <c:pt idx="92">
                  <c:v>0.53664351851851855</c:v>
                </c:pt>
                <c:pt idx="93">
                  <c:v>0.53675925925925927</c:v>
                </c:pt>
                <c:pt idx="94">
                  <c:v>0.53687499999999999</c:v>
                </c:pt>
                <c:pt idx="95">
                  <c:v>0.53699074074074071</c:v>
                </c:pt>
                <c:pt idx="96">
                  <c:v>0.53710648148148155</c:v>
                </c:pt>
                <c:pt idx="97">
                  <c:v>0.53722222222222216</c:v>
                </c:pt>
                <c:pt idx="98">
                  <c:v>0.53733796296296299</c:v>
                </c:pt>
                <c:pt idx="99">
                  <c:v>0.53745370370370371</c:v>
                </c:pt>
                <c:pt idx="100">
                  <c:v>0.53756944444444443</c:v>
                </c:pt>
                <c:pt idx="101">
                  <c:v>0.53768518518518515</c:v>
                </c:pt>
                <c:pt idx="102">
                  <c:v>0.53780092592592588</c:v>
                </c:pt>
                <c:pt idx="103">
                  <c:v>0.53791666666666671</c:v>
                </c:pt>
                <c:pt idx="104">
                  <c:v>0.53803240740740743</c:v>
                </c:pt>
                <c:pt idx="105">
                  <c:v>0.53814814814814815</c:v>
                </c:pt>
                <c:pt idx="106">
                  <c:v>0.53826388888888888</c:v>
                </c:pt>
                <c:pt idx="107">
                  <c:v>0.5383796296296296</c:v>
                </c:pt>
                <c:pt idx="108">
                  <c:v>0.53849537037037043</c:v>
                </c:pt>
                <c:pt idx="109">
                  <c:v>0.53861111111111104</c:v>
                </c:pt>
                <c:pt idx="110">
                  <c:v>0.53872685185185187</c:v>
                </c:pt>
                <c:pt idx="111">
                  <c:v>0.5388425925925926</c:v>
                </c:pt>
                <c:pt idx="112">
                  <c:v>0.53895833333333332</c:v>
                </c:pt>
                <c:pt idx="113">
                  <c:v>0.53907407407407404</c:v>
                </c:pt>
                <c:pt idx="114">
                  <c:v>0.53918981481481476</c:v>
                </c:pt>
                <c:pt idx="115">
                  <c:v>0.53930555555555559</c:v>
                </c:pt>
                <c:pt idx="116">
                  <c:v>0.53942129629629632</c:v>
                </c:pt>
                <c:pt idx="117">
                  <c:v>0.53953703703703704</c:v>
                </c:pt>
                <c:pt idx="118">
                  <c:v>0.53965277777777776</c:v>
                </c:pt>
                <c:pt idx="119">
                  <c:v>0.53976851851851848</c:v>
                </c:pt>
                <c:pt idx="120">
                  <c:v>0.53988425925925931</c:v>
                </c:pt>
                <c:pt idx="121">
                  <c:v>0.54</c:v>
                </c:pt>
                <c:pt idx="122">
                  <c:v>0.54011574074074076</c:v>
                </c:pt>
                <c:pt idx="123">
                  <c:v>0.54023148148148148</c:v>
                </c:pt>
                <c:pt idx="124">
                  <c:v>0.5403472222222222</c:v>
                </c:pt>
                <c:pt idx="125">
                  <c:v>0.54046296296296303</c:v>
                </c:pt>
                <c:pt idx="126">
                  <c:v>0.54057870370370364</c:v>
                </c:pt>
                <c:pt idx="127">
                  <c:v>0.54069444444444448</c:v>
                </c:pt>
                <c:pt idx="128">
                  <c:v>0.5408101851851852</c:v>
                </c:pt>
                <c:pt idx="129">
                  <c:v>0.54092592592592592</c:v>
                </c:pt>
                <c:pt idx="130">
                  <c:v>0.54104166666666664</c:v>
                </c:pt>
                <c:pt idx="131">
                  <c:v>0.54115740740740736</c:v>
                </c:pt>
                <c:pt idx="132">
                  <c:v>0.5412731481481482</c:v>
                </c:pt>
                <c:pt idx="133">
                  <c:v>0.54138888888888892</c:v>
                </c:pt>
                <c:pt idx="134">
                  <c:v>0.54150462962962964</c:v>
                </c:pt>
                <c:pt idx="135">
                  <c:v>0.54162037037037036</c:v>
                </c:pt>
                <c:pt idx="136">
                  <c:v>0.54173611111111108</c:v>
                </c:pt>
                <c:pt idx="137">
                  <c:v>0.54185185185185192</c:v>
                </c:pt>
                <c:pt idx="138">
                  <c:v>0.54196759259259253</c:v>
                </c:pt>
                <c:pt idx="139">
                  <c:v>0.54208333333333336</c:v>
                </c:pt>
                <c:pt idx="140">
                  <c:v>0.54219907407407408</c:v>
                </c:pt>
                <c:pt idx="141">
                  <c:v>0.54231481481481481</c:v>
                </c:pt>
                <c:pt idx="142">
                  <c:v>0.54243055555555553</c:v>
                </c:pt>
                <c:pt idx="143">
                  <c:v>0.54254629629629625</c:v>
                </c:pt>
                <c:pt idx="144">
                  <c:v>0.54266203703703708</c:v>
                </c:pt>
                <c:pt idx="145">
                  <c:v>0.5427777777777778</c:v>
                </c:pt>
                <c:pt idx="146">
                  <c:v>0.54289351851851853</c:v>
                </c:pt>
                <c:pt idx="147">
                  <c:v>0.54300925925925925</c:v>
                </c:pt>
                <c:pt idx="148">
                  <c:v>0.54312499999999997</c:v>
                </c:pt>
                <c:pt idx="149">
                  <c:v>0.5432407407407408</c:v>
                </c:pt>
                <c:pt idx="150">
                  <c:v>0.54335648148148141</c:v>
                </c:pt>
                <c:pt idx="151">
                  <c:v>0.54347222222222225</c:v>
                </c:pt>
                <c:pt idx="152">
                  <c:v>0.54358796296296297</c:v>
                </c:pt>
                <c:pt idx="153">
                  <c:v>0.54370370370370369</c:v>
                </c:pt>
                <c:pt idx="154">
                  <c:v>0.54381944444444441</c:v>
                </c:pt>
                <c:pt idx="155">
                  <c:v>0.54393518518518513</c:v>
                </c:pt>
                <c:pt idx="156">
                  <c:v>0.54405092592592597</c:v>
                </c:pt>
                <c:pt idx="157">
                  <c:v>0.54416666666666669</c:v>
                </c:pt>
                <c:pt idx="158">
                  <c:v>0.54428240740740741</c:v>
                </c:pt>
                <c:pt idx="159">
                  <c:v>0.54439814814814813</c:v>
                </c:pt>
                <c:pt idx="160">
                  <c:v>0.54451388888888885</c:v>
                </c:pt>
                <c:pt idx="161">
                  <c:v>0.54462962962962969</c:v>
                </c:pt>
                <c:pt idx="162">
                  <c:v>0.5447453703703703</c:v>
                </c:pt>
                <c:pt idx="163">
                  <c:v>0.54486111111111113</c:v>
                </c:pt>
                <c:pt idx="164">
                  <c:v>0.54497685185185185</c:v>
                </c:pt>
                <c:pt idx="165">
                  <c:v>0.54509259259259257</c:v>
                </c:pt>
                <c:pt idx="166">
                  <c:v>0.54520833333333341</c:v>
                </c:pt>
                <c:pt idx="167">
                  <c:v>0.54532407407407402</c:v>
                </c:pt>
                <c:pt idx="168">
                  <c:v>0.54543981481481485</c:v>
                </c:pt>
                <c:pt idx="169">
                  <c:v>0.54555555555555557</c:v>
                </c:pt>
                <c:pt idx="170">
                  <c:v>0.54567129629629629</c:v>
                </c:pt>
                <c:pt idx="171">
                  <c:v>0.54578703703703701</c:v>
                </c:pt>
                <c:pt idx="172">
                  <c:v>0.54590277777777774</c:v>
                </c:pt>
                <c:pt idx="173">
                  <c:v>0.54601851851851857</c:v>
                </c:pt>
                <c:pt idx="174">
                  <c:v>0.54613425925925929</c:v>
                </c:pt>
                <c:pt idx="175">
                  <c:v>0.54625000000000001</c:v>
                </c:pt>
                <c:pt idx="176">
                  <c:v>0.54636574074074074</c:v>
                </c:pt>
                <c:pt idx="177">
                  <c:v>0.54648148148148146</c:v>
                </c:pt>
                <c:pt idx="178">
                  <c:v>0.54659722222222229</c:v>
                </c:pt>
                <c:pt idx="179">
                  <c:v>0.5467129629629629</c:v>
                </c:pt>
                <c:pt idx="180">
                  <c:v>0.54682870370370373</c:v>
                </c:pt>
                <c:pt idx="181">
                  <c:v>0.54694444444444446</c:v>
                </c:pt>
                <c:pt idx="182">
                  <c:v>0.54706018518518518</c:v>
                </c:pt>
                <c:pt idx="183">
                  <c:v>0.5471759259259259</c:v>
                </c:pt>
                <c:pt idx="184">
                  <c:v>0.54729166666666662</c:v>
                </c:pt>
                <c:pt idx="185">
                  <c:v>0.54740740740740745</c:v>
                </c:pt>
                <c:pt idx="186">
                  <c:v>0.54752314814814818</c:v>
                </c:pt>
                <c:pt idx="187">
                  <c:v>0.5476388888888889</c:v>
                </c:pt>
                <c:pt idx="188">
                  <c:v>0.54775462962962962</c:v>
                </c:pt>
                <c:pt idx="189">
                  <c:v>0.54787037037037034</c:v>
                </c:pt>
                <c:pt idx="190">
                  <c:v>0.54798611111111117</c:v>
                </c:pt>
                <c:pt idx="191">
                  <c:v>0.54810185185185178</c:v>
                </c:pt>
                <c:pt idx="192">
                  <c:v>0.54821759259259262</c:v>
                </c:pt>
                <c:pt idx="193">
                  <c:v>0.54833333333333334</c:v>
                </c:pt>
                <c:pt idx="194">
                  <c:v>0.54844907407407406</c:v>
                </c:pt>
                <c:pt idx="195">
                  <c:v>0.54856481481481478</c:v>
                </c:pt>
                <c:pt idx="196">
                  <c:v>0.5486805555555555</c:v>
                </c:pt>
                <c:pt idx="197">
                  <c:v>0.54879629629629634</c:v>
                </c:pt>
                <c:pt idx="198">
                  <c:v>0.54891203703703706</c:v>
                </c:pt>
                <c:pt idx="199">
                  <c:v>0.54902777777777778</c:v>
                </c:pt>
                <c:pt idx="200">
                  <c:v>0.5491435185185185</c:v>
                </c:pt>
                <c:pt idx="201">
                  <c:v>0.54925925925925922</c:v>
                </c:pt>
                <c:pt idx="202">
                  <c:v>0.54937500000000006</c:v>
                </c:pt>
                <c:pt idx="203">
                  <c:v>0.54949074074074067</c:v>
                </c:pt>
                <c:pt idx="204">
                  <c:v>0.5496064814814815</c:v>
                </c:pt>
                <c:pt idx="205">
                  <c:v>0.54972222222222222</c:v>
                </c:pt>
                <c:pt idx="206">
                  <c:v>0.54983796296296295</c:v>
                </c:pt>
                <c:pt idx="207">
                  <c:v>0.54995370370370367</c:v>
                </c:pt>
                <c:pt idx="208">
                  <c:v>0.55006944444444439</c:v>
                </c:pt>
                <c:pt idx="209">
                  <c:v>0.55018518518518522</c:v>
                </c:pt>
                <c:pt idx="210">
                  <c:v>0.55030092592592594</c:v>
                </c:pt>
                <c:pt idx="211">
                  <c:v>0.55041666666666667</c:v>
                </c:pt>
                <c:pt idx="212">
                  <c:v>0.55053240740740739</c:v>
                </c:pt>
                <c:pt idx="213">
                  <c:v>0.55064814814814811</c:v>
                </c:pt>
                <c:pt idx="214">
                  <c:v>0.55076388888888894</c:v>
                </c:pt>
                <c:pt idx="215">
                  <c:v>0.55087962962962966</c:v>
                </c:pt>
                <c:pt idx="216">
                  <c:v>0.55099537037037039</c:v>
                </c:pt>
                <c:pt idx="217">
                  <c:v>0.55111111111111111</c:v>
                </c:pt>
                <c:pt idx="218">
                  <c:v>0.55122685185185183</c:v>
                </c:pt>
                <c:pt idx="219">
                  <c:v>0.55134259259259266</c:v>
                </c:pt>
                <c:pt idx="220">
                  <c:v>0.55145833333333327</c:v>
                </c:pt>
                <c:pt idx="221">
                  <c:v>0.55157407407407411</c:v>
                </c:pt>
                <c:pt idx="222">
                  <c:v>0.55168981481481483</c:v>
                </c:pt>
                <c:pt idx="223">
                  <c:v>0.55180555555555555</c:v>
                </c:pt>
                <c:pt idx="224">
                  <c:v>0.55192129629629627</c:v>
                </c:pt>
                <c:pt idx="225">
                  <c:v>0.55203703703703699</c:v>
                </c:pt>
                <c:pt idx="226">
                  <c:v>0.55215277777777783</c:v>
                </c:pt>
                <c:pt idx="227">
                  <c:v>0.55226851851851855</c:v>
                </c:pt>
                <c:pt idx="228">
                  <c:v>0.55238425925925927</c:v>
                </c:pt>
                <c:pt idx="229">
                  <c:v>0.55249999999999999</c:v>
                </c:pt>
                <c:pt idx="230">
                  <c:v>0.55261574074074071</c:v>
                </c:pt>
                <c:pt idx="231">
                  <c:v>0.55273148148148155</c:v>
                </c:pt>
                <c:pt idx="232">
                  <c:v>0.55284722222222216</c:v>
                </c:pt>
                <c:pt idx="233">
                  <c:v>0.55296296296296299</c:v>
                </c:pt>
                <c:pt idx="234">
                  <c:v>0.55307870370370371</c:v>
                </c:pt>
                <c:pt idx="235">
                  <c:v>0.55319444444444443</c:v>
                </c:pt>
                <c:pt idx="236">
                  <c:v>0.55331018518518515</c:v>
                </c:pt>
                <c:pt idx="237">
                  <c:v>0.55342592592592588</c:v>
                </c:pt>
                <c:pt idx="238">
                  <c:v>0.55354166666666671</c:v>
                </c:pt>
                <c:pt idx="239">
                  <c:v>0.55365740740740743</c:v>
                </c:pt>
                <c:pt idx="240">
                  <c:v>0.55377314814814815</c:v>
                </c:pt>
                <c:pt idx="241">
                  <c:v>0.55388888888888888</c:v>
                </c:pt>
                <c:pt idx="242">
                  <c:v>0.5540046296296296</c:v>
                </c:pt>
                <c:pt idx="243">
                  <c:v>0.55412037037037043</c:v>
                </c:pt>
                <c:pt idx="244">
                  <c:v>0.55423611111111104</c:v>
                </c:pt>
                <c:pt idx="245">
                  <c:v>0.55435185185185187</c:v>
                </c:pt>
                <c:pt idx="246">
                  <c:v>0.5544675925925926</c:v>
                </c:pt>
                <c:pt idx="247">
                  <c:v>0.55458333333333332</c:v>
                </c:pt>
                <c:pt idx="248">
                  <c:v>0.55469907407407404</c:v>
                </c:pt>
                <c:pt idx="249">
                  <c:v>0.55481481481481476</c:v>
                </c:pt>
                <c:pt idx="250">
                  <c:v>0.55493055555555559</c:v>
                </c:pt>
                <c:pt idx="251">
                  <c:v>0.55504629629629632</c:v>
                </c:pt>
                <c:pt idx="252">
                  <c:v>0.55516203703703704</c:v>
                </c:pt>
                <c:pt idx="253">
                  <c:v>0.55527777777777776</c:v>
                </c:pt>
                <c:pt idx="254">
                  <c:v>0.55539351851851848</c:v>
                </c:pt>
                <c:pt idx="255">
                  <c:v>0.55550925925925931</c:v>
                </c:pt>
                <c:pt idx="256">
                  <c:v>0.55562500000000004</c:v>
                </c:pt>
                <c:pt idx="257">
                  <c:v>0.55574074074074076</c:v>
                </c:pt>
                <c:pt idx="258">
                  <c:v>0.55585648148148148</c:v>
                </c:pt>
                <c:pt idx="259">
                  <c:v>0.5559722222222222</c:v>
                </c:pt>
                <c:pt idx="260">
                  <c:v>0.55608796296296303</c:v>
                </c:pt>
                <c:pt idx="261">
                  <c:v>0.55620370370370364</c:v>
                </c:pt>
                <c:pt idx="262">
                  <c:v>0.55631944444444448</c:v>
                </c:pt>
                <c:pt idx="263">
                  <c:v>0.5564351851851852</c:v>
                </c:pt>
                <c:pt idx="264">
                  <c:v>0.55655092592592592</c:v>
                </c:pt>
                <c:pt idx="265">
                  <c:v>0.55666666666666664</c:v>
                </c:pt>
                <c:pt idx="266">
                  <c:v>0.55678240740740736</c:v>
                </c:pt>
                <c:pt idx="267">
                  <c:v>0.5568981481481482</c:v>
                </c:pt>
                <c:pt idx="268">
                  <c:v>0.55701388888888892</c:v>
                </c:pt>
                <c:pt idx="269">
                  <c:v>0.55712962962962964</c:v>
                </c:pt>
                <c:pt idx="270">
                  <c:v>0.55724537037037036</c:v>
                </c:pt>
                <c:pt idx="271">
                  <c:v>0.55736111111111108</c:v>
                </c:pt>
                <c:pt idx="272">
                  <c:v>0.55747685185185192</c:v>
                </c:pt>
                <c:pt idx="273">
                  <c:v>0.55759259259259253</c:v>
                </c:pt>
                <c:pt idx="274">
                  <c:v>0.55770833333333336</c:v>
                </c:pt>
                <c:pt idx="275">
                  <c:v>0.55782407407407408</c:v>
                </c:pt>
                <c:pt idx="276">
                  <c:v>0.55793981481481481</c:v>
                </c:pt>
                <c:pt idx="277">
                  <c:v>0.55805555555555553</c:v>
                </c:pt>
                <c:pt idx="278">
                  <c:v>0.55817129629629625</c:v>
                </c:pt>
                <c:pt idx="279">
                  <c:v>0.55828703703703708</c:v>
                </c:pt>
                <c:pt idx="280">
                  <c:v>0.5584027777777778</c:v>
                </c:pt>
                <c:pt idx="281">
                  <c:v>0.55851851851851853</c:v>
                </c:pt>
                <c:pt idx="282">
                  <c:v>0.55863425925925925</c:v>
                </c:pt>
                <c:pt idx="283">
                  <c:v>0.55874999999999997</c:v>
                </c:pt>
                <c:pt idx="284">
                  <c:v>0.5588657407407408</c:v>
                </c:pt>
                <c:pt idx="285">
                  <c:v>0.55898148148148141</c:v>
                </c:pt>
                <c:pt idx="286">
                  <c:v>0.55909722222222225</c:v>
                </c:pt>
                <c:pt idx="287">
                  <c:v>0.55921296296296297</c:v>
                </c:pt>
                <c:pt idx="288">
                  <c:v>0.55932870370370369</c:v>
                </c:pt>
                <c:pt idx="289">
                  <c:v>0.55944444444444441</c:v>
                </c:pt>
                <c:pt idx="290">
                  <c:v>0.55956018518518513</c:v>
                </c:pt>
                <c:pt idx="291">
                  <c:v>0.55967592592592597</c:v>
                </c:pt>
                <c:pt idx="292">
                  <c:v>0.55979166666666669</c:v>
                </c:pt>
                <c:pt idx="293">
                  <c:v>0.55990740740740741</c:v>
                </c:pt>
                <c:pt idx="294">
                  <c:v>0.56002314814814813</c:v>
                </c:pt>
                <c:pt idx="295">
                  <c:v>0.56013888888888885</c:v>
                </c:pt>
                <c:pt idx="296">
                  <c:v>0.56025462962962969</c:v>
                </c:pt>
                <c:pt idx="297">
                  <c:v>0.5603703703703703</c:v>
                </c:pt>
                <c:pt idx="298">
                  <c:v>0.56048611111111113</c:v>
                </c:pt>
                <c:pt idx="299">
                  <c:v>0.56060185185185185</c:v>
                </c:pt>
                <c:pt idx="300">
                  <c:v>0.56071759259259257</c:v>
                </c:pt>
                <c:pt idx="301">
                  <c:v>0.56083333333333341</c:v>
                </c:pt>
                <c:pt idx="302">
                  <c:v>0.56094907407407402</c:v>
                </c:pt>
                <c:pt idx="303">
                  <c:v>0.56106481481481485</c:v>
                </c:pt>
                <c:pt idx="304">
                  <c:v>0.56118055555555557</c:v>
                </c:pt>
                <c:pt idx="305">
                  <c:v>0.56129629629629629</c:v>
                </c:pt>
                <c:pt idx="306">
                  <c:v>0.56141203703703701</c:v>
                </c:pt>
                <c:pt idx="307">
                  <c:v>0.56152777777777774</c:v>
                </c:pt>
                <c:pt idx="308">
                  <c:v>0.56164351851851857</c:v>
                </c:pt>
                <c:pt idx="309">
                  <c:v>0.56175925925925929</c:v>
                </c:pt>
                <c:pt idx="310">
                  <c:v>0.56187500000000001</c:v>
                </c:pt>
                <c:pt idx="311">
                  <c:v>0.56199074074074074</c:v>
                </c:pt>
                <c:pt idx="312">
                  <c:v>0.56210648148148146</c:v>
                </c:pt>
                <c:pt idx="313">
                  <c:v>0.56222222222222229</c:v>
                </c:pt>
                <c:pt idx="314">
                  <c:v>0.5623379629629629</c:v>
                </c:pt>
                <c:pt idx="315">
                  <c:v>0.56245370370370373</c:v>
                </c:pt>
                <c:pt idx="316">
                  <c:v>0.56256944444444446</c:v>
                </c:pt>
                <c:pt idx="317">
                  <c:v>0.56268518518518518</c:v>
                </c:pt>
                <c:pt idx="318">
                  <c:v>0.5628009259259259</c:v>
                </c:pt>
                <c:pt idx="319">
                  <c:v>0.56291666666666662</c:v>
                </c:pt>
                <c:pt idx="320">
                  <c:v>0.56303240740740745</c:v>
                </c:pt>
                <c:pt idx="321">
                  <c:v>0.56314814814814818</c:v>
                </c:pt>
                <c:pt idx="322">
                  <c:v>0.5632638888888889</c:v>
                </c:pt>
                <c:pt idx="323">
                  <c:v>0.56337962962962962</c:v>
                </c:pt>
                <c:pt idx="324">
                  <c:v>0.56349537037037034</c:v>
                </c:pt>
                <c:pt idx="325">
                  <c:v>0.56361111111111117</c:v>
                </c:pt>
                <c:pt idx="326">
                  <c:v>0.56372685185185178</c:v>
                </c:pt>
                <c:pt idx="327">
                  <c:v>0.56384259259259262</c:v>
                </c:pt>
                <c:pt idx="328">
                  <c:v>0.56395833333333334</c:v>
                </c:pt>
                <c:pt idx="329">
                  <c:v>0.56407407407407406</c:v>
                </c:pt>
                <c:pt idx="330">
                  <c:v>0.56418981481481478</c:v>
                </c:pt>
                <c:pt idx="331">
                  <c:v>0.5643055555555555</c:v>
                </c:pt>
                <c:pt idx="332">
                  <c:v>0.56442129629629634</c:v>
                </c:pt>
                <c:pt idx="333">
                  <c:v>0.56453703703703706</c:v>
                </c:pt>
                <c:pt idx="334">
                  <c:v>0.56465277777777778</c:v>
                </c:pt>
                <c:pt idx="335">
                  <c:v>0.5647685185185185</c:v>
                </c:pt>
                <c:pt idx="336">
                  <c:v>0.56488425925925922</c:v>
                </c:pt>
                <c:pt idx="337">
                  <c:v>0.56500000000000006</c:v>
                </c:pt>
                <c:pt idx="338">
                  <c:v>0.56511574074074067</c:v>
                </c:pt>
                <c:pt idx="339">
                  <c:v>0.5652314814814815</c:v>
                </c:pt>
                <c:pt idx="340">
                  <c:v>0.56534722222222222</c:v>
                </c:pt>
                <c:pt idx="341">
                  <c:v>0.56546296296296295</c:v>
                </c:pt>
                <c:pt idx="342">
                  <c:v>0.56557870370370367</c:v>
                </c:pt>
                <c:pt idx="343">
                  <c:v>0.56569444444444439</c:v>
                </c:pt>
                <c:pt idx="344">
                  <c:v>0.56581018518518522</c:v>
                </c:pt>
                <c:pt idx="345">
                  <c:v>0.56592592592592594</c:v>
                </c:pt>
                <c:pt idx="346">
                  <c:v>0.56604166666666667</c:v>
                </c:pt>
                <c:pt idx="347">
                  <c:v>0.56615740740740739</c:v>
                </c:pt>
                <c:pt idx="348">
                  <c:v>0.56627314814814811</c:v>
                </c:pt>
                <c:pt idx="349">
                  <c:v>0.56638888888888894</c:v>
                </c:pt>
                <c:pt idx="350">
                  <c:v>0.56650462962962966</c:v>
                </c:pt>
                <c:pt idx="351">
                  <c:v>0.56662037037037039</c:v>
                </c:pt>
                <c:pt idx="352">
                  <c:v>0.56673611111111111</c:v>
                </c:pt>
                <c:pt idx="353">
                  <c:v>0.56685185185185183</c:v>
                </c:pt>
                <c:pt idx="354">
                  <c:v>0.56696759259259266</c:v>
                </c:pt>
                <c:pt idx="355">
                  <c:v>0.56708333333333327</c:v>
                </c:pt>
                <c:pt idx="356">
                  <c:v>0.56719907407407411</c:v>
                </c:pt>
                <c:pt idx="357">
                  <c:v>0.56731481481481483</c:v>
                </c:pt>
                <c:pt idx="358">
                  <c:v>0.56743055555555555</c:v>
                </c:pt>
                <c:pt idx="359">
                  <c:v>0.56754629629629627</c:v>
                </c:pt>
                <c:pt idx="360">
                  <c:v>0.56766203703703699</c:v>
                </c:pt>
                <c:pt idx="361">
                  <c:v>0.56777777777777783</c:v>
                </c:pt>
                <c:pt idx="362">
                  <c:v>0.56789351851851855</c:v>
                </c:pt>
                <c:pt idx="363">
                  <c:v>0.56800925925925927</c:v>
                </c:pt>
                <c:pt idx="364">
                  <c:v>0.56812499999999999</c:v>
                </c:pt>
                <c:pt idx="365">
                  <c:v>0.56824074074074071</c:v>
                </c:pt>
                <c:pt idx="366">
                  <c:v>0.56835648148148155</c:v>
                </c:pt>
                <c:pt idx="367">
                  <c:v>0.56847222222222216</c:v>
                </c:pt>
                <c:pt idx="368">
                  <c:v>0.56858796296296299</c:v>
                </c:pt>
                <c:pt idx="369">
                  <c:v>0.56870370370370371</c:v>
                </c:pt>
                <c:pt idx="370">
                  <c:v>0.56881944444444443</c:v>
                </c:pt>
                <c:pt idx="371">
                  <c:v>0.56893518518518515</c:v>
                </c:pt>
                <c:pt idx="372">
                  <c:v>0.56905092592592588</c:v>
                </c:pt>
                <c:pt idx="373">
                  <c:v>0.56916666666666671</c:v>
                </c:pt>
                <c:pt idx="374">
                  <c:v>0.56928240740740743</c:v>
                </c:pt>
                <c:pt idx="375">
                  <c:v>0.56939814814814815</c:v>
                </c:pt>
                <c:pt idx="376">
                  <c:v>0.56951388888888888</c:v>
                </c:pt>
                <c:pt idx="377">
                  <c:v>0.5696296296296296</c:v>
                </c:pt>
                <c:pt idx="378">
                  <c:v>0.56974537037037043</c:v>
                </c:pt>
                <c:pt idx="379">
                  <c:v>0.56986111111111104</c:v>
                </c:pt>
                <c:pt idx="380">
                  <c:v>0.56997685185185187</c:v>
                </c:pt>
                <c:pt idx="381">
                  <c:v>0.5700925925925926</c:v>
                </c:pt>
                <c:pt idx="382">
                  <c:v>0.57020833333333332</c:v>
                </c:pt>
                <c:pt idx="383">
                  <c:v>0.57032407407407404</c:v>
                </c:pt>
                <c:pt idx="384">
                  <c:v>0.57043981481481476</c:v>
                </c:pt>
                <c:pt idx="385">
                  <c:v>0.57055555555555559</c:v>
                </c:pt>
                <c:pt idx="386">
                  <c:v>0.57067129629629632</c:v>
                </c:pt>
                <c:pt idx="387">
                  <c:v>0.57078703703703704</c:v>
                </c:pt>
                <c:pt idx="388">
                  <c:v>0.57090277777777776</c:v>
                </c:pt>
                <c:pt idx="389">
                  <c:v>0.57101851851851848</c:v>
                </c:pt>
                <c:pt idx="390">
                  <c:v>0.57113425925925931</c:v>
                </c:pt>
                <c:pt idx="391">
                  <c:v>0.57125000000000004</c:v>
                </c:pt>
                <c:pt idx="392">
                  <c:v>0.57136574074074076</c:v>
                </c:pt>
                <c:pt idx="393">
                  <c:v>0.57148148148148148</c:v>
                </c:pt>
                <c:pt idx="394">
                  <c:v>0.5715972222222222</c:v>
                </c:pt>
                <c:pt idx="395">
                  <c:v>0.57171296296296303</c:v>
                </c:pt>
                <c:pt idx="396">
                  <c:v>0.57182870370370364</c:v>
                </c:pt>
                <c:pt idx="397">
                  <c:v>0.57194444444444448</c:v>
                </c:pt>
                <c:pt idx="398">
                  <c:v>0.5720601851851852</c:v>
                </c:pt>
                <c:pt idx="399">
                  <c:v>0.57217592592592592</c:v>
                </c:pt>
                <c:pt idx="400">
                  <c:v>0.57229166666666664</c:v>
                </c:pt>
                <c:pt idx="401">
                  <c:v>0.57240740740740736</c:v>
                </c:pt>
                <c:pt idx="402">
                  <c:v>0.5725231481481482</c:v>
                </c:pt>
                <c:pt idx="403">
                  <c:v>0.57263888888888892</c:v>
                </c:pt>
                <c:pt idx="404">
                  <c:v>0.57275462962962964</c:v>
                </c:pt>
                <c:pt idx="405">
                  <c:v>0.57287037037037036</c:v>
                </c:pt>
                <c:pt idx="406">
                  <c:v>0.57298611111111108</c:v>
                </c:pt>
                <c:pt idx="407">
                  <c:v>0.57310185185185192</c:v>
                </c:pt>
                <c:pt idx="408">
                  <c:v>0.57321759259259253</c:v>
                </c:pt>
                <c:pt idx="409">
                  <c:v>0.57333333333333336</c:v>
                </c:pt>
                <c:pt idx="410">
                  <c:v>0.57344907407407408</c:v>
                </c:pt>
                <c:pt idx="411">
                  <c:v>0.57356481481481481</c:v>
                </c:pt>
                <c:pt idx="412">
                  <c:v>0.57368055555555553</c:v>
                </c:pt>
                <c:pt idx="413">
                  <c:v>0.57379629629629625</c:v>
                </c:pt>
                <c:pt idx="414">
                  <c:v>0.57391203703703708</c:v>
                </c:pt>
                <c:pt idx="415">
                  <c:v>0.5740277777777778</c:v>
                </c:pt>
                <c:pt idx="416">
                  <c:v>0.57414351851851853</c:v>
                </c:pt>
                <c:pt idx="417">
                  <c:v>0.57425925925925925</c:v>
                </c:pt>
                <c:pt idx="418">
                  <c:v>0.57437499999999997</c:v>
                </c:pt>
                <c:pt idx="419">
                  <c:v>0.5744907407407408</c:v>
                </c:pt>
                <c:pt idx="420">
                  <c:v>0.57460648148148141</c:v>
                </c:pt>
                <c:pt idx="421">
                  <c:v>0.57472222222222225</c:v>
                </c:pt>
                <c:pt idx="422">
                  <c:v>0.57483796296296297</c:v>
                </c:pt>
                <c:pt idx="423">
                  <c:v>0.57495370370370369</c:v>
                </c:pt>
                <c:pt idx="424">
                  <c:v>0.57506944444444441</c:v>
                </c:pt>
                <c:pt idx="425">
                  <c:v>0.57518518518518513</c:v>
                </c:pt>
                <c:pt idx="426">
                  <c:v>0.57530092592592597</c:v>
                </c:pt>
                <c:pt idx="427">
                  <c:v>0.57541666666666669</c:v>
                </c:pt>
                <c:pt idx="428">
                  <c:v>0.57553240740740741</c:v>
                </c:pt>
                <c:pt idx="429">
                  <c:v>0.57564814814814813</c:v>
                </c:pt>
                <c:pt idx="430">
                  <c:v>0.57576388888888885</c:v>
                </c:pt>
                <c:pt idx="431">
                  <c:v>0.57587962962962969</c:v>
                </c:pt>
                <c:pt idx="432">
                  <c:v>0.5759953703703703</c:v>
                </c:pt>
                <c:pt idx="433">
                  <c:v>0.57611111111111113</c:v>
                </c:pt>
                <c:pt idx="434">
                  <c:v>0.57622685185185185</c:v>
                </c:pt>
                <c:pt idx="435">
                  <c:v>0.57634259259259257</c:v>
                </c:pt>
                <c:pt idx="436">
                  <c:v>0.57645833333333341</c:v>
                </c:pt>
                <c:pt idx="437">
                  <c:v>0.57657407407407402</c:v>
                </c:pt>
                <c:pt idx="438">
                  <c:v>0.57668981481481485</c:v>
                </c:pt>
                <c:pt idx="439">
                  <c:v>0.57680555555555557</c:v>
                </c:pt>
                <c:pt idx="440">
                  <c:v>0.57692129629629629</c:v>
                </c:pt>
                <c:pt idx="441">
                  <c:v>0.57703703703703701</c:v>
                </c:pt>
                <c:pt idx="442">
                  <c:v>0.57715277777777774</c:v>
                </c:pt>
                <c:pt idx="443">
                  <c:v>0.57726851851851857</c:v>
                </c:pt>
                <c:pt idx="444">
                  <c:v>0.57738425925925929</c:v>
                </c:pt>
                <c:pt idx="445">
                  <c:v>0.57750000000000001</c:v>
                </c:pt>
                <c:pt idx="446">
                  <c:v>0.57761574074074074</c:v>
                </c:pt>
                <c:pt idx="447">
                  <c:v>0.57773148148148146</c:v>
                </c:pt>
                <c:pt idx="448">
                  <c:v>0.57784722222222229</c:v>
                </c:pt>
                <c:pt idx="449">
                  <c:v>0.5779629629629629</c:v>
                </c:pt>
                <c:pt idx="450">
                  <c:v>0.57807870370370373</c:v>
                </c:pt>
                <c:pt idx="451">
                  <c:v>0.57819444444444446</c:v>
                </c:pt>
                <c:pt idx="452">
                  <c:v>0.57831018518518518</c:v>
                </c:pt>
                <c:pt idx="453">
                  <c:v>0.5784259259259259</c:v>
                </c:pt>
                <c:pt idx="454">
                  <c:v>0.57854166666666662</c:v>
                </c:pt>
                <c:pt idx="455">
                  <c:v>0.57865740740740745</c:v>
                </c:pt>
                <c:pt idx="456">
                  <c:v>0.57877314814814818</c:v>
                </c:pt>
                <c:pt idx="457">
                  <c:v>0.5788888888888889</c:v>
                </c:pt>
                <c:pt idx="458">
                  <c:v>0.57900462962962962</c:v>
                </c:pt>
                <c:pt idx="459">
                  <c:v>0.57912037037037034</c:v>
                </c:pt>
                <c:pt idx="460">
                  <c:v>0.57923611111111117</c:v>
                </c:pt>
                <c:pt idx="461">
                  <c:v>0.57935185185185178</c:v>
                </c:pt>
                <c:pt idx="462">
                  <c:v>0.57946759259259262</c:v>
                </c:pt>
                <c:pt idx="463">
                  <c:v>0.57958333333333334</c:v>
                </c:pt>
                <c:pt idx="464">
                  <c:v>0.57969907407407406</c:v>
                </c:pt>
                <c:pt idx="465">
                  <c:v>0.57981481481481478</c:v>
                </c:pt>
                <c:pt idx="466">
                  <c:v>0.5799305555555555</c:v>
                </c:pt>
                <c:pt idx="467">
                  <c:v>0.58004629629629634</c:v>
                </c:pt>
                <c:pt idx="468">
                  <c:v>0.58016203703703706</c:v>
                </c:pt>
                <c:pt idx="469">
                  <c:v>0.58027777777777778</c:v>
                </c:pt>
                <c:pt idx="470">
                  <c:v>0.5803935185185185</c:v>
                </c:pt>
                <c:pt idx="471">
                  <c:v>0.58050925925925922</c:v>
                </c:pt>
                <c:pt idx="472">
                  <c:v>0.58062500000000006</c:v>
                </c:pt>
                <c:pt idx="473">
                  <c:v>0.58074074074074067</c:v>
                </c:pt>
                <c:pt idx="474">
                  <c:v>0.5808564814814815</c:v>
                </c:pt>
                <c:pt idx="475">
                  <c:v>0.58097222222222222</c:v>
                </c:pt>
                <c:pt idx="476">
                  <c:v>0.58108796296296295</c:v>
                </c:pt>
                <c:pt idx="477">
                  <c:v>0.58120370370370367</c:v>
                </c:pt>
                <c:pt idx="478">
                  <c:v>0.58131944444444439</c:v>
                </c:pt>
                <c:pt idx="479">
                  <c:v>0.58143518518518522</c:v>
                </c:pt>
                <c:pt idx="480">
                  <c:v>0.58155092592592594</c:v>
                </c:pt>
                <c:pt idx="481">
                  <c:v>0.58166666666666667</c:v>
                </c:pt>
                <c:pt idx="482">
                  <c:v>0.58178240740740739</c:v>
                </c:pt>
                <c:pt idx="483">
                  <c:v>0.58189814814814811</c:v>
                </c:pt>
                <c:pt idx="484">
                  <c:v>0.58201388888888894</c:v>
                </c:pt>
                <c:pt idx="485">
                  <c:v>0.58212962962962966</c:v>
                </c:pt>
                <c:pt idx="486">
                  <c:v>0.58224537037037039</c:v>
                </c:pt>
                <c:pt idx="487">
                  <c:v>0.58236111111111111</c:v>
                </c:pt>
                <c:pt idx="488">
                  <c:v>0.58247685185185183</c:v>
                </c:pt>
                <c:pt idx="489">
                  <c:v>0.58259259259259266</c:v>
                </c:pt>
                <c:pt idx="490">
                  <c:v>0.58270833333333327</c:v>
                </c:pt>
                <c:pt idx="491">
                  <c:v>0.58282407407407411</c:v>
                </c:pt>
                <c:pt idx="492">
                  <c:v>0.58293981481481483</c:v>
                </c:pt>
                <c:pt idx="493">
                  <c:v>0.58305555555555555</c:v>
                </c:pt>
                <c:pt idx="494">
                  <c:v>0.58317129629629627</c:v>
                </c:pt>
                <c:pt idx="495">
                  <c:v>0.58328703703703699</c:v>
                </c:pt>
                <c:pt idx="496">
                  <c:v>0.58340277777777783</c:v>
                </c:pt>
                <c:pt idx="497">
                  <c:v>0.58351851851851855</c:v>
                </c:pt>
                <c:pt idx="498">
                  <c:v>0.58363425925925927</c:v>
                </c:pt>
                <c:pt idx="499">
                  <c:v>0.58374999999999999</c:v>
                </c:pt>
                <c:pt idx="500">
                  <c:v>0.58386574074074071</c:v>
                </c:pt>
                <c:pt idx="501">
                  <c:v>0.58398148148148155</c:v>
                </c:pt>
                <c:pt idx="502">
                  <c:v>0.58409722222222216</c:v>
                </c:pt>
                <c:pt idx="503">
                  <c:v>0.58421296296296299</c:v>
                </c:pt>
                <c:pt idx="504">
                  <c:v>0.58432870370370371</c:v>
                </c:pt>
                <c:pt idx="505">
                  <c:v>0.58444444444444443</c:v>
                </c:pt>
                <c:pt idx="506">
                  <c:v>0.58456018518518515</c:v>
                </c:pt>
                <c:pt idx="507">
                  <c:v>0.58467592592592588</c:v>
                </c:pt>
                <c:pt idx="508">
                  <c:v>0.58479166666666671</c:v>
                </c:pt>
                <c:pt idx="509">
                  <c:v>0.58490740740740743</c:v>
                </c:pt>
                <c:pt idx="510">
                  <c:v>0.58502314814814815</c:v>
                </c:pt>
                <c:pt idx="511">
                  <c:v>0.58513888888888888</c:v>
                </c:pt>
                <c:pt idx="512">
                  <c:v>0.5852546296296296</c:v>
                </c:pt>
                <c:pt idx="513">
                  <c:v>0.58537037037037043</c:v>
                </c:pt>
                <c:pt idx="514">
                  <c:v>0.58548611111111104</c:v>
                </c:pt>
                <c:pt idx="515">
                  <c:v>0.58560185185185187</c:v>
                </c:pt>
                <c:pt idx="516">
                  <c:v>0.5857175925925926</c:v>
                </c:pt>
                <c:pt idx="517">
                  <c:v>0.58583333333333332</c:v>
                </c:pt>
                <c:pt idx="518">
                  <c:v>0.58594907407407404</c:v>
                </c:pt>
                <c:pt idx="519">
                  <c:v>0.58606481481481476</c:v>
                </c:pt>
                <c:pt idx="520">
                  <c:v>0.58618055555555559</c:v>
                </c:pt>
                <c:pt idx="521">
                  <c:v>0.58629629629629632</c:v>
                </c:pt>
                <c:pt idx="522">
                  <c:v>0.58641203703703704</c:v>
                </c:pt>
                <c:pt idx="523">
                  <c:v>0.58652777777777776</c:v>
                </c:pt>
                <c:pt idx="524">
                  <c:v>0.58664351851851848</c:v>
                </c:pt>
                <c:pt idx="525">
                  <c:v>0.58675925925925931</c:v>
                </c:pt>
                <c:pt idx="526">
                  <c:v>0.58687500000000004</c:v>
                </c:pt>
                <c:pt idx="527">
                  <c:v>0.58699074074074076</c:v>
                </c:pt>
                <c:pt idx="528">
                  <c:v>0.58710648148148148</c:v>
                </c:pt>
                <c:pt idx="529">
                  <c:v>0.5872222222222222</c:v>
                </c:pt>
                <c:pt idx="530">
                  <c:v>0.58733796296296303</c:v>
                </c:pt>
                <c:pt idx="531">
                  <c:v>0.58745370370370364</c:v>
                </c:pt>
                <c:pt idx="532">
                  <c:v>0.58756944444444448</c:v>
                </c:pt>
                <c:pt idx="533">
                  <c:v>0.5876851851851852</c:v>
                </c:pt>
                <c:pt idx="534">
                  <c:v>0.58780092592592592</c:v>
                </c:pt>
                <c:pt idx="535">
                  <c:v>0.58791666666666664</c:v>
                </c:pt>
                <c:pt idx="536">
                  <c:v>0.58803240740740736</c:v>
                </c:pt>
                <c:pt idx="537">
                  <c:v>0.5881481481481482</c:v>
                </c:pt>
                <c:pt idx="538">
                  <c:v>0.58826388888888892</c:v>
                </c:pt>
                <c:pt idx="539">
                  <c:v>0.58837962962962964</c:v>
                </c:pt>
                <c:pt idx="540">
                  <c:v>0.58849537037037036</c:v>
                </c:pt>
                <c:pt idx="541">
                  <c:v>0.58861111111111108</c:v>
                </c:pt>
                <c:pt idx="542">
                  <c:v>0.58872685185185192</c:v>
                </c:pt>
                <c:pt idx="543">
                  <c:v>0.58884259259259253</c:v>
                </c:pt>
                <c:pt idx="544">
                  <c:v>0.58895833333333336</c:v>
                </c:pt>
                <c:pt idx="545">
                  <c:v>0.58907407407407408</c:v>
                </c:pt>
                <c:pt idx="546">
                  <c:v>0.58918981481481481</c:v>
                </c:pt>
                <c:pt idx="547">
                  <c:v>0.58930555555555553</c:v>
                </c:pt>
                <c:pt idx="548">
                  <c:v>0.58942129629629625</c:v>
                </c:pt>
                <c:pt idx="549">
                  <c:v>0.58953703703703708</c:v>
                </c:pt>
                <c:pt idx="550">
                  <c:v>0.5896527777777778</c:v>
                </c:pt>
                <c:pt idx="551">
                  <c:v>0.58976851851851853</c:v>
                </c:pt>
                <c:pt idx="552">
                  <c:v>0.58988425925925925</c:v>
                </c:pt>
                <c:pt idx="553">
                  <c:v>0.59</c:v>
                </c:pt>
                <c:pt idx="554">
                  <c:v>0.5901157407407408</c:v>
                </c:pt>
                <c:pt idx="555">
                  <c:v>0.59023148148148141</c:v>
                </c:pt>
                <c:pt idx="556">
                  <c:v>0.59034722222222225</c:v>
                </c:pt>
                <c:pt idx="557">
                  <c:v>0.59046296296296297</c:v>
                </c:pt>
                <c:pt idx="558">
                  <c:v>0.59057870370370369</c:v>
                </c:pt>
                <c:pt idx="559">
                  <c:v>0.59069444444444441</c:v>
                </c:pt>
                <c:pt idx="560">
                  <c:v>0.59081018518518513</c:v>
                </c:pt>
                <c:pt idx="561">
                  <c:v>0.59092592592592597</c:v>
                </c:pt>
                <c:pt idx="562">
                  <c:v>0.59104166666666669</c:v>
                </c:pt>
                <c:pt idx="563">
                  <c:v>0.59115740740740741</c:v>
                </c:pt>
                <c:pt idx="564">
                  <c:v>0.59127314814814813</c:v>
                </c:pt>
                <c:pt idx="565">
                  <c:v>0.59138888888888885</c:v>
                </c:pt>
                <c:pt idx="566">
                  <c:v>0.59150462962962969</c:v>
                </c:pt>
                <c:pt idx="567">
                  <c:v>0.5916203703703703</c:v>
                </c:pt>
                <c:pt idx="568">
                  <c:v>0.59173611111111113</c:v>
                </c:pt>
                <c:pt idx="569">
                  <c:v>0.59185185185185185</c:v>
                </c:pt>
                <c:pt idx="570">
                  <c:v>0.59196759259259257</c:v>
                </c:pt>
                <c:pt idx="571">
                  <c:v>0.59208333333333341</c:v>
                </c:pt>
                <c:pt idx="572">
                  <c:v>0.59219907407407402</c:v>
                </c:pt>
                <c:pt idx="573">
                  <c:v>0.59231481481481485</c:v>
                </c:pt>
                <c:pt idx="574">
                  <c:v>0.59243055555555557</c:v>
                </c:pt>
                <c:pt idx="575">
                  <c:v>0.59254629629629629</c:v>
                </c:pt>
                <c:pt idx="576">
                  <c:v>0.59266203703703701</c:v>
                </c:pt>
                <c:pt idx="577">
                  <c:v>0.59277777777777774</c:v>
                </c:pt>
                <c:pt idx="578">
                  <c:v>0.59289351851851857</c:v>
                </c:pt>
                <c:pt idx="579">
                  <c:v>0.59300925925925929</c:v>
                </c:pt>
                <c:pt idx="580">
                  <c:v>0.59312500000000001</c:v>
                </c:pt>
                <c:pt idx="581">
                  <c:v>0.59324074074074074</c:v>
                </c:pt>
                <c:pt idx="582">
                  <c:v>0.59335648148148146</c:v>
                </c:pt>
                <c:pt idx="583">
                  <c:v>0.59347222222222229</c:v>
                </c:pt>
                <c:pt idx="584">
                  <c:v>0.5935879629629629</c:v>
                </c:pt>
                <c:pt idx="585">
                  <c:v>0.59370370370370373</c:v>
                </c:pt>
                <c:pt idx="586">
                  <c:v>0.59381944444444446</c:v>
                </c:pt>
                <c:pt idx="587">
                  <c:v>0.59393518518518518</c:v>
                </c:pt>
                <c:pt idx="588">
                  <c:v>0.5940509259259259</c:v>
                </c:pt>
                <c:pt idx="589">
                  <c:v>0.59416666666666662</c:v>
                </c:pt>
                <c:pt idx="590">
                  <c:v>0.59428240740740745</c:v>
                </c:pt>
                <c:pt idx="591">
                  <c:v>0.59439814814814818</c:v>
                </c:pt>
                <c:pt idx="592">
                  <c:v>0.5945138888888889</c:v>
                </c:pt>
                <c:pt idx="593">
                  <c:v>0.59462962962962962</c:v>
                </c:pt>
                <c:pt idx="594">
                  <c:v>0.59474537037037034</c:v>
                </c:pt>
                <c:pt idx="595">
                  <c:v>0.59486111111111117</c:v>
                </c:pt>
                <c:pt idx="596">
                  <c:v>0.59497685185185178</c:v>
                </c:pt>
                <c:pt idx="597">
                  <c:v>0.59509259259259262</c:v>
                </c:pt>
                <c:pt idx="598">
                  <c:v>0.59520833333333334</c:v>
                </c:pt>
                <c:pt idx="599">
                  <c:v>0.59532407407407406</c:v>
                </c:pt>
                <c:pt idx="600">
                  <c:v>0.59543981481481478</c:v>
                </c:pt>
                <c:pt idx="601">
                  <c:v>0.5955555555555555</c:v>
                </c:pt>
                <c:pt idx="602">
                  <c:v>0.59567129629629634</c:v>
                </c:pt>
                <c:pt idx="603">
                  <c:v>0.59578703703703706</c:v>
                </c:pt>
                <c:pt idx="604">
                  <c:v>0.59590277777777778</c:v>
                </c:pt>
                <c:pt idx="605">
                  <c:v>0.5960185185185185</c:v>
                </c:pt>
                <c:pt idx="606">
                  <c:v>0.59613425925925922</c:v>
                </c:pt>
                <c:pt idx="607">
                  <c:v>0.59625000000000006</c:v>
                </c:pt>
                <c:pt idx="608">
                  <c:v>0.59636574074074067</c:v>
                </c:pt>
                <c:pt idx="609">
                  <c:v>0.5964814814814815</c:v>
                </c:pt>
                <c:pt idx="610">
                  <c:v>0.59659722222222222</c:v>
                </c:pt>
                <c:pt idx="611">
                  <c:v>0.59671296296296295</c:v>
                </c:pt>
                <c:pt idx="612">
                  <c:v>0.59682870370370367</c:v>
                </c:pt>
                <c:pt idx="613">
                  <c:v>0.59694444444444439</c:v>
                </c:pt>
                <c:pt idx="614">
                  <c:v>0.59706018518518522</c:v>
                </c:pt>
                <c:pt idx="615">
                  <c:v>0.59717592592592594</c:v>
                </c:pt>
                <c:pt idx="616">
                  <c:v>0.59729166666666667</c:v>
                </c:pt>
                <c:pt idx="617">
                  <c:v>0.59740740740740739</c:v>
                </c:pt>
                <c:pt idx="618">
                  <c:v>0.59752314814814811</c:v>
                </c:pt>
                <c:pt idx="619">
                  <c:v>0.59763888888888894</c:v>
                </c:pt>
                <c:pt idx="620">
                  <c:v>0.59775462962962966</c:v>
                </c:pt>
                <c:pt idx="621">
                  <c:v>0.59787037037037039</c:v>
                </c:pt>
                <c:pt idx="622">
                  <c:v>0.59798611111111111</c:v>
                </c:pt>
                <c:pt idx="623">
                  <c:v>0.59810185185185183</c:v>
                </c:pt>
                <c:pt idx="624">
                  <c:v>0.59821759259259266</c:v>
                </c:pt>
                <c:pt idx="625">
                  <c:v>0.59833333333333327</c:v>
                </c:pt>
                <c:pt idx="626">
                  <c:v>0.59844907407407411</c:v>
                </c:pt>
                <c:pt idx="627">
                  <c:v>0.59856481481481483</c:v>
                </c:pt>
                <c:pt idx="628">
                  <c:v>0.59868055555555555</c:v>
                </c:pt>
                <c:pt idx="629">
                  <c:v>0.59879629629629627</c:v>
                </c:pt>
                <c:pt idx="630">
                  <c:v>0.59891203703703699</c:v>
                </c:pt>
                <c:pt idx="631">
                  <c:v>0.59902777777777783</c:v>
                </c:pt>
                <c:pt idx="632">
                  <c:v>0.59914351851851855</c:v>
                </c:pt>
                <c:pt idx="633">
                  <c:v>0.59925925925925927</c:v>
                </c:pt>
                <c:pt idx="634">
                  <c:v>0.59937499999999999</c:v>
                </c:pt>
                <c:pt idx="635">
                  <c:v>0.59949074074074071</c:v>
                </c:pt>
                <c:pt idx="636">
                  <c:v>0.59960648148148155</c:v>
                </c:pt>
                <c:pt idx="637">
                  <c:v>0.59972222222222216</c:v>
                </c:pt>
                <c:pt idx="638">
                  <c:v>0.59983796296296299</c:v>
                </c:pt>
                <c:pt idx="639">
                  <c:v>0.59995370370370371</c:v>
                </c:pt>
                <c:pt idx="640">
                  <c:v>0.60006944444444443</c:v>
                </c:pt>
                <c:pt idx="641">
                  <c:v>0.60018518518518515</c:v>
                </c:pt>
                <c:pt idx="642">
                  <c:v>0.60030092592592588</c:v>
                </c:pt>
                <c:pt idx="643">
                  <c:v>0.60041666666666671</c:v>
                </c:pt>
                <c:pt idx="644">
                  <c:v>0.60053240740740743</c:v>
                </c:pt>
                <c:pt idx="645">
                  <c:v>0.60064814814814815</c:v>
                </c:pt>
                <c:pt idx="646">
                  <c:v>0.60076388888888888</c:v>
                </c:pt>
                <c:pt idx="647">
                  <c:v>0.6008796296296296</c:v>
                </c:pt>
                <c:pt idx="648">
                  <c:v>0.60099537037037043</c:v>
                </c:pt>
                <c:pt idx="649">
                  <c:v>0.60111111111111104</c:v>
                </c:pt>
                <c:pt idx="650">
                  <c:v>0.60122685185185187</c:v>
                </c:pt>
                <c:pt idx="651">
                  <c:v>0.6013425925925926</c:v>
                </c:pt>
                <c:pt idx="652">
                  <c:v>0.60145833333333332</c:v>
                </c:pt>
                <c:pt idx="653">
                  <c:v>0.60157407407407404</c:v>
                </c:pt>
                <c:pt idx="654">
                  <c:v>0.60168981481481476</c:v>
                </c:pt>
                <c:pt idx="655">
                  <c:v>0.60180555555555559</c:v>
                </c:pt>
                <c:pt idx="656">
                  <c:v>0.60192129629629632</c:v>
                </c:pt>
                <c:pt idx="657">
                  <c:v>0.60203703703703704</c:v>
                </c:pt>
                <c:pt idx="658">
                  <c:v>0.60215277777777776</c:v>
                </c:pt>
                <c:pt idx="659">
                  <c:v>0.60226851851851848</c:v>
                </c:pt>
                <c:pt idx="660">
                  <c:v>0.60238425925925931</c:v>
                </c:pt>
                <c:pt idx="661">
                  <c:v>0.60250000000000004</c:v>
                </c:pt>
                <c:pt idx="662">
                  <c:v>0.60261574074074076</c:v>
                </c:pt>
                <c:pt idx="663">
                  <c:v>0.60273148148148148</c:v>
                </c:pt>
                <c:pt idx="664">
                  <c:v>0.6028472222222222</c:v>
                </c:pt>
                <c:pt idx="665">
                  <c:v>0.60296296296296303</c:v>
                </c:pt>
                <c:pt idx="666">
                  <c:v>0.60307870370370364</c:v>
                </c:pt>
                <c:pt idx="667">
                  <c:v>0.60319444444444448</c:v>
                </c:pt>
                <c:pt idx="668">
                  <c:v>0.6033101851851852</c:v>
                </c:pt>
                <c:pt idx="669">
                  <c:v>0.60342592592592592</c:v>
                </c:pt>
                <c:pt idx="670">
                  <c:v>0.60354166666666664</c:v>
                </c:pt>
                <c:pt idx="671">
                  <c:v>0.60365740740740736</c:v>
                </c:pt>
                <c:pt idx="672">
                  <c:v>0.6037731481481482</c:v>
                </c:pt>
                <c:pt idx="673">
                  <c:v>0.60388888888888892</c:v>
                </c:pt>
                <c:pt idx="674">
                  <c:v>0.60400462962962964</c:v>
                </c:pt>
                <c:pt idx="675">
                  <c:v>0.60412037037037036</c:v>
                </c:pt>
                <c:pt idx="676">
                  <c:v>0.60423611111111108</c:v>
                </c:pt>
                <c:pt idx="677">
                  <c:v>0.60435185185185192</c:v>
                </c:pt>
                <c:pt idx="678">
                  <c:v>0.60446759259259253</c:v>
                </c:pt>
                <c:pt idx="679">
                  <c:v>0.60458333333333336</c:v>
                </c:pt>
                <c:pt idx="680">
                  <c:v>0.60469907407407408</c:v>
                </c:pt>
                <c:pt idx="681">
                  <c:v>0.60481481481481481</c:v>
                </c:pt>
                <c:pt idx="682">
                  <c:v>0.60493055555555553</c:v>
                </c:pt>
                <c:pt idx="683">
                  <c:v>0.60504629629629625</c:v>
                </c:pt>
                <c:pt idx="684">
                  <c:v>0.60516203703703708</c:v>
                </c:pt>
                <c:pt idx="685">
                  <c:v>0.6052777777777778</c:v>
                </c:pt>
                <c:pt idx="686">
                  <c:v>0.60539351851851853</c:v>
                </c:pt>
                <c:pt idx="687">
                  <c:v>0.60550925925925925</c:v>
                </c:pt>
                <c:pt idx="688">
                  <c:v>0.60562499999999997</c:v>
                </c:pt>
                <c:pt idx="689">
                  <c:v>0.6057407407407408</c:v>
                </c:pt>
                <c:pt idx="690">
                  <c:v>0.60585648148148141</c:v>
                </c:pt>
                <c:pt idx="691">
                  <c:v>0.60597222222222225</c:v>
                </c:pt>
                <c:pt idx="692">
                  <c:v>0.60608796296296297</c:v>
                </c:pt>
                <c:pt idx="693">
                  <c:v>0.60620370370370369</c:v>
                </c:pt>
                <c:pt idx="694">
                  <c:v>0.60631944444444441</c:v>
                </c:pt>
                <c:pt idx="695">
                  <c:v>0.60643518518518513</c:v>
                </c:pt>
                <c:pt idx="696">
                  <c:v>0.60655092592592597</c:v>
                </c:pt>
                <c:pt idx="697">
                  <c:v>0.60666666666666669</c:v>
                </c:pt>
                <c:pt idx="698">
                  <c:v>0.60678240740740741</c:v>
                </c:pt>
                <c:pt idx="699">
                  <c:v>0.60689814814814813</c:v>
                </c:pt>
                <c:pt idx="700">
                  <c:v>0.60701388888888885</c:v>
                </c:pt>
                <c:pt idx="701">
                  <c:v>0.60712962962962969</c:v>
                </c:pt>
                <c:pt idx="702">
                  <c:v>0.6072453703703703</c:v>
                </c:pt>
                <c:pt idx="703">
                  <c:v>0.60736111111111113</c:v>
                </c:pt>
                <c:pt idx="704">
                  <c:v>0.60747685185185185</c:v>
                </c:pt>
                <c:pt idx="705">
                  <c:v>0.60759259259259257</c:v>
                </c:pt>
                <c:pt idx="706">
                  <c:v>0.60770833333333341</c:v>
                </c:pt>
                <c:pt idx="707">
                  <c:v>0.60782407407407402</c:v>
                </c:pt>
                <c:pt idx="708">
                  <c:v>0.60793981481481485</c:v>
                </c:pt>
                <c:pt idx="709">
                  <c:v>0.60805555555555557</c:v>
                </c:pt>
                <c:pt idx="710">
                  <c:v>0.60817129629629629</c:v>
                </c:pt>
                <c:pt idx="711">
                  <c:v>0.60828703703703701</c:v>
                </c:pt>
                <c:pt idx="712">
                  <c:v>0.60840277777777774</c:v>
                </c:pt>
                <c:pt idx="713">
                  <c:v>0.60851851851851857</c:v>
                </c:pt>
                <c:pt idx="714">
                  <c:v>0.60863425925925929</c:v>
                </c:pt>
                <c:pt idx="715">
                  <c:v>0.60875000000000001</c:v>
                </c:pt>
                <c:pt idx="716">
                  <c:v>0.60886574074074074</c:v>
                </c:pt>
                <c:pt idx="717">
                  <c:v>0.60898148148148146</c:v>
                </c:pt>
                <c:pt idx="718">
                  <c:v>0.60909722222222229</c:v>
                </c:pt>
                <c:pt idx="719">
                  <c:v>0.6092129629629629</c:v>
                </c:pt>
                <c:pt idx="720">
                  <c:v>0.60932870370370373</c:v>
                </c:pt>
                <c:pt idx="721">
                  <c:v>0.60944444444444446</c:v>
                </c:pt>
                <c:pt idx="722">
                  <c:v>0.60956018518518518</c:v>
                </c:pt>
                <c:pt idx="723">
                  <c:v>0.6096759259259259</c:v>
                </c:pt>
                <c:pt idx="724">
                  <c:v>0.60979166666666662</c:v>
                </c:pt>
                <c:pt idx="725">
                  <c:v>0.60990740740740745</c:v>
                </c:pt>
                <c:pt idx="726">
                  <c:v>0.61002314814814818</c:v>
                </c:pt>
                <c:pt idx="727">
                  <c:v>0.6101388888888889</c:v>
                </c:pt>
                <c:pt idx="728">
                  <c:v>0.61025462962962962</c:v>
                </c:pt>
                <c:pt idx="729">
                  <c:v>0.61037037037037034</c:v>
                </c:pt>
                <c:pt idx="730">
                  <c:v>0.61048611111111117</c:v>
                </c:pt>
                <c:pt idx="731">
                  <c:v>0.61060185185185178</c:v>
                </c:pt>
                <c:pt idx="732">
                  <c:v>0.61071759259259262</c:v>
                </c:pt>
                <c:pt idx="733">
                  <c:v>0.61083333333333334</c:v>
                </c:pt>
                <c:pt idx="734">
                  <c:v>0.61094907407407406</c:v>
                </c:pt>
                <c:pt idx="735">
                  <c:v>0.61106481481481478</c:v>
                </c:pt>
                <c:pt idx="736">
                  <c:v>0.6111805555555555</c:v>
                </c:pt>
                <c:pt idx="737">
                  <c:v>0.61129629629629634</c:v>
                </c:pt>
                <c:pt idx="738">
                  <c:v>0.61141203703703706</c:v>
                </c:pt>
                <c:pt idx="739">
                  <c:v>0.61152777777777778</c:v>
                </c:pt>
                <c:pt idx="740">
                  <c:v>0.6116435185185185</c:v>
                </c:pt>
                <c:pt idx="741">
                  <c:v>0.61175925925925922</c:v>
                </c:pt>
                <c:pt idx="742">
                  <c:v>0.61187500000000006</c:v>
                </c:pt>
                <c:pt idx="743">
                  <c:v>0.61199074074074067</c:v>
                </c:pt>
                <c:pt idx="744">
                  <c:v>0.6121064814814815</c:v>
                </c:pt>
                <c:pt idx="745">
                  <c:v>0.61222222222222222</c:v>
                </c:pt>
                <c:pt idx="746">
                  <c:v>0.61233796296296295</c:v>
                </c:pt>
                <c:pt idx="747">
                  <c:v>0.61245370370370367</c:v>
                </c:pt>
                <c:pt idx="748">
                  <c:v>0.61256944444444439</c:v>
                </c:pt>
                <c:pt idx="749">
                  <c:v>0.61268518518518522</c:v>
                </c:pt>
                <c:pt idx="750">
                  <c:v>0.61280092592592594</c:v>
                </c:pt>
                <c:pt idx="751">
                  <c:v>0.61291666666666667</c:v>
                </c:pt>
                <c:pt idx="752">
                  <c:v>0.61303240740740739</c:v>
                </c:pt>
                <c:pt idx="753">
                  <c:v>0.61314814814814811</c:v>
                </c:pt>
                <c:pt idx="754">
                  <c:v>0.61326388888888894</c:v>
                </c:pt>
                <c:pt idx="755">
                  <c:v>0.61337962962962966</c:v>
                </c:pt>
                <c:pt idx="756">
                  <c:v>0.61349537037037039</c:v>
                </c:pt>
                <c:pt idx="757">
                  <c:v>0.61361111111111111</c:v>
                </c:pt>
                <c:pt idx="758">
                  <c:v>0.61372685185185183</c:v>
                </c:pt>
                <c:pt idx="759">
                  <c:v>0.61384259259259266</c:v>
                </c:pt>
                <c:pt idx="760">
                  <c:v>0.61395833333333327</c:v>
                </c:pt>
                <c:pt idx="761">
                  <c:v>0.61407407407407411</c:v>
                </c:pt>
                <c:pt idx="762">
                  <c:v>0.61418981481481483</c:v>
                </c:pt>
                <c:pt idx="763">
                  <c:v>0.61430555555555555</c:v>
                </c:pt>
                <c:pt idx="764">
                  <c:v>0.61442129629629627</c:v>
                </c:pt>
                <c:pt idx="765">
                  <c:v>0.61453703703703699</c:v>
                </c:pt>
                <c:pt idx="766">
                  <c:v>0.61465277777777783</c:v>
                </c:pt>
                <c:pt idx="767">
                  <c:v>0.61476851851851855</c:v>
                </c:pt>
                <c:pt idx="768">
                  <c:v>0.61488425925925927</c:v>
                </c:pt>
                <c:pt idx="769">
                  <c:v>0.61499999999999999</c:v>
                </c:pt>
                <c:pt idx="770">
                  <c:v>0.61511574074074071</c:v>
                </c:pt>
                <c:pt idx="771">
                  <c:v>0.61523148148148155</c:v>
                </c:pt>
                <c:pt idx="772">
                  <c:v>0.61534722222222216</c:v>
                </c:pt>
                <c:pt idx="773">
                  <c:v>0.61546296296296299</c:v>
                </c:pt>
                <c:pt idx="774">
                  <c:v>0.61557870370370371</c:v>
                </c:pt>
                <c:pt idx="775">
                  <c:v>0.61569444444444443</c:v>
                </c:pt>
                <c:pt idx="776">
                  <c:v>0.61581018518518515</c:v>
                </c:pt>
                <c:pt idx="777">
                  <c:v>0.61592592592592588</c:v>
                </c:pt>
                <c:pt idx="778">
                  <c:v>0.61604166666666671</c:v>
                </c:pt>
                <c:pt idx="779">
                  <c:v>0.61615740740740743</c:v>
                </c:pt>
                <c:pt idx="780">
                  <c:v>0.61627314814814815</c:v>
                </c:pt>
                <c:pt idx="781">
                  <c:v>0.61638888888888888</c:v>
                </c:pt>
                <c:pt idx="782">
                  <c:v>0.6165046296296296</c:v>
                </c:pt>
                <c:pt idx="783">
                  <c:v>0.61662037037037043</c:v>
                </c:pt>
                <c:pt idx="784">
                  <c:v>0.61673611111111104</c:v>
                </c:pt>
                <c:pt idx="785">
                  <c:v>0.61685185185185187</c:v>
                </c:pt>
                <c:pt idx="786">
                  <c:v>0.6169675925925926</c:v>
                </c:pt>
                <c:pt idx="787">
                  <c:v>0.61708333333333332</c:v>
                </c:pt>
                <c:pt idx="788">
                  <c:v>0.61719907407407404</c:v>
                </c:pt>
                <c:pt idx="789">
                  <c:v>0.61731481481481476</c:v>
                </c:pt>
                <c:pt idx="790">
                  <c:v>0.61743055555555559</c:v>
                </c:pt>
                <c:pt idx="791">
                  <c:v>0.61754629629629632</c:v>
                </c:pt>
                <c:pt idx="792">
                  <c:v>0.61766203703703704</c:v>
                </c:pt>
                <c:pt idx="793">
                  <c:v>0.61777777777777776</c:v>
                </c:pt>
                <c:pt idx="794">
                  <c:v>0.61789351851851848</c:v>
                </c:pt>
                <c:pt idx="795">
                  <c:v>0.61800925925925931</c:v>
                </c:pt>
                <c:pt idx="796">
                  <c:v>0.61812500000000004</c:v>
                </c:pt>
                <c:pt idx="797">
                  <c:v>0.61824074074074076</c:v>
                </c:pt>
                <c:pt idx="798">
                  <c:v>0.61835648148148148</c:v>
                </c:pt>
                <c:pt idx="799">
                  <c:v>0.6184722222222222</c:v>
                </c:pt>
                <c:pt idx="800">
                  <c:v>0.61858796296296303</c:v>
                </c:pt>
                <c:pt idx="801">
                  <c:v>0.61870370370370364</c:v>
                </c:pt>
                <c:pt idx="802">
                  <c:v>0.61881944444444448</c:v>
                </c:pt>
                <c:pt idx="803">
                  <c:v>0.6189351851851852</c:v>
                </c:pt>
                <c:pt idx="804">
                  <c:v>0.61905092592592592</c:v>
                </c:pt>
                <c:pt idx="805">
                  <c:v>0.61916666666666664</c:v>
                </c:pt>
                <c:pt idx="806">
                  <c:v>0.61928240740740736</c:v>
                </c:pt>
                <c:pt idx="807">
                  <c:v>0.6193981481481482</c:v>
                </c:pt>
                <c:pt idx="808">
                  <c:v>0.61951388888888892</c:v>
                </c:pt>
                <c:pt idx="809">
                  <c:v>0.61962962962962964</c:v>
                </c:pt>
                <c:pt idx="810">
                  <c:v>0.61974537037037036</c:v>
                </c:pt>
                <c:pt idx="811">
                  <c:v>0.61986111111111108</c:v>
                </c:pt>
                <c:pt idx="812">
                  <c:v>0.61997685185185192</c:v>
                </c:pt>
                <c:pt idx="813">
                  <c:v>0.62009259259259253</c:v>
                </c:pt>
                <c:pt idx="814">
                  <c:v>0.62020833333333336</c:v>
                </c:pt>
                <c:pt idx="815">
                  <c:v>0.62032407407407408</c:v>
                </c:pt>
                <c:pt idx="816">
                  <c:v>0.62043981481481481</c:v>
                </c:pt>
                <c:pt idx="817">
                  <c:v>0.62055555555555553</c:v>
                </c:pt>
                <c:pt idx="818">
                  <c:v>0.62067129629629625</c:v>
                </c:pt>
                <c:pt idx="819">
                  <c:v>0.62078703703703708</c:v>
                </c:pt>
                <c:pt idx="820">
                  <c:v>0.6209027777777778</c:v>
                </c:pt>
                <c:pt idx="821">
                  <c:v>0.62101851851851853</c:v>
                </c:pt>
                <c:pt idx="822">
                  <c:v>0.62113425925925925</c:v>
                </c:pt>
                <c:pt idx="823">
                  <c:v>0.62124999999999997</c:v>
                </c:pt>
                <c:pt idx="824">
                  <c:v>0.6213657407407408</c:v>
                </c:pt>
                <c:pt idx="825">
                  <c:v>0.62148148148148141</c:v>
                </c:pt>
                <c:pt idx="826">
                  <c:v>0.62159722222222225</c:v>
                </c:pt>
                <c:pt idx="827">
                  <c:v>0.62171296296296297</c:v>
                </c:pt>
                <c:pt idx="828">
                  <c:v>0.62182870370370369</c:v>
                </c:pt>
                <c:pt idx="829">
                  <c:v>0.62194444444444441</c:v>
                </c:pt>
                <c:pt idx="830">
                  <c:v>0.62206018518518513</c:v>
                </c:pt>
                <c:pt idx="831">
                  <c:v>0.62217592592592597</c:v>
                </c:pt>
                <c:pt idx="832">
                  <c:v>0.62229166666666669</c:v>
                </c:pt>
                <c:pt idx="833">
                  <c:v>0.62240740740740741</c:v>
                </c:pt>
                <c:pt idx="834">
                  <c:v>0.62252314814814813</c:v>
                </c:pt>
                <c:pt idx="835">
                  <c:v>0.62263888888888885</c:v>
                </c:pt>
                <c:pt idx="836">
                  <c:v>0.62275462962962969</c:v>
                </c:pt>
                <c:pt idx="837">
                  <c:v>0.6228703703703703</c:v>
                </c:pt>
                <c:pt idx="838">
                  <c:v>0.62298611111111113</c:v>
                </c:pt>
                <c:pt idx="839">
                  <c:v>0.62310185185185185</c:v>
                </c:pt>
                <c:pt idx="840">
                  <c:v>0.62321759259259257</c:v>
                </c:pt>
                <c:pt idx="841">
                  <c:v>0.62333333333333341</c:v>
                </c:pt>
                <c:pt idx="842">
                  <c:v>0.62344907407407402</c:v>
                </c:pt>
                <c:pt idx="843">
                  <c:v>0.62356481481481485</c:v>
                </c:pt>
                <c:pt idx="844">
                  <c:v>0.62368055555555557</c:v>
                </c:pt>
                <c:pt idx="845">
                  <c:v>0.62379629629629629</c:v>
                </c:pt>
                <c:pt idx="846">
                  <c:v>0.62391203703703701</c:v>
                </c:pt>
                <c:pt idx="847">
                  <c:v>0.62402777777777774</c:v>
                </c:pt>
                <c:pt idx="848">
                  <c:v>0.62414351851851857</c:v>
                </c:pt>
                <c:pt idx="849">
                  <c:v>0.62425925925925929</c:v>
                </c:pt>
                <c:pt idx="850">
                  <c:v>0.62437500000000001</c:v>
                </c:pt>
                <c:pt idx="851">
                  <c:v>0.62449074074074074</c:v>
                </c:pt>
                <c:pt idx="852">
                  <c:v>0.62460648148148146</c:v>
                </c:pt>
                <c:pt idx="853">
                  <c:v>0.62472222222222229</c:v>
                </c:pt>
                <c:pt idx="854">
                  <c:v>0.6248379629629629</c:v>
                </c:pt>
                <c:pt idx="855">
                  <c:v>0.62495370370370373</c:v>
                </c:pt>
                <c:pt idx="856">
                  <c:v>0.62506944444444446</c:v>
                </c:pt>
                <c:pt idx="857">
                  <c:v>0.62518518518518518</c:v>
                </c:pt>
                <c:pt idx="858">
                  <c:v>0.6253009259259259</c:v>
                </c:pt>
                <c:pt idx="859">
                  <c:v>0.62541666666666662</c:v>
                </c:pt>
                <c:pt idx="860">
                  <c:v>0.62553240740740745</c:v>
                </c:pt>
                <c:pt idx="861">
                  <c:v>0.62564814814814818</c:v>
                </c:pt>
                <c:pt idx="862">
                  <c:v>0.6257638888888889</c:v>
                </c:pt>
                <c:pt idx="863">
                  <c:v>0.62587962962962962</c:v>
                </c:pt>
                <c:pt idx="864">
                  <c:v>0.62599537037037034</c:v>
                </c:pt>
                <c:pt idx="865">
                  <c:v>0.62611111111111117</c:v>
                </c:pt>
                <c:pt idx="866">
                  <c:v>0.62622685185185178</c:v>
                </c:pt>
                <c:pt idx="867">
                  <c:v>0.62634259259259262</c:v>
                </c:pt>
                <c:pt idx="868">
                  <c:v>0.62645833333333334</c:v>
                </c:pt>
                <c:pt idx="869">
                  <c:v>0.62657407407407406</c:v>
                </c:pt>
                <c:pt idx="870">
                  <c:v>0.62668981481481478</c:v>
                </c:pt>
                <c:pt idx="871">
                  <c:v>0.6268055555555555</c:v>
                </c:pt>
                <c:pt idx="872">
                  <c:v>0.62692129629629634</c:v>
                </c:pt>
                <c:pt idx="873">
                  <c:v>0.62703703703703706</c:v>
                </c:pt>
                <c:pt idx="874">
                  <c:v>0.62715277777777778</c:v>
                </c:pt>
                <c:pt idx="875">
                  <c:v>0.6272685185185185</c:v>
                </c:pt>
                <c:pt idx="876">
                  <c:v>0.62738425925925922</c:v>
                </c:pt>
                <c:pt idx="877">
                  <c:v>0.62750000000000006</c:v>
                </c:pt>
                <c:pt idx="878">
                  <c:v>0.62761574074074067</c:v>
                </c:pt>
                <c:pt idx="879">
                  <c:v>0.6277314814814815</c:v>
                </c:pt>
                <c:pt idx="880">
                  <c:v>0.62784722222222222</c:v>
                </c:pt>
                <c:pt idx="881">
                  <c:v>0.62796296296296295</c:v>
                </c:pt>
                <c:pt idx="882">
                  <c:v>0.62807870370370367</c:v>
                </c:pt>
                <c:pt idx="883">
                  <c:v>0.62819444444444439</c:v>
                </c:pt>
                <c:pt idx="884">
                  <c:v>0.62831018518518522</c:v>
                </c:pt>
                <c:pt idx="885">
                  <c:v>0.62842592592592594</c:v>
                </c:pt>
                <c:pt idx="886">
                  <c:v>0.62854166666666667</c:v>
                </c:pt>
                <c:pt idx="887">
                  <c:v>0.62865740740740739</c:v>
                </c:pt>
                <c:pt idx="888">
                  <c:v>0.62877314814814811</c:v>
                </c:pt>
                <c:pt idx="889">
                  <c:v>0.62888888888888894</c:v>
                </c:pt>
                <c:pt idx="890">
                  <c:v>0.62900462962962966</c:v>
                </c:pt>
                <c:pt idx="891">
                  <c:v>0.62912037037037039</c:v>
                </c:pt>
                <c:pt idx="892">
                  <c:v>0.62923611111111111</c:v>
                </c:pt>
                <c:pt idx="893">
                  <c:v>0.62935185185185183</c:v>
                </c:pt>
                <c:pt idx="894">
                  <c:v>0.62946759259259266</c:v>
                </c:pt>
                <c:pt idx="895">
                  <c:v>0.62958333333333327</c:v>
                </c:pt>
                <c:pt idx="896">
                  <c:v>0.62969907407407411</c:v>
                </c:pt>
                <c:pt idx="897">
                  <c:v>0.62981481481481483</c:v>
                </c:pt>
                <c:pt idx="898">
                  <c:v>0.62993055555555555</c:v>
                </c:pt>
                <c:pt idx="899">
                  <c:v>0.63004629629629627</c:v>
                </c:pt>
                <c:pt idx="900">
                  <c:v>0.63016203703703699</c:v>
                </c:pt>
                <c:pt idx="901">
                  <c:v>0.63027777777777783</c:v>
                </c:pt>
                <c:pt idx="902">
                  <c:v>0.63039351851851855</c:v>
                </c:pt>
                <c:pt idx="903">
                  <c:v>0.63050925925925927</c:v>
                </c:pt>
                <c:pt idx="904">
                  <c:v>0.63062499999999999</c:v>
                </c:pt>
                <c:pt idx="905">
                  <c:v>0.63074074074074071</c:v>
                </c:pt>
                <c:pt idx="906">
                  <c:v>0.63085648148148155</c:v>
                </c:pt>
                <c:pt idx="907">
                  <c:v>0.63097222222222216</c:v>
                </c:pt>
                <c:pt idx="908">
                  <c:v>0.63108796296296299</c:v>
                </c:pt>
                <c:pt idx="909">
                  <c:v>0.63120370370370371</c:v>
                </c:pt>
                <c:pt idx="910">
                  <c:v>0.63131944444444443</c:v>
                </c:pt>
                <c:pt idx="911">
                  <c:v>0.63143518518518515</c:v>
                </c:pt>
                <c:pt idx="912">
                  <c:v>0.63155092592592588</c:v>
                </c:pt>
                <c:pt idx="913">
                  <c:v>0.63166666666666671</c:v>
                </c:pt>
                <c:pt idx="914">
                  <c:v>0.63178240740740743</c:v>
                </c:pt>
                <c:pt idx="915">
                  <c:v>0.63189814814814815</c:v>
                </c:pt>
                <c:pt idx="916">
                  <c:v>0.63201388888888888</c:v>
                </c:pt>
                <c:pt idx="917">
                  <c:v>0.6321296296296296</c:v>
                </c:pt>
                <c:pt idx="918">
                  <c:v>0.63224537037037043</c:v>
                </c:pt>
                <c:pt idx="919">
                  <c:v>0.63236111111111104</c:v>
                </c:pt>
                <c:pt idx="920">
                  <c:v>0.63247685185185187</c:v>
                </c:pt>
                <c:pt idx="921">
                  <c:v>0.6325925925925926</c:v>
                </c:pt>
                <c:pt idx="922">
                  <c:v>0.63270833333333332</c:v>
                </c:pt>
                <c:pt idx="923">
                  <c:v>0.63282407407407404</c:v>
                </c:pt>
                <c:pt idx="924">
                  <c:v>0.63293981481481476</c:v>
                </c:pt>
                <c:pt idx="925">
                  <c:v>0.63305555555555559</c:v>
                </c:pt>
                <c:pt idx="926">
                  <c:v>0.63317129629629632</c:v>
                </c:pt>
                <c:pt idx="927">
                  <c:v>0.63328703703703704</c:v>
                </c:pt>
                <c:pt idx="928">
                  <c:v>0.63340277777777776</c:v>
                </c:pt>
                <c:pt idx="929">
                  <c:v>0.63351851851851848</c:v>
                </c:pt>
                <c:pt idx="930">
                  <c:v>0.63363425925925931</c:v>
                </c:pt>
                <c:pt idx="931">
                  <c:v>0.63375000000000004</c:v>
                </c:pt>
                <c:pt idx="932">
                  <c:v>0.63386574074074076</c:v>
                </c:pt>
                <c:pt idx="933">
                  <c:v>0.63398148148148148</c:v>
                </c:pt>
                <c:pt idx="934">
                  <c:v>0.6340972222222222</c:v>
                </c:pt>
                <c:pt idx="935">
                  <c:v>0.63421296296296303</c:v>
                </c:pt>
                <c:pt idx="936">
                  <c:v>0.63432870370370364</c:v>
                </c:pt>
                <c:pt idx="937">
                  <c:v>0.63444444444444448</c:v>
                </c:pt>
                <c:pt idx="938">
                  <c:v>0.6345601851851852</c:v>
                </c:pt>
                <c:pt idx="939">
                  <c:v>0.63467592592592592</c:v>
                </c:pt>
                <c:pt idx="940">
                  <c:v>0.63479166666666664</c:v>
                </c:pt>
                <c:pt idx="941">
                  <c:v>0.63490740740740736</c:v>
                </c:pt>
                <c:pt idx="942">
                  <c:v>0.6350231481481482</c:v>
                </c:pt>
                <c:pt idx="943">
                  <c:v>0.63513888888888892</c:v>
                </c:pt>
                <c:pt idx="944">
                  <c:v>0.63525462962962964</c:v>
                </c:pt>
                <c:pt idx="945">
                  <c:v>0.63537037037037036</c:v>
                </c:pt>
                <c:pt idx="946">
                  <c:v>0.63548611111111108</c:v>
                </c:pt>
                <c:pt idx="947">
                  <c:v>0.63560185185185192</c:v>
                </c:pt>
                <c:pt idx="948">
                  <c:v>0.63571759259259253</c:v>
                </c:pt>
                <c:pt idx="949">
                  <c:v>0.63583333333333336</c:v>
                </c:pt>
                <c:pt idx="950">
                  <c:v>0.63594907407407408</c:v>
                </c:pt>
                <c:pt idx="951">
                  <c:v>0.63606481481481481</c:v>
                </c:pt>
                <c:pt idx="952">
                  <c:v>0.63618055555555553</c:v>
                </c:pt>
                <c:pt idx="953">
                  <c:v>0.63629629629629625</c:v>
                </c:pt>
                <c:pt idx="954">
                  <c:v>0.63641203703703708</c:v>
                </c:pt>
                <c:pt idx="955">
                  <c:v>0.6365277777777778</c:v>
                </c:pt>
                <c:pt idx="956">
                  <c:v>0.63664351851851853</c:v>
                </c:pt>
                <c:pt idx="957">
                  <c:v>0.63675925925925925</c:v>
                </c:pt>
                <c:pt idx="958">
                  <c:v>0.63687499999999997</c:v>
                </c:pt>
                <c:pt idx="959">
                  <c:v>0.6369907407407408</c:v>
                </c:pt>
                <c:pt idx="960">
                  <c:v>0.63710648148148141</c:v>
                </c:pt>
                <c:pt idx="961">
                  <c:v>0.63722222222222225</c:v>
                </c:pt>
                <c:pt idx="962">
                  <c:v>0.63733796296296297</c:v>
                </c:pt>
                <c:pt idx="963">
                  <c:v>0.63745370370370369</c:v>
                </c:pt>
                <c:pt idx="964">
                  <c:v>0.63756944444444441</c:v>
                </c:pt>
                <c:pt idx="965">
                  <c:v>0.63768518518518513</c:v>
                </c:pt>
                <c:pt idx="966">
                  <c:v>0.63780092592592597</c:v>
                </c:pt>
                <c:pt idx="967">
                  <c:v>0.63791666666666669</c:v>
                </c:pt>
                <c:pt idx="968">
                  <c:v>0.63803240740740741</c:v>
                </c:pt>
                <c:pt idx="969">
                  <c:v>0.63814814814814813</c:v>
                </c:pt>
                <c:pt idx="970">
                  <c:v>0.63826388888888885</c:v>
                </c:pt>
                <c:pt idx="971">
                  <c:v>0.63837962962962969</c:v>
                </c:pt>
                <c:pt idx="972">
                  <c:v>0.6384953703703703</c:v>
                </c:pt>
                <c:pt idx="973">
                  <c:v>0.63861111111111113</c:v>
                </c:pt>
                <c:pt idx="974">
                  <c:v>0.63872685185185185</c:v>
                </c:pt>
                <c:pt idx="975">
                  <c:v>0.63884259259259257</c:v>
                </c:pt>
                <c:pt idx="976">
                  <c:v>0.63895833333333341</c:v>
                </c:pt>
                <c:pt idx="977">
                  <c:v>0.63907407407407402</c:v>
                </c:pt>
                <c:pt idx="978">
                  <c:v>0.63918981481481485</c:v>
                </c:pt>
                <c:pt idx="979">
                  <c:v>0.63930555555555557</c:v>
                </c:pt>
                <c:pt idx="980">
                  <c:v>0.63942129629629629</c:v>
                </c:pt>
                <c:pt idx="981">
                  <c:v>0.63953703703703701</c:v>
                </c:pt>
                <c:pt idx="982">
                  <c:v>0.63965277777777774</c:v>
                </c:pt>
                <c:pt idx="983">
                  <c:v>0.63976851851851857</c:v>
                </c:pt>
                <c:pt idx="984">
                  <c:v>0.63988425925925929</c:v>
                </c:pt>
                <c:pt idx="985">
                  <c:v>0.64</c:v>
                </c:pt>
                <c:pt idx="986">
                  <c:v>0.64011574074074074</c:v>
                </c:pt>
                <c:pt idx="987">
                  <c:v>0.64023148148148146</c:v>
                </c:pt>
                <c:pt idx="988">
                  <c:v>0.64034722222222229</c:v>
                </c:pt>
                <c:pt idx="989">
                  <c:v>0.6404629629629629</c:v>
                </c:pt>
                <c:pt idx="990">
                  <c:v>0.64057870370370373</c:v>
                </c:pt>
                <c:pt idx="991">
                  <c:v>0.64069444444444446</c:v>
                </c:pt>
                <c:pt idx="992">
                  <c:v>0.64081018518518518</c:v>
                </c:pt>
                <c:pt idx="993">
                  <c:v>0.6409259259259259</c:v>
                </c:pt>
                <c:pt idx="994">
                  <c:v>0.64104166666666662</c:v>
                </c:pt>
                <c:pt idx="995">
                  <c:v>0.64115740740740745</c:v>
                </c:pt>
                <c:pt idx="996">
                  <c:v>0.64127314814814818</c:v>
                </c:pt>
                <c:pt idx="997">
                  <c:v>0.6413888888888889</c:v>
                </c:pt>
                <c:pt idx="998">
                  <c:v>0.64150462962962962</c:v>
                </c:pt>
                <c:pt idx="999">
                  <c:v>0.64162037037037034</c:v>
                </c:pt>
                <c:pt idx="1000">
                  <c:v>0.64173611111111117</c:v>
                </c:pt>
                <c:pt idx="1001">
                  <c:v>0.64185185185185178</c:v>
                </c:pt>
                <c:pt idx="1002">
                  <c:v>0.64196759259259262</c:v>
                </c:pt>
                <c:pt idx="1003">
                  <c:v>0.64208333333333334</c:v>
                </c:pt>
                <c:pt idx="1004">
                  <c:v>0.64219907407407406</c:v>
                </c:pt>
                <c:pt idx="1005">
                  <c:v>0.64231481481481478</c:v>
                </c:pt>
                <c:pt idx="1006">
                  <c:v>0.6424305555555555</c:v>
                </c:pt>
                <c:pt idx="1007">
                  <c:v>0.64254629629629634</c:v>
                </c:pt>
                <c:pt idx="1008">
                  <c:v>0.64266203703703706</c:v>
                </c:pt>
                <c:pt idx="1009">
                  <c:v>0.64277777777777778</c:v>
                </c:pt>
                <c:pt idx="1010">
                  <c:v>0.6428935185185185</c:v>
                </c:pt>
                <c:pt idx="1011">
                  <c:v>0.64300925925925922</c:v>
                </c:pt>
                <c:pt idx="1012">
                  <c:v>0.64312500000000006</c:v>
                </c:pt>
                <c:pt idx="1013">
                  <c:v>0.64324074074074067</c:v>
                </c:pt>
                <c:pt idx="1014">
                  <c:v>0.6433564814814815</c:v>
                </c:pt>
                <c:pt idx="1015">
                  <c:v>0.64347222222222222</c:v>
                </c:pt>
                <c:pt idx="1016">
                  <c:v>0.64358796296296295</c:v>
                </c:pt>
                <c:pt idx="1017">
                  <c:v>0.64370370370370367</c:v>
                </c:pt>
                <c:pt idx="1018">
                  <c:v>0.64381944444444439</c:v>
                </c:pt>
                <c:pt idx="1019">
                  <c:v>0.64393518518518522</c:v>
                </c:pt>
                <c:pt idx="1020">
                  <c:v>0.64405092592592594</c:v>
                </c:pt>
                <c:pt idx="1021">
                  <c:v>0.64416666666666667</c:v>
                </c:pt>
                <c:pt idx="1022">
                  <c:v>0.64428240740740739</c:v>
                </c:pt>
                <c:pt idx="1023">
                  <c:v>0.64439814814814811</c:v>
                </c:pt>
                <c:pt idx="1024">
                  <c:v>0.64451388888888894</c:v>
                </c:pt>
                <c:pt idx="1025">
                  <c:v>0.64462962962962966</c:v>
                </c:pt>
                <c:pt idx="1026">
                  <c:v>0.64474537037037039</c:v>
                </c:pt>
                <c:pt idx="1027">
                  <c:v>0.64486111111111111</c:v>
                </c:pt>
                <c:pt idx="1028">
                  <c:v>0.64497685185185183</c:v>
                </c:pt>
                <c:pt idx="1029">
                  <c:v>0.64509259259259266</c:v>
                </c:pt>
                <c:pt idx="1030">
                  <c:v>0.64520833333333327</c:v>
                </c:pt>
                <c:pt idx="1031">
                  <c:v>0.64532407407407411</c:v>
                </c:pt>
                <c:pt idx="1032">
                  <c:v>0.64543981481481483</c:v>
                </c:pt>
                <c:pt idx="1033">
                  <c:v>0.64555555555555555</c:v>
                </c:pt>
                <c:pt idx="1034">
                  <c:v>0.64567129629629627</c:v>
                </c:pt>
                <c:pt idx="1035">
                  <c:v>0.64578703703703699</c:v>
                </c:pt>
                <c:pt idx="1036">
                  <c:v>0.64590277777777783</c:v>
                </c:pt>
                <c:pt idx="1037">
                  <c:v>0.64601851851851855</c:v>
                </c:pt>
                <c:pt idx="1038">
                  <c:v>0.64613425925925927</c:v>
                </c:pt>
                <c:pt idx="1039">
                  <c:v>0.64624999999999999</c:v>
                </c:pt>
                <c:pt idx="1040">
                  <c:v>0.64636574074074071</c:v>
                </c:pt>
                <c:pt idx="1041">
                  <c:v>0.64648148148148155</c:v>
                </c:pt>
                <c:pt idx="1042">
                  <c:v>0.64659722222222216</c:v>
                </c:pt>
                <c:pt idx="1043">
                  <c:v>0.64671296296296299</c:v>
                </c:pt>
                <c:pt idx="1044">
                  <c:v>0.64682870370370371</c:v>
                </c:pt>
                <c:pt idx="1045">
                  <c:v>0.64694444444444443</c:v>
                </c:pt>
                <c:pt idx="1046">
                  <c:v>0.64706018518518515</c:v>
                </c:pt>
                <c:pt idx="1047">
                  <c:v>0.64717592592592588</c:v>
                </c:pt>
                <c:pt idx="1048">
                  <c:v>0.64729166666666671</c:v>
                </c:pt>
                <c:pt idx="1049">
                  <c:v>0.64740740740740743</c:v>
                </c:pt>
                <c:pt idx="1050">
                  <c:v>0.64752314814814815</c:v>
                </c:pt>
                <c:pt idx="1051">
                  <c:v>0.64763888888888888</c:v>
                </c:pt>
                <c:pt idx="1052">
                  <c:v>0.6477546296296296</c:v>
                </c:pt>
                <c:pt idx="1053">
                  <c:v>0.64787037037037043</c:v>
                </c:pt>
                <c:pt idx="1054">
                  <c:v>0.64798611111111104</c:v>
                </c:pt>
                <c:pt idx="1055">
                  <c:v>0.64810185185185187</c:v>
                </c:pt>
                <c:pt idx="1056">
                  <c:v>0.6482175925925926</c:v>
                </c:pt>
                <c:pt idx="1057">
                  <c:v>0.64833333333333332</c:v>
                </c:pt>
                <c:pt idx="1058">
                  <c:v>0.64844907407407404</c:v>
                </c:pt>
                <c:pt idx="1059">
                  <c:v>0.64856481481481476</c:v>
                </c:pt>
                <c:pt idx="1060">
                  <c:v>0.64868055555555559</c:v>
                </c:pt>
                <c:pt idx="1061">
                  <c:v>0.64879629629629632</c:v>
                </c:pt>
                <c:pt idx="1062">
                  <c:v>0.64891203703703704</c:v>
                </c:pt>
                <c:pt idx="1063">
                  <c:v>0.64902777777777776</c:v>
                </c:pt>
                <c:pt idx="1064">
                  <c:v>0.64914351851851848</c:v>
                </c:pt>
                <c:pt idx="1065">
                  <c:v>0.64925925925925931</c:v>
                </c:pt>
                <c:pt idx="1066">
                  <c:v>0.64937500000000004</c:v>
                </c:pt>
                <c:pt idx="1067">
                  <c:v>0.64949074074074076</c:v>
                </c:pt>
                <c:pt idx="1068">
                  <c:v>0.64960648148148148</c:v>
                </c:pt>
                <c:pt idx="1069">
                  <c:v>0.6497222222222222</c:v>
                </c:pt>
                <c:pt idx="1070">
                  <c:v>0.64983796296296303</c:v>
                </c:pt>
                <c:pt idx="1071">
                  <c:v>0.64995370370370364</c:v>
                </c:pt>
                <c:pt idx="1072">
                  <c:v>0.65006944444444448</c:v>
                </c:pt>
                <c:pt idx="1073">
                  <c:v>0.6501851851851852</c:v>
                </c:pt>
                <c:pt idx="1074">
                  <c:v>0.65030092592592592</c:v>
                </c:pt>
                <c:pt idx="1075">
                  <c:v>0.65041666666666664</c:v>
                </c:pt>
                <c:pt idx="1076">
                  <c:v>0.65053240740740736</c:v>
                </c:pt>
                <c:pt idx="1077">
                  <c:v>0.6506481481481482</c:v>
                </c:pt>
                <c:pt idx="1078">
                  <c:v>0.65076388888888892</c:v>
                </c:pt>
                <c:pt idx="1079">
                  <c:v>0.65087962962962964</c:v>
                </c:pt>
                <c:pt idx="1080">
                  <c:v>0.65099537037037036</c:v>
                </c:pt>
                <c:pt idx="1081">
                  <c:v>0.65111111111111108</c:v>
                </c:pt>
                <c:pt idx="1082">
                  <c:v>0.65122685185185192</c:v>
                </c:pt>
                <c:pt idx="1083">
                  <c:v>0.65134259259259253</c:v>
                </c:pt>
                <c:pt idx="1084">
                  <c:v>0.65145833333333336</c:v>
                </c:pt>
                <c:pt idx="1085">
                  <c:v>0.65157407407407408</c:v>
                </c:pt>
                <c:pt idx="1086">
                  <c:v>0.65168981481481481</c:v>
                </c:pt>
                <c:pt idx="1087">
                  <c:v>0.65180555555555553</c:v>
                </c:pt>
                <c:pt idx="1088">
                  <c:v>0.65192129629629625</c:v>
                </c:pt>
                <c:pt idx="1089">
                  <c:v>0.65203703703703708</c:v>
                </c:pt>
                <c:pt idx="1090">
                  <c:v>0.6521527777777778</c:v>
                </c:pt>
                <c:pt idx="1091">
                  <c:v>0.65226851851851853</c:v>
                </c:pt>
                <c:pt idx="1092">
                  <c:v>0.65238425925925925</c:v>
                </c:pt>
                <c:pt idx="1093">
                  <c:v>0.65249999999999997</c:v>
                </c:pt>
                <c:pt idx="1094">
                  <c:v>0.6526157407407408</c:v>
                </c:pt>
                <c:pt idx="1095">
                  <c:v>0.65273148148148141</c:v>
                </c:pt>
                <c:pt idx="1096">
                  <c:v>0.65284722222222225</c:v>
                </c:pt>
                <c:pt idx="1097">
                  <c:v>0.65296296296296297</c:v>
                </c:pt>
                <c:pt idx="1098">
                  <c:v>0.65307870370370369</c:v>
                </c:pt>
                <c:pt idx="1099">
                  <c:v>0.65319444444444441</c:v>
                </c:pt>
                <c:pt idx="1100">
                  <c:v>0.65331018518518513</c:v>
                </c:pt>
                <c:pt idx="1101">
                  <c:v>0.65342592592592597</c:v>
                </c:pt>
                <c:pt idx="1102">
                  <c:v>0.65354166666666669</c:v>
                </c:pt>
                <c:pt idx="1103">
                  <c:v>0.65365740740740741</c:v>
                </c:pt>
                <c:pt idx="1104">
                  <c:v>0.65377314814814813</c:v>
                </c:pt>
                <c:pt idx="1105">
                  <c:v>0.65388888888888885</c:v>
                </c:pt>
                <c:pt idx="1106">
                  <c:v>0.65400462962962969</c:v>
                </c:pt>
                <c:pt idx="1107">
                  <c:v>0.6541203703703703</c:v>
                </c:pt>
                <c:pt idx="1108">
                  <c:v>0.65423611111111113</c:v>
                </c:pt>
                <c:pt idx="1109">
                  <c:v>0.65435185185185185</c:v>
                </c:pt>
                <c:pt idx="1110">
                  <c:v>0.65446759259259257</c:v>
                </c:pt>
                <c:pt idx="1111">
                  <c:v>0.65458333333333341</c:v>
                </c:pt>
                <c:pt idx="1112">
                  <c:v>0.65469907407407402</c:v>
                </c:pt>
                <c:pt idx="1113">
                  <c:v>0.65481481481481485</c:v>
                </c:pt>
                <c:pt idx="1114">
                  <c:v>0.65493055555555557</c:v>
                </c:pt>
                <c:pt idx="1115">
                  <c:v>0.65504629629629629</c:v>
                </c:pt>
                <c:pt idx="1116">
                  <c:v>0.65516203703703701</c:v>
                </c:pt>
                <c:pt idx="1117">
                  <c:v>0.65527777777777774</c:v>
                </c:pt>
                <c:pt idx="1118">
                  <c:v>0.65539351851851857</c:v>
                </c:pt>
                <c:pt idx="1119">
                  <c:v>0.65550925925925929</c:v>
                </c:pt>
                <c:pt idx="1120">
                  <c:v>0.65562500000000001</c:v>
                </c:pt>
                <c:pt idx="1121">
                  <c:v>0.65574074074074074</c:v>
                </c:pt>
                <c:pt idx="1122">
                  <c:v>0.65585648148148146</c:v>
                </c:pt>
                <c:pt idx="1123">
                  <c:v>0.65597222222222229</c:v>
                </c:pt>
                <c:pt idx="1124">
                  <c:v>0.6560879629629629</c:v>
                </c:pt>
                <c:pt idx="1125">
                  <c:v>0.65620370370370373</c:v>
                </c:pt>
                <c:pt idx="1126">
                  <c:v>0.65631944444444446</c:v>
                </c:pt>
                <c:pt idx="1127">
                  <c:v>0.65643518518518518</c:v>
                </c:pt>
                <c:pt idx="1128">
                  <c:v>0.6565509259259259</c:v>
                </c:pt>
                <c:pt idx="1129">
                  <c:v>0.65666666666666662</c:v>
                </c:pt>
                <c:pt idx="1130">
                  <c:v>0.65678240740740745</c:v>
                </c:pt>
                <c:pt idx="1131">
                  <c:v>0.65689814814814818</c:v>
                </c:pt>
                <c:pt idx="1132">
                  <c:v>0.6570138888888889</c:v>
                </c:pt>
                <c:pt idx="1133">
                  <c:v>0.65712962962962962</c:v>
                </c:pt>
                <c:pt idx="1134">
                  <c:v>0.65724537037037034</c:v>
                </c:pt>
                <c:pt idx="1135">
                  <c:v>0.65736111111111117</c:v>
                </c:pt>
                <c:pt idx="1136">
                  <c:v>0.65747685185185178</c:v>
                </c:pt>
                <c:pt idx="1137">
                  <c:v>0.65759259259259262</c:v>
                </c:pt>
                <c:pt idx="1138">
                  <c:v>0.65770833333333334</c:v>
                </c:pt>
                <c:pt idx="1139">
                  <c:v>0.65782407407407406</c:v>
                </c:pt>
                <c:pt idx="1140">
                  <c:v>0.65793981481481478</c:v>
                </c:pt>
                <c:pt idx="1141">
                  <c:v>0.6580555555555555</c:v>
                </c:pt>
                <c:pt idx="1142">
                  <c:v>0.65817129629629634</c:v>
                </c:pt>
                <c:pt idx="1143">
                  <c:v>0.65828703703703706</c:v>
                </c:pt>
                <c:pt idx="1144">
                  <c:v>0.65840277777777778</c:v>
                </c:pt>
                <c:pt idx="1145">
                  <c:v>0.6585185185185185</c:v>
                </c:pt>
                <c:pt idx="1146">
                  <c:v>0.65863425925925922</c:v>
                </c:pt>
                <c:pt idx="1147">
                  <c:v>0.65875000000000006</c:v>
                </c:pt>
                <c:pt idx="1148">
                  <c:v>0.65886574074074067</c:v>
                </c:pt>
                <c:pt idx="1149">
                  <c:v>0.6589814814814815</c:v>
                </c:pt>
                <c:pt idx="1150">
                  <c:v>0.65909722222222222</c:v>
                </c:pt>
                <c:pt idx="1151">
                  <c:v>0.65921296296296295</c:v>
                </c:pt>
                <c:pt idx="1152">
                  <c:v>0.65932870370370367</c:v>
                </c:pt>
                <c:pt idx="1153">
                  <c:v>0.65944444444444439</c:v>
                </c:pt>
                <c:pt idx="1154">
                  <c:v>0.65956018518518522</c:v>
                </c:pt>
                <c:pt idx="1155">
                  <c:v>0.65967592592592594</c:v>
                </c:pt>
                <c:pt idx="1156">
                  <c:v>0.65979166666666667</c:v>
                </c:pt>
                <c:pt idx="1157">
                  <c:v>0.65990740740740739</c:v>
                </c:pt>
                <c:pt idx="1158">
                  <c:v>0.66002314814814811</c:v>
                </c:pt>
                <c:pt idx="1159">
                  <c:v>0.66013888888888894</c:v>
                </c:pt>
                <c:pt idx="1160">
                  <c:v>0.66025462962962966</c:v>
                </c:pt>
                <c:pt idx="1161">
                  <c:v>0.66037037037037039</c:v>
                </c:pt>
                <c:pt idx="1162">
                  <c:v>0.66048611111111111</c:v>
                </c:pt>
                <c:pt idx="1163">
                  <c:v>0.66060185185185183</c:v>
                </c:pt>
                <c:pt idx="1164">
                  <c:v>0.66071759259259266</c:v>
                </c:pt>
                <c:pt idx="1165">
                  <c:v>0.66083333333333327</c:v>
                </c:pt>
                <c:pt idx="1166">
                  <c:v>0.66094907407407411</c:v>
                </c:pt>
                <c:pt idx="1167">
                  <c:v>0.66106481481481483</c:v>
                </c:pt>
                <c:pt idx="1168">
                  <c:v>0.66118055555555555</c:v>
                </c:pt>
                <c:pt idx="1169">
                  <c:v>0.66129629629629627</c:v>
                </c:pt>
                <c:pt idx="1170">
                  <c:v>0.66141203703703699</c:v>
                </c:pt>
                <c:pt idx="1171">
                  <c:v>0.66152777777777783</c:v>
                </c:pt>
                <c:pt idx="1172">
                  <c:v>0.66164351851851855</c:v>
                </c:pt>
                <c:pt idx="1173">
                  <c:v>0.66175925925925927</c:v>
                </c:pt>
                <c:pt idx="1174">
                  <c:v>0.66187499999999999</c:v>
                </c:pt>
                <c:pt idx="1175">
                  <c:v>0.66199074074074071</c:v>
                </c:pt>
                <c:pt idx="1176">
                  <c:v>0.66210648148148155</c:v>
                </c:pt>
                <c:pt idx="1177">
                  <c:v>0.66222222222222216</c:v>
                </c:pt>
                <c:pt idx="1178">
                  <c:v>0.66233796296296299</c:v>
                </c:pt>
                <c:pt idx="1179">
                  <c:v>0.66245370370370371</c:v>
                </c:pt>
                <c:pt idx="1180">
                  <c:v>0.66256944444444443</c:v>
                </c:pt>
                <c:pt idx="1181">
                  <c:v>0.66268518518518515</c:v>
                </c:pt>
                <c:pt idx="1182">
                  <c:v>0.66280092592592588</c:v>
                </c:pt>
                <c:pt idx="1183">
                  <c:v>0.66291666666666671</c:v>
                </c:pt>
                <c:pt idx="1184">
                  <c:v>0.66303240740740743</c:v>
                </c:pt>
                <c:pt idx="1185">
                  <c:v>0.66314814814814815</c:v>
                </c:pt>
                <c:pt idx="1186">
                  <c:v>0.66326388888888888</c:v>
                </c:pt>
                <c:pt idx="1187">
                  <c:v>0.6633796296296296</c:v>
                </c:pt>
                <c:pt idx="1188">
                  <c:v>0.66349537037037043</c:v>
                </c:pt>
                <c:pt idx="1189">
                  <c:v>0.66361111111111104</c:v>
                </c:pt>
                <c:pt idx="1190">
                  <c:v>0.66372685185185187</c:v>
                </c:pt>
                <c:pt idx="1191">
                  <c:v>0.6638425925925926</c:v>
                </c:pt>
                <c:pt idx="1192">
                  <c:v>0.66395833333333332</c:v>
                </c:pt>
                <c:pt idx="1193">
                  <c:v>0.66407407407407404</c:v>
                </c:pt>
                <c:pt idx="1194">
                  <c:v>0.66418981481481476</c:v>
                </c:pt>
                <c:pt idx="1195">
                  <c:v>0.66430555555555559</c:v>
                </c:pt>
                <c:pt idx="1196">
                  <c:v>0.66442129629629632</c:v>
                </c:pt>
                <c:pt idx="1197">
                  <c:v>0.66453703703703704</c:v>
                </c:pt>
                <c:pt idx="1198">
                  <c:v>0.66465277777777776</c:v>
                </c:pt>
                <c:pt idx="1199">
                  <c:v>0.66476851851851848</c:v>
                </c:pt>
                <c:pt idx="1200">
                  <c:v>0.66488425925925931</c:v>
                </c:pt>
                <c:pt idx="1201">
                  <c:v>0.66500000000000004</c:v>
                </c:pt>
                <c:pt idx="1202">
                  <c:v>0.66511574074074076</c:v>
                </c:pt>
                <c:pt idx="1203">
                  <c:v>0.66523148148148148</c:v>
                </c:pt>
                <c:pt idx="1204">
                  <c:v>0.6653472222222222</c:v>
                </c:pt>
                <c:pt idx="1205">
                  <c:v>0.66546296296296303</c:v>
                </c:pt>
                <c:pt idx="1206">
                  <c:v>0.66557870370370364</c:v>
                </c:pt>
                <c:pt idx="1207">
                  <c:v>0.66569444444444448</c:v>
                </c:pt>
                <c:pt idx="1208">
                  <c:v>0.6658101851851852</c:v>
                </c:pt>
                <c:pt idx="1209">
                  <c:v>0.66592592592592592</c:v>
                </c:pt>
                <c:pt idx="1210">
                  <c:v>0.66604166666666664</c:v>
                </c:pt>
                <c:pt idx="1211">
                  <c:v>0.66615740740740736</c:v>
                </c:pt>
                <c:pt idx="1212">
                  <c:v>0.6662731481481482</c:v>
                </c:pt>
                <c:pt idx="1213">
                  <c:v>0.66638888888888892</c:v>
                </c:pt>
                <c:pt idx="1214">
                  <c:v>0.66650462962962964</c:v>
                </c:pt>
                <c:pt idx="1215">
                  <c:v>0.66662037037037036</c:v>
                </c:pt>
                <c:pt idx="1216">
                  <c:v>0.66673611111111108</c:v>
                </c:pt>
                <c:pt idx="1217">
                  <c:v>0.66685185185185192</c:v>
                </c:pt>
                <c:pt idx="1218">
                  <c:v>0.66696759259259253</c:v>
                </c:pt>
                <c:pt idx="1219">
                  <c:v>0.66708333333333336</c:v>
                </c:pt>
                <c:pt idx="1220">
                  <c:v>0.66719907407407408</c:v>
                </c:pt>
                <c:pt idx="1221">
                  <c:v>0.66731481481481481</c:v>
                </c:pt>
                <c:pt idx="1222">
                  <c:v>0.66743055555555564</c:v>
                </c:pt>
                <c:pt idx="1223">
                  <c:v>0.66754629629629625</c:v>
                </c:pt>
                <c:pt idx="1224">
                  <c:v>0.66766203703703697</c:v>
                </c:pt>
                <c:pt idx="1225">
                  <c:v>0.6677777777777778</c:v>
                </c:pt>
                <c:pt idx="1226">
                  <c:v>0.66789351851851853</c:v>
                </c:pt>
                <c:pt idx="1227">
                  <c:v>0.66800925925925936</c:v>
                </c:pt>
                <c:pt idx="1228">
                  <c:v>0.66812499999999997</c:v>
                </c:pt>
                <c:pt idx="1229">
                  <c:v>0.66824074074074069</c:v>
                </c:pt>
                <c:pt idx="1230">
                  <c:v>0.66835648148148152</c:v>
                </c:pt>
                <c:pt idx="1231">
                  <c:v>0.66847222222222225</c:v>
                </c:pt>
                <c:pt idx="1232">
                  <c:v>0.66858796296296286</c:v>
                </c:pt>
                <c:pt idx="1233">
                  <c:v>0.66870370370370369</c:v>
                </c:pt>
                <c:pt idx="1234">
                  <c:v>0.66881944444444441</c:v>
                </c:pt>
                <c:pt idx="1235">
                  <c:v>0.66893518518518524</c:v>
                </c:pt>
                <c:pt idx="1236">
                  <c:v>0.66905092592592597</c:v>
                </c:pt>
                <c:pt idx="1237">
                  <c:v>0.66916666666666658</c:v>
                </c:pt>
                <c:pt idx="1238">
                  <c:v>0.66928240740740741</c:v>
                </c:pt>
                <c:pt idx="1239">
                  <c:v>0.66939814814814813</c:v>
                </c:pt>
                <c:pt idx="1240">
                  <c:v>0.66951388888888885</c:v>
                </c:pt>
                <c:pt idx="1241">
                  <c:v>0.66962962962962969</c:v>
                </c:pt>
                <c:pt idx="1242">
                  <c:v>0.6697453703703703</c:v>
                </c:pt>
                <c:pt idx="1243">
                  <c:v>0.66986111111111113</c:v>
                </c:pt>
                <c:pt idx="1244">
                  <c:v>0.66997685185185185</c:v>
                </c:pt>
                <c:pt idx="1245">
                  <c:v>0.67009259259259257</c:v>
                </c:pt>
                <c:pt idx="1246">
                  <c:v>0.67020833333333341</c:v>
                </c:pt>
                <c:pt idx="1247">
                  <c:v>0.67032407407407402</c:v>
                </c:pt>
                <c:pt idx="1248">
                  <c:v>0.67043981481481485</c:v>
                </c:pt>
                <c:pt idx="1249">
                  <c:v>0.67055555555555557</c:v>
                </c:pt>
                <c:pt idx="1250">
                  <c:v>0.67067129629629629</c:v>
                </c:pt>
                <c:pt idx="1251">
                  <c:v>0.67078703703703713</c:v>
                </c:pt>
                <c:pt idx="1252">
                  <c:v>0.67090277777777774</c:v>
                </c:pt>
                <c:pt idx="1253">
                  <c:v>0.67101851851851846</c:v>
                </c:pt>
                <c:pt idx="1254">
                  <c:v>0.67113425925925929</c:v>
                </c:pt>
                <c:pt idx="1255">
                  <c:v>0.67125000000000001</c:v>
                </c:pt>
                <c:pt idx="1256">
                  <c:v>0.67136574074074085</c:v>
                </c:pt>
                <c:pt idx="1257">
                  <c:v>0.67148148148148146</c:v>
                </c:pt>
                <c:pt idx="1258">
                  <c:v>0.67159722222222218</c:v>
                </c:pt>
                <c:pt idx="1259">
                  <c:v>0.67171296296296301</c:v>
                </c:pt>
                <c:pt idx="1260">
                  <c:v>0.67182870370370373</c:v>
                </c:pt>
                <c:pt idx="1261">
                  <c:v>0.67194444444444434</c:v>
                </c:pt>
                <c:pt idx="1262">
                  <c:v>0.67206018518518518</c:v>
                </c:pt>
                <c:pt idx="1263">
                  <c:v>0.6721759259259259</c:v>
                </c:pt>
                <c:pt idx="1264">
                  <c:v>0.67229166666666673</c:v>
                </c:pt>
                <c:pt idx="1265">
                  <c:v>0.67240740740740745</c:v>
                </c:pt>
                <c:pt idx="1266">
                  <c:v>0.67252314814814806</c:v>
                </c:pt>
                <c:pt idx="1267">
                  <c:v>0.6726388888888889</c:v>
                </c:pt>
                <c:pt idx="1268">
                  <c:v>0.67275462962962962</c:v>
                </c:pt>
                <c:pt idx="1269">
                  <c:v>0.67287037037037034</c:v>
                </c:pt>
                <c:pt idx="1270">
                  <c:v>0.67298611111111117</c:v>
                </c:pt>
                <c:pt idx="1271">
                  <c:v>0.67310185185185178</c:v>
                </c:pt>
                <c:pt idx="1272">
                  <c:v>0.67321759259259262</c:v>
                </c:pt>
                <c:pt idx="1273">
                  <c:v>0.67333333333333334</c:v>
                </c:pt>
                <c:pt idx="1274">
                  <c:v>0.67344907407407406</c:v>
                </c:pt>
                <c:pt idx="1275">
                  <c:v>0.67356481481481489</c:v>
                </c:pt>
                <c:pt idx="1276">
                  <c:v>0.6736805555555555</c:v>
                </c:pt>
                <c:pt idx="1277">
                  <c:v>0.67379629629629623</c:v>
                </c:pt>
                <c:pt idx="1278">
                  <c:v>0.67391203703703706</c:v>
                </c:pt>
                <c:pt idx="1279">
                  <c:v>0.67402777777777778</c:v>
                </c:pt>
                <c:pt idx="1280">
                  <c:v>0.67414351851851861</c:v>
                </c:pt>
                <c:pt idx="1281">
                  <c:v>0.67425925925925922</c:v>
                </c:pt>
                <c:pt idx="1282">
                  <c:v>0.67437499999999995</c:v>
                </c:pt>
                <c:pt idx="1283">
                  <c:v>0.67449074074074078</c:v>
                </c:pt>
                <c:pt idx="1284">
                  <c:v>0.6746064814814815</c:v>
                </c:pt>
                <c:pt idx="1285">
                  <c:v>0.67472222222222211</c:v>
                </c:pt>
                <c:pt idx="1286">
                  <c:v>0.67483796296296295</c:v>
                </c:pt>
                <c:pt idx="1287">
                  <c:v>0.67495370370370367</c:v>
                </c:pt>
                <c:pt idx="1288">
                  <c:v>0.6750694444444445</c:v>
                </c:pt>
                <c:pt idx="1289">
                  <c:v>0.67518518518518522</c:v>
                </c:pt>
                <c:pt idx="1290">
                  <c:v>0.67530092592592583</c:v>
                </c:pt>
                <c:pt idx="1291">
                  <c:v>0.67541666666666667</c:v>
                </c:pt>
                <c:pt idx="1292">
                  <c:v>0.67553240740740739</c:v>
                </c:pt>
                <c:pt idx="1293">
                  <c:v>0.67564814814814822</c:v>
                </c:pt>
                <c:pt idx="1294">
                  <c:v>0.67576388888888894</c:v>
                </c:pt>
                <c:pt idx="1295">
                  <c:v>0.67587962962962955</c:v>
                </c:pt>
                <c:pt idx="1296">
                  <c:v>0.67599537037037039</c:v>
                </c:pt>
                <c:pt idx="1297">
                  <c:v>0.67611111111111111</c:v>
                </c:pt>
                <c:pt idx="1298">
                  <c:v>0.67622685185185183</c:v>
                </c:pt>
                <c:pt idx="1299">
                  <c:v>0.67634259259259266</c:v>
                </c:pt>
                <c:pt idx="1300">
                  <c:v>0.67645833333333327</c:v>
                </c:pt>
                <c:pt idx="1301">
                  <c:v>0.67657407407407411</c:v>
                </c:pt>
                <c:pt idx="1302">
                  <c:v>0.67668981481481483</c:v>
                </c:pt>
                <c:pt idx="1303">
                  <c:v>0.67680555555555555</c:v>
                </c:pt>
                <c:pt idx="1304">
                  <c:v>0.67692129629629638</c:v>
                </c:pt>
                <c:pt idx="1305">
                  <c:v>0.67703703703703699</c:v>
                </c:pt>
                <c:pt idx="1306">
                  <c:v>0.67715277777777771</c:v>
                </c:pt>
                <c:pt idx="1307">
                  <c:v>0.67726851851851855</c:v>
                </c:pt>
                <c:pt idx="1308">
                  <c:v>0.67738425925925927</c:v>
                </c:pt>
                <c:pt idx="1309">
                  <c:v>0.6775000000000001</c:v>
                </c:pt>
                <c:pt idx="1310">
                  <c:v>0.67761574074074071</c:v>
                </c:pt>
                <c:pt idx="1311">
                  <c:v>0.67773148148148143</c:v>
                </c:pt>
                <c:pt idx="1312">
                  <c:v>0.67784722222222227</c:v>
                </c:pt>
                <c:pt idx="1313">
                  <c:v>0.67796296296296299</c:v>
                </c:pt>
                <c:pt idx="1314">
                  <c:v>0.6780787037037036</c:v>
                </c:pt>
                <c:pt idx="1315">
                  <c:v>0.67819444444444443</c:v>
                </c:pt>
                <c:pt idx="1316">
                  <c:v>0.67831018518518515</c:v>
                </c:pt>
                <c:pt idx="1317">
                  <c:v>0.67842592592592599</c:v>
                </c:pt>
                <c:pt idx="1318">
                  <c:v>0.67854166666666671</c:v>
                </c:pt>
                <c:pt idx="1319">
                  <c:v>0.67865740740740732</c:v>
                </c:pt>
                <c:pt idx="1320">
                  <c:v>0.67877314814814815</c:v>
                </c:pt>
                <c:pt idx="1321">
                  <c:v>0.67888888888888888</c:v>
                </c:pt>
                <c:pt idx="1322">
                  <c:v>0.6790046296296296</c:v>
                </c:pt>
                <c:pt idx="1323">
                  <c:v>0.67912037037037043</c:v>
                </c:pt>
                <c:pt idx="1324">
                  <c:v>0.67923611111111104</c:v>
                </c:pt>
                <c:pt idx="1325">
                  <c:v>0.67935185185185187</c:v>
                </c:pt>
                <c:pt idx="1326">
                  <c:v>0.6794675925925926</c:v>
                </c:pt>
                <c:pt idx="1327">
                  <c:v>0.67958333333333332</c:v>
                </c:pt>
                <c:pt idx="1328">
                  <c:v>0.67969907407407415</c:v>
                </c:pt>
                <c:pt idx="1329">
                  <c:v>0.67981481481481476</c:v>
                </c:pt>
                <c:pt idx="1330">
                  <c:v>0.67993055555555559</c:v>
                </c:pt>
                <c:pt idx="1331">
                  <c:v>0.68004629629629632</c:v>
                </c:pt>
                <c:pt idx="1332">
                  <c:v>0.68016203703703704</c:v>
                </c:pt>
                <c:pt idx="1333">
                  <c:v>0.68027777777777787</c:v>
                </c:pt>
                <c:pt idx="1334">
                  <c:v>0.68039351851851848</c:v>
                </c:pt>
                <c:pt idx="1335">
                  <c:v>0.6805092592592592</c:v>
                </c:pt>
                <c:pt idx="1336">
                  <c:v>0.68062500000000004</c:v>
                </c:pt>
                <c:pt idx="1337">
                  <c:v>0.68074074074074076</c:v>
                </c:pt>
                <c:pt idx="1338">
                  <c:v>0.68085648148148159</c:v>
                </c:pt>
                <c:pt idx="1339">
                  <c:v>0.6809722222222222</c:v>
                </c:pt>
                <c:pt idx="1340">
                  <c:v>0.68108796296296292</c:v>
                </c:pt>
                <c:pt idx="1341">
                  <c:v>0.68120370370370376</c:v>
                </c:pt>
                <c:pt idx="1342">
                  <c:v>0.68131944444444448</c:v>
                </c:pt>
                <c:pt idx="1343">
                  <c:v>0.68143518518518509</c:v>
                </c:pt>
                <c:pt idx="1344">
                  <c:v>0.68155092592592592</c:v>
                </c:pt>
                <c:pt idx="1345">
                  <c:v>0.68166666666666664</c:v>
                </c:pt>
                <c:pt idx="1346">
                  <c:v>0.68178240740740748</c:v>
                </c:pt>
                <c:pt idx="1347">
                  <c:v>0.6818981481481482</c:v>
                </c:pt>
                <c:pt idx="1348">
                  <c:v>0.68201388888888881</c:v>
                </c:pt>
                <c:pt idx="1349">
                  <c:v>0.68212962962962964</c:v>
                </c:pt>
                <c:pt idx="1350">
                  <c:v>0.68224537037037036</c:v>
                </c:pt>
                <c:pt idx="1351">
                  <c:v>0.68236111111111108</c:v>
                </c:pt>
                <c:pt idx="1352">
                  <c:v>0.68247685185185192</c:v>
                </c:pt>
                <c:pt idx="1353">
                  <c:v>0.68259259259259253</c:v>
                </c:pt>
                <c:pt idx="1354">
                  <c:v>0.68270833333333336</c:v>
                </c:pt>
                <c:pt idx="1355">
                  <c:v>0.68282407407407408</c:v>
                </c:pt>
                <c:pt idx="1356">
                  <c:v>0.68293981481481481</c:v>
                </c:pt>
                <c:pt idx="1357">
                  <c:v>0.68305555555555564</c:v>
                </c:pt>
                <c:pt idx="1358">
                  <c:v>0.68317129629629625</c:v>
                </c:pt>
                <c:pt idx="1359">
                  <c:v>0.68328703703703697</c:v>
                </c:pt>
                <c:pt idx="1360">
                  <c:v>0.6834027777777778</c:v>
                </c:pt>
                <c:pt idx="1361">
                  <c:v>0.68351851851851853</c:v>
                </c:pt>
                <c:pt idx="1362">
                  <c:v>0.68363425925925936</c:v>
                </c:pt>
                <c:pt idx="1363">
                  <c:v>0.68374999999999997</c:v>
                </c:pt>
                <c:pt idx="1364">
                  <c:v>0.68386574074074069</c:v>
                </c:pt>
                <c:pt idx="1365">
                  <c:v>0.68398148148148152</c:v>
                </c:pt>
                <c:pt idx="1366">
                  <c:v>0.68409722222222225</c:v>
                </c:pt>
                <c:pt idx="1367">
                  <c:v>0.68421296296296286</c:v>
                </c:pt>
                <c:pt idx="1368">
                  <c:v>0.68432870370370369</c:v>
                </c:pt>
                <c:pt idx="1369">
                  <c:v>0.68444444444444441</c:v>
                </c:pt>
                <c:pt idx="1370">
                  <c:v>0.68456018518518524</c:v>
                </c:pt>
                <c:pt idx="1371">
                  <c:v>0.68467592592592597</c:v>
                </c:pt>
                <c:pt idx="1372">
                  <c:v>0.68479166666666658</c:v>
                </c:pt>
                <c:pt idx="1373">
                  <c:v>0.68490740740740741</c:v>
                </c:pt>
                <c:pt idx="1374">
                  <c:v>0.68502314814814813</c:v>
                </c:pt>
                <c:pt idx="1375">
                  <c:v>0.68513888888888896</c:v>
                </c:pt>
                <c:pt idx="1376">
                  <c:v>0.68525462962962969</c:v>
                </c:pt>
                <c:pt idx="1377">
                  <c:v>0.6853703703703703</c:v>
                </c:pt>
                <c:pt idx="1378">
                  <c:v>0.68548611111111113</c:v>
                </c:pt>
                <c:pt idx="1379">
                  <c:v>0.68560185185185185</c:v>
                </c:pt>
                <c:pt idx="1380">
                  <c:v>0.68571759259259257</c:v>
                </c:pt>
                <c:pt idx="1381">
                  <c:v>0.68583333333333341</c:v>
                </c:pt>
                <c:pt idx="1382">
                  <c:v>0.68594907407407402</c:v>
                </c:pt>
                <c:pt idx="1383">
                  <c:v>0.68606481481481485</c:v>
                </c:pt>
                <c:pt idx="1384">
                  <c:v>0.68618055555555557</c:v>
                </c:pt>
                <c:pt idx="1385">
                  <c:v>0.68629629629629629</c:v>
                </c:pt>
                <c:pt idx="1386">
                  <c:v>0.68641203703703713</c:v>
                </c:pt>
                <c:pt idx="1387">
                  <c:v>0.68652777777777774</c:v>
                </c:pt>
                <c:pt idx="1388">
                  <c:v>0.68664351851851846</c:v>
                </c:pt>
                <c:pt idx="1389">
                  <c:v>0.68675925925925929</c:v>
                </c:pt>
                <c:pt idx="1390">
                  <c:v>0.68687500000000001</c:v>
                </c:pt>
                <c:pt idx="1391">
                  <c:v>0.68699074074074085</c:v>
                </c:pt>
                <c:pt idx="1392">
                  <c:v>0.68710648148148146</c:v>
                </c:pt>
                <c:pt idx="1393">
                  <c:v>0.68722222222222218</c:v>
                </c:pt>
                <c:pt idx="1394">
                  <c:v>0.68733796296296301</c:v>
                </c:pt>
                <c:pt idx="1395">
                  <c:v>0.68745370370370373</c:v>
                </c:pt>
                <c:pt idx="1396">
                  <c:v>0.68756944444444434</c:v>
                </c:pt>
                <c:pt idx="1397">
                  <c:v>0.68768518518518518</c:v>
                </c:pt>
                <c:pt idx="1398">
                  <c:v>0.6878009259259259</c:v>
                </c:pt>
                <c:pt idx="1399">
                  <c:v>0.68791666666666673</c:v>
                </c:pt>
                <c:pt idx="1400">
                  <c:v>0.68803240740740745</c:v>
                </c:pt>
                <c:pt idx="1401">
                  <c:v>0.68814814814814806</c:v>
                </c:pt>
                <c:pt idx="1402">
                  <c:v>0.6882638888888889</c:v>
                </c:pt>
                <c:pt idx="1403">
                  <c:v>0.68837962962962962</c:v>
                </c:pt>
                <c:pt idx="1404">
                  <c:v>0.68849537037037034</c:v>
                </c:pt>
                <c:pt idx="1405">
                  <c:v>0.68861111111111117</c:v>
                </c:pt>
                <c:pt idx="1406">
                  <c:v>0.68872685185185178</c:v>
                </c:pt>
                <c:pt idx="1407">
                  <c:v>0.68884259259259262</c:v>
                </c:pt>
                <c:pt idx="1408">
                  <c:v>0.68895833333333334</c:v>
                </c:pt>
                <c:pt idx="1409">
                  <c:v>0.68907407407407406</c:v>
                </c:pt>
                <c:pt idx="1410">
                  <c:v>0.68918981481481489</c:v>
                </c:pt>
                <c:pt idx="1411">
                  <c:v>0.6893055555555555</c:v>
                </c:pt>
                <c:pt idx="1412">
                  <c:v>0.68942129629629623</c:v>
                </c:pt>
                <c:pt idx="1413">
                  <c:v>0.68953703703703706</c:v>
                </c:pt>
                <c:pt idx="1414">
                  <c:v>0.68965277777777778</c:v>
                </c:pt>
                <c:pt idx="1415">
                  <c:v>0.68976851851851861</c:v>
                </c:pt>
                <c:pt idx="1416">
                  <c:v>0.68988425925925922</c:v>
                </c:pt>
                <c:pt idx="1417">
                  <c:v>0.69</c:v>
                </c:pt>
                <c:pt idx="1418">
                  <c:v>0.69011574074074078</c:v>
                </c:pt>
                <c:pt idx="1419">
                  <c:v>0.6902314814814815</c:v>
                </c:pt>
                <c:pt idx="1420">
                  <c:v>0.69034722222222233</c:v>
                </c:pt>
                <c:pt idx="1421">
                  <c:v>0.69046296296296295</c:v>
                </c:pt>
                <c:pt idx="1422">
                  <c:v>0.69057870370370367</c:v>
                </c:pt>
                <c:pt idx="1423">
                  <c:v>0.6906944444444445</c:v>
                </c:pt>
                <c:pt idx="1424">
                  <c:v>0.69081018518518522</c:v>
                </c:pt>
                <c:pt idx="1425">
                  <c:v>0.69092592592592583</c:v>
                </c:pt>
                <c:pt idx="1426">
                  <c:v>0.69104166666666667</c:v>
                </c:pt>
                <c:pt idx="1427">
                  <c:v>0.69115740740740739</c:v>
                </c:pt>
                <c:pt idx="1428">
                  <c:v>0.69127314814814811</c:v>
                </c:pt>
                <c:pt idx="1429">
                  <c:v>0.69138888888888894</c:v>
                </c:pt>
                <c:pt idx="1430">
                  <c:v>0.69150462962962955</c:v>
                </c:pt>
                <c:pt idx="1431">
                  <c:v>0.69162037037037039</c:v>
                </c:pt>
                <c:pt idx="1432">
                  <c:v>0.69173611111111111</c:v>
                </c:pt>
                <c:pt idx="1433">
                  <c:v>0.69185185185185183</c:v>
                </c:pt>
                <c:pt idx="1434">
                  <c:v>0.69196759259259266</c:v>
                </c:pt>
                <c:pt idx="1435">
                  <c:v>0.69208333333333327</c:v>
                </c:pt>
                <c:pt idx="1436">
                  <c:v>0.69219907407407411</c:v>
                </c:pt>
                <c:pt idx="1437">
                  <c:v>0.69231481481481483</c:v>
                </c:pt>
                <c:pt idx="1438">
                  <c:v>0.69243055555555555</c:v>
                </c:pt>
                <c:pt idx="1439">
                  <c:v>0.69254629629629638</c:v>
                </c:pt>
                <c:pt idx="1440">
                  <c:v>0.69266203703703699</c:v>
                </c:pt>
                <c:pt idx="1441">
                  <c:v>0.69277777777777771</c:v>
                </c:pt>
                <c:pt idx="1442">
                  <c:v>0.69289351851851855</c:v>
                </c:pt>
                <c:pt idx="1443">
                  <c:v>0.69300925925925927</c:v>
                </c:pt>
                <c:pt idx="1444">
                  <c:v>0.6931250000000001</c:v>
                </c:pt>
                <c:pt idx="1445">
                  <c:v>0.69324074074074071</c:v>
                </c:pt>
                <c:pt idx="1446">
                  <c:v>0.69335648148148143</c:v>
                </c:pt>
                <c:pt idx="1447">
                  <c:v>0.69347222222222227</c:v>
                </c:pt>
                <c:pt idx="1448">
                  <c:v>0.69358796296296299</c:v>
                </c:pt>
                <c:pt idx="1449">
                  <c:v>0.6937037037037036</c:v>
                </c:pt>
                <c:pt idx="1450">
                  <c:v>0.69381944444444443</c:v>
                </c:pt>
                <c:pt idx="1451">
                  <c:v>0.69393518518518515</c:v>
                </c:pt>
                <c:pt idx="1452">
                  <c:v>0.69405092592592599</c:v>
                </c:pt>
                <c:pt idx="1453">
                  <c:v>0.69416666666666671</c:v>
                </c:pt>
                <c:pt idx="1454">
                  <c:v>0.69428240740740732</c:v>
                </c:pt>
                <c:pt idx="1455">
                  <c:v>0.69439814814814815</c:v>
                </c:pt>
                <c:pt idx="1456">
                  <c:v>0.69451388888888888</c:v>
                </c:pt>
                <c:pt idx="1457">
                  <c:v>0.6946296296296296</c:v>
                </c:pt>
                <c:pt idx="1458">
                  <c:v>0.69474537037037043</c:v>
                </c:pt>
                <c:pt idx="1459">
                  <c:v>0.69486111111111104</c:v>
                </c:pt>
                <c:pt idx="1460">
                  <c:v>0.69497685185185187</c:v>
                </c:pt>
                <c:pt idx="1461">
                  <c:v>0.6950925925925926</c:v>
                </c:pt>
                <c:pt idx="1462">
                  <c:v>0.69520833333333332</c:v>
                </c:pt>
                <c:pt idx="1463">
                  <c:v>0.69532407407407415</c:v>
                </c:pt>
                <c:pt idx="1464">
                  <c:v>0.69543981481481476</c:v>
                </c:pt>
                <c:pt idx="1465">
                  <c:v>0.69555555555555559</c:v>
                </c:pt>
                <c:pt idx="1466">
                  <c:v>0.69567129629629632</c:v>
                </c:pt>
                <c:pt idx="1467">
                  <c:v>0.69578703703703704</c:v>
                </c:pt>
                <c:pt idx="1468">
                  <c:v>0.69590277777777787</c:v>
                </c:pt>
                <c:pt idx="1469">
                  <c:v>0.69601851851851848</c:v>
                </c:pt>
                <c:pt idx="1470">
                  <c:v>0.6961342592592592</c:v>
                </c:pt>
                <c:pt idx="1471">
                  <c:v>0.69625000000000004</c:v>
                </c:pt>
                <c:pt idx="1472">
                  <c:v>0.69636574074074076</c:v>
                </c:pt>
                <c:pt idx="1473">
                  <c:v>0.69648148148148137</c:v>
                </c:pt>
                <c:pt idx="1474">
                  <c:v>0.6965972222222222</c:v>
                </c:pt>
                <c:pt idx="1475">
                  <c:v>0.69671296296296292</c:v>
                </c:pt>
                <c:pt idx="1476">
                  <c:v>0.69682870370370376</c:v>
                </c:pt>
                <c:pt idx="1477">
                  <c:v>0.69694444444444448</c:v>
                </c:pt>
                <c:pt idx="1478">
                  <c:v>0.69706018518518509</c:v>
                </c:pt>
                <c:pt idx="1479">
                  <c:v>0.69717592592592592</c:v>
                </c:pt>
                <c:pt idx="1480">
                  <c:v>0.69729166666666664</c:v>
                </c:pt>
                <c:pt idx="1481">
                  <c:v>0.69740740740740748</c:v>
                </c:pt>
                <c:pt idx="1482">
                  <c:v>0.6975231481481482</c:v>
                </c:pt>
                <c:pt idx="1483">
                  <c:v>0.69763888888888881</c:v>
                </c:pt>
                <c:pt idx="1484">
                  <c:v>0.69775462962962964</c:v>
                </c:pt>
                <c:pt idx="1485">
                  <c:v>0.69787037037037036</c:v>
                </c:pt>
                <c:pt idx="1486">
                  <c:v>0.69798611111111108</c:v>
                </c:pt>
                <c:pt idx="1487">
                  <c:v>0.69810185185185192</c:v>
                </c:pt>
                <c:pt idx="1488">
                  <c:v>0.69821759259259253</c:v>
                </c:pt>
                <c:pt idx="1489">
                  <c:v>0.69833333333333336</c:v>
                </c:pt>
                <c:pt idx="1490">
                  <c:v>0.69844907407407408</c:v>
                </c:pt>
                <c:pt idx="1491">
                  <c:v>0.69856481481481481</c:v>
                </c:pt>
                <c:pt idx="1492">
                  <c:v>0.69868055555555564</c:v>
                </c:pt>
                <c:pt idx="1493">
                  <c:v>0.69879629629629625</c:v>
                </c:pt>
                <c:pt idx="1494">
                  <c:v>0.69891203703703697</c:v>
                </c:pt>
                <c:pt idx="1495">
                  <c:v>0.6990277777777778</c:v>
                </c:pt>
                <c:pt idx="1496">
                  <c:v>0.69914351851851853</c:v>
                </c:pt>
                <c:pt idx="1497">
                  <c:v>0.69925925925925936</c:v>
                </c:pt>
                <c:pt idx="1498">
                  <c:v>0.69937499999999997</c:v>
                </c:pt>
                <c:pt idx="1499">
                  <c:v>0.69949074074074069</c:v>
                </c:pt>
                <c:pt idx="1500">
                  <c:v>0.69960648148148152</c:v>
                </c:pt>
                <c:pt idx="1501">
                  <c:v>0.69972222222222225</c:v>
                </c:pt>
                <c:pt idx="1502">
                  <c:v>0.69983796296296286</c:v>
                </c:pt>
                <c:pt idx="1503">
                  <c:v>0.69995370370370369</c:v>
                </c:pt>
                <c:pt idx="1504">
                  <c:v>0.70006944444444441</c:v>
                </c:pt>
                <c:pt idx="1505">
                  <c:v>0.70018518518518524</c:v>
                </c:pt>
                <c:pt idx="1506">
                  <c:v>0.70030092592592597</c:v>
                </c:pt>
                <c:pt idx="1507">
                  <c:v>0.70041666666666658</c:v>
                </c:pt>
                <c:pt idx="1508">
                  <c:v>0.70053240740740741</c:v>
                </c:pt>
                <c:pt idx="1509">
                  <c:v>0.70064814814814813</c:v>
                </c:pt>
                <c:pt idx="1510">
                  <c:v>0.70076388888888896</c:v>
                </c:pt>
                <c:pt idx="1511">
                  <c:v>0.70087962962962969</c:v>
                </c:pt>
                <c:pt idx="1512">
                  <c:v>0.7009953703703703</c:v>
                </c:pt>
                <c:pt idx="1513">
                  <c:v>0.70111111111111113</c:v>
                </c:pt>
                <c:pt idx="1514">
                  <c:v>0.70122685185185185</c:v>
                </c:pt>
                <c:pt idx="1515">
                  <c:v>0.70134259259259257</c:v>
                </c:pt>
                <c:pt idx="1516">
                  <c:v>0.70145833333333341</c:v>
                </c:pt>
                <c:pt idx="1517">
                  <c:v>0.70157407407407402</c:v>
                </c:pt>
                <c:pt idx="1518">
                  <c:v>0.70168981481481474</c:v>
                </c:pt>
                <c:pt idx="1519">
                  <c:v>0.70180555555555557</c:v>
                </c:pt>
                <c:pt idx="1520">
                  <c:v>0.70192129629629629</c:v>
                </c:pt>
                <c:pt idx="1521">
                  <c:v>0.70203703703703713</c:v>
                </c:pt>
                <c:pt idx="1522">
                  <c:v>0.70215277777777774</c:v>
                </c:pt>
                <c:pt idx="1523">
                  <c:v>0.70226851851851846</c:v>
                </c:pt>
                <c:pt idx="1524">
                  <c:v>0.70238425925925929</c:v>
                </c:pt>
                <c:pt idx="1525">
                  <c:v>0.70250000000000001</c:v>
                </c:pt>
                <c:pt idx="1526">
                  <c:v>0.70261574074074085</c:v>
                </c:pt>
                <c:pt idx="1527">
                  <c:v>0.70273148148148146</c:v>
                </c:pt>
                <c:pt idx="1528">
                  <c:v>0.70284722222222218</c:v>
                </c:pt>
                <c:pt idx="1529">
                  <c:v>0.70296296296296301</c:v>
                </c:pt>
                <c:pt idx="1530">
                  <c:v>0.70307870370370373</c:v>
                </c:pt>
                <c:pt idx="1531">
                  <c:v>0.70319444444444434</c:v>
                </c:pt>
                <c:pt idx="1532">
                  <c:v>0.70331018518518518</c:v>
                </c:pt>
                <c:pt idx="1533">
                  <c:v>0.7034259259259259</c:v>
                </c:pt>
                <c:pt idx="1534">
                  <c:v>0.70354166666666673</c:v>
                </c:pt>
                <c:pt idx="1535">
                  <c:v>0.70365740740740745</c:v>
                </c:pt>
                <c:pt idx="1536">
                  <c:v>0.70377314814814806</c:v>
                </c:pt>
                <c:pt idx="1537">
                  <c:v>0.7038888888888889</c:v>
                </c:pt>
                <c:pt idx="1538">
                  <c:v>0.70400462962962962</c:v>
                </c:pt>
                <c:pt idx="1539">
                  <c:v>0.70412037037037034</c:v>
                </c:pt>
                <c:pt idx="1540">
                  <c:v>0.70423611111111117</c:v>
                </c:pt>
                <c:pt idx="1541">
                  <c:v>0.70435185185185178</c:v>
                </c:pt>
                <c:pt idx="1542">
                  <c:v>0.70446759259259262</c:v>
                </c:pt>
                <c:pt idx="1543">
                  <c:v>0.70458333333333334</c:v>
                </c:pt>
                <c:pt idx="1544">
                  <c:v>0.70469907407407406</c:v>
                </c:pt>
                <c:pt idx="1545">
                  <c:v>0.70481481481481489</c:v>
                </c:pt>
                <c:pt idx="1546">
                  <c:v>0.7049305555555555</c:v>
                </c:pt>
                <c:pt idx="1547">
                  <c:v>0.70504629629629623</c:v>
                </c:pt>
                <c:pt idx="1548">
                  <c:v>0.70516203703703706</c:v>
                </c:pt>
                <c:pt idx="1549">
                  <c:v>0.70527777777777778</c:v>
                </c:pt>
                <c:pt idx="1550">
                  <c:v>0.70539351851851861</c:v>
                </c:pt>
                <c:pt idx="1551">
                  <c:v>0.70550925925925922</c:v>
                </c:pt>
                <c:pt idx="1552">
                  <c:v>0.70562499999999995</c:v>
                </c:pt>
                <c:pt idx="1553">
                  <c:v>0.70574074074074078</c:v>
                </c:pt>
                <c:pt idx="1554">
                  <c:v>0.7058564814814815</c:v>
                </c:pt>
                <c:pt idx="1555">
                  <c:v>0.70597222222222233</c:v>
                </c:pt>
                <c:pt idx="1556">
                  <c:v>0.70608796296296295</c:v>
                </c:pt>
                <c:pt idx="1557">
                  <c:v>0.70620370370370367</c:v>
                </c:pt>
                <c:pt idx="1558">
                  <c:v>0.7063194444444445</c:v>
                </c:pt>
                <c:pt idx="1559">
                  <c:v>0.70643518518518522</c:v>
                </c:pt>
                <c:pt idx="1560">
                  <c:v>0.70655092592592583</c:v>
                </c:pt>
                <c:pt idx="1561">
                  <c:v>0.70666666666666667</c:v>
                </c:pt>
                <c:pt idx="1562">
                  <c:v>0.70678240740740739</c:v>
                </c:pt>
                <c:pt idx="1563">
                  <c:v>0.70689814814814811</c:v>
                </c:pt>
                <c:pt idx="1564">
                  <c:v>0.70701388888888894</c:v>
                </c:pt>
                <c:pt idx="1565">
                  <c:v>0.70712962962962955</c:v>
                </c:pt>
                <c:pt idx="1566">
                  <c:v>0.70724537037037039</c:v>
                </c:pt>
                <c:pt idx="1567">
                  <c:v>0.70736111111111111</c:v>
                </c:pt>
                <c:pt idx="1568">
                  <c:v>0.70747685185185183</c:v>
                </c:pt>
                <c:pt idx="1569">
                  <c:v>0.70759259259259266</c:v>
                </c:pt>
                <c:pt idx="1570">
                  <c:v>0.70770833333333327</c:v>
                </c:pt>
                <c:pt idx="1571">
                  <c:v>0.70782407407407411</c:v>
                </c:pt>
                <c:pt idx="1572">
                  <c:v>0.70793981481481483</c:v>
                </c:pt>
                <c:pt idx="1573">
                  <c:v>0.70805555555555555</c:v>
                </c:pt>
                <c:pt idx="1574">
                  <c:v>0.70817129629629638</c:v>
                </c:pt>
                <c:pt idx="1575">
                  <c:v>0.70828703703703699</c:v>
                </c:pt>
                <c:pt idx="1576">
                  <c:v>0.70840277777777771</c:v>
                </c:pt>
                <c:pt idx="1577">
                  <c:v>0.70851851851851855</c:v>
                </c:pt>
                <c:pt idx="1578">
                  <c:v>0.70863425925925927</c:v>
                </c:pt>
                <c:pt idx="1579">
                  <c:v>0.7087500000000001</c:v>
                </c:pt>
                <c:pt idx="1580">
                  <c:v>0.70886574074074071</c:v>
                </c:pt>
                <c:pt idx="1581">
                  <c:v>0.70898148148148143</c:v>
                </c:pt>
                <c:pt idx="1582">
                  <c:v>0.70909722222222227</c:v>
                </c:pt>
                <c:pt idx="1583">
                  <c:v>0.70921296296296299</c:v>
                </c:pt>
                <c:pt idx="1584">
                  <c:v>0.7093287037037036</c:v>
                </c:pt>
                <c:pt idx="1585">
                  <c:v>0.70944444444444443</c:v>
                </c:pt>
                <c:pt idx="1586">
                  <c:v>0.70956018518518515</c:v>
                </c:pt>
                <c:pt idx="1587">
                  <c:v>0.70967592592592599</c:v>
                </c:pt>
                <c:pt idx="1588">
                  <c:v>0.70979166666666671</c:v>
                </c:pt>
                <c:pt idx="1589">
                  <c:v>0.70990740740740732</c:v>
                </c:pt>
                <c:pt idx="1590">
                  <c:v>0.71002314814814815</c:v>
                </c:pt>
                <c:pt idx="1591">
                  <c:v>0.71013888888888888</c:v>
                </c:pt>
                <c:pt idx="1592">
                  <c:v>0.7102546296296296</c:v>
                </c:pt>
                <c:pt idx="1593">
                  <c:v>0.71037037037037043</c:v>
                </c:pt>
                <c:pt idx="1594">
                  <c:v>0.71048611111111104</c:v>
                </c:pt>
                <c:pt idx="1595">
                  <c:v>0.71060185185185187</c:v>
                </c:pt>
                <c:pt idx="1596">
                  <c:v>0.7107175925925926</c:v>
                </c:pt>
                <c:pt idx="1597">
                  <c:v>0.71083333333333332</c:v>
                </c:pt>
                <c:pt idx="1598">
                  <c:v>0.71094907407407415</c:v>
                </c:pt>
                <c:pt idx="1599">
                  <c:v>0.71106481481481476</c:v>
                </c:pt>
                <c:pt idx="1600">
                  <c:v>0.71118055555555548</c:v>
                </c:pt>
                <c:pt idx="1601">
                  <c:v>0.71129629629629632</c:v>
                </c:pt>
                <c:pt idx="1602">
                  <c:v>0.71141203703703704</c:v>
                </c:pt>
                <c:pt idx="1603">
                  <c:v>0.71152777777777787</c:v>
                </c:pt>
                <c:pt idx="1604">
                  <c:v>0.71164351851851848</c:v>
                </c:pt>
                <c:pt idx="1605">
                  <c:v>0.7117592592592592</c:v>
                </c:pt>
                <c:pt idx="1606">
                  <c:v>0.71187500000000004</c:v>
                </c:pt>
                <c:pt idx="1607">
                  <c:v>0.71199074074074076</c:v>
                </c:pt>
                <c:pt idx="1608">
                  <c:v>0.71210648148148159</c:v>
                </c:pt>
                <c:pt idx="1609">
                  <c:v>0.7122222222222222</c:v>
                </c:pt>
                <c:pt idx="1610">
                  <c:v>0.71233796296296292</c:v>
                </c:pt>
                <c:pt idx="1611">
                  <c:v>0.71245370370370376</c:v>
                </c:pt>
                <c:pt idx="1612">
                  <c:v>0.71256944444444448</c:v>
                </c:pt>
                <c:pt idx="1613">
                  <c:v>0.71268518518518509</c:v>
                </c:pt>
                <c:pt idx="1614">
                  <c:v>0.71280092592592592</c:v>
                </c:pt>
                <c:pt idx="1615">
                  <c:v>0.71291666666666664</c:v>
                </c:pt>
                <c:pt idx="1616">
                  <c:v>0.71303240740740748</c:v>
                </c:pt>
                <c:pt idx="1617">
                  <c:v>0.7131481481481482</c:v>
                </c:pt>
                <c:pt idx="1618">
                  <c:v>0.71326388888888881</c:v>
                </c:pt>
                <c:pt idx="1619">
                  <c:v>0.71337962962962964</c:v>
                </c:pt>
                <c:pt idx="1620">
                  <c:v>0.71349537037037036</c:v>
                </c:pt>
                <c:pt idx="1621">
                  <c:v>0.71361111111111108</c:v>
                </c:pt>
                <c:pt idx="1622">
                  <c:v>0.71372685185185192</c:v>
                </c:pt>
                <c:pt idx="1623">
                  <c:v>0.71384259259259253</c:v>
                </c:pt>
                <c:pt idx="1624">
                  <c:v>0.71395833333333336</c:v>
                </c:pt>
                <c:pt idx="1625">
                  <c:v>0.71407407407407408</c:v>
                </c:pt>
                <c:pt idx="1626">
                  <c:v>0.71418981481481481</c:v>
                </c:pt>
                <c:pt idx="1627">
                  <c:v>0.71430555555555564</c:v>
                </c:pt>
                <c:pt idx="1628">
                  <c:v>0.71442129629629625</c:v>
                </c:pt>
                <c:pt idx="1629">
                  <c:v>0.71453703703703697</c:v>
                </c:pt>
                <c:pt idx="1630">
                  <c:v>0.7146527777777778</c:v>
                </c:pt>
                <c:pt idx="1631">
                  <c:v>0.71476851851851853</c:v>
                </c:pt>
                <c:pt idx="1632">
                  <c:v>0.71488425925925936</c:v>
                </c:pt>
                <c:pt idx="1633">
                  <c:v>0.71499999999999997</c:v>
                </c:pt>
                <c:pt idx="1634">
                  <c:v>0.71511574074074069</c:v>
                </c:pt>
                <c:pt idx="1635">
                  <c:v>0.71523148148148152</c:v>
                </c:pt>
                <c:pt idx="1636">
                  <c:v>0.71534722222222225</c:v>
                </c:pt>
                <c:pt idx="1637">
                  <c:v>0.71546296296296286</c:v>
                </c:pt>
                <c:pt idx="1638">
                  <c:v>0.71557870370370369</c:v>
                </c:pt>
                <c:pt idx="1639">
                  <c:v>0.71569444444444441</c:v>
                </c:pt>
                <c:pt idx="1640">
                  <c:v>0.71581018518518524</c:v>
                </c:pt>
                <c:pt idx="1641">
                  <c:v>0.71592592592592597</c:v>
                </c:pt>
                <c:pt idx="1642">
                  <c:v>0.71604166666666658</c:v>
                </c:pt>
                <c:pt idx="1643">
                  <c:v>0.71615740740740741</c:v>
                </c:pt>
                <c:pt idx="1644">
                  <c:v>0.71627314814814813</c:v>
                </c:pt>
                <c:pt idx="1645">
                  <c:v>0.71638888888888885</c:v>
                </c:pt>
                <c:pt idx="1646">
                  <c:v>0.71650462962962969</c:v>
                </c:pt>
                <c:pt idx="1647">
                  <c:v>0.7166203703703703</c:v>
                </c:pt>
                <c:pt idx="1648">
                  <c:v>0.71673611111111113</c:v>
                </c:pt>
                <c:pt idx="1649">
                  <c:v>0.71685185185185185</c:v>
                </c:pt>
                <c:pt idx="1650">
                  <c:v>0.71696759259259257</c:v>
                </c:pt>
                <c:pt idx="1651">
                  <c:v>0.71708333333333341</c:v>
                </c:pt>
                <c:pt idx="1652">
                  <c:v>0.71719907407407402</c:v>
                </c:pt>
                <c:pt idx="1653">
                  <c:v>0.71731481481481485</c:v>
                </c:pt>
                <c:pt idx="1654">
                  <c:v>0.71743055555555557</c:v>
                </c:pt>
                <c:pt idx="1655">
                  <c:v>0.71754629629629629</c:v>
                </c:pt>
                <c:pt idx="1656">
                  <c:v>0.71766203703703713</c:v>
                </c:pt>
                <c:pt idx="1657">
                  <c:v>0.71777777777777774</c:v>
                </c:pt>
                <c:pt idx="1658">
                  <c:v>0.71789351851851846</c:v>
                </c:pt>
                <c:pt idx="1659">
                  <c:v>0.71800925925925929</c:v>
                </c:pt>
                <c:pt idx="1660">
                  <c:v>0.71812500000000001</c:v>
                </c:pt>
                <c:pt idx="1661">
                  <c:v>0.71824074074074085</c:v>
                </c:pt>
                <c:pt idx="1662">
                  <c:v>0.71835648148148146</c:v>
                </c:pt>
                <c:pt idx="1663">
                  <c:v>0.71847222222222218</c:v>
                </c:pt>
                <c:pt idx="1664">
                  <c:v>0.71858796296296301</c:v>
                </c:pt>
                <c:pt idx="1665">
                  <c:v>0.71870370370370373</c:v>
                </c:pt>
                <c:pt idx="1666">
                  <c:v>0.71881944444444434</c:v>
                </c:pt>
                <c:pt idx="1667">
                  <c:v>0.71893518518518518</c:v>
                </c:pt>
                <c:pt idx="1668">
                  <c:v>0.7190509259259259</c:v>
                </c:pt>
                <c:pt idx="1669">
                  <c:v>0.71916666666666673</c:v>
                </c:pt>
                <c:pt idx="1670">
                  <c:v>0.71928240740740745</c:v>
                </c:pt>
                <c:pt idx="1671">
                  <c:v>0.71939814814814806</c:v>
                </c:pt>
                <c:pt idx="1672">
                  <c:v>0.7195138888888889</c:v>
                </c:pt>
                <c:pt idx="1673">
                  <c:v>0.71962962962962962</c:v>
                </c:pt>
                <c:pt idx="1674">
                  <c:v>0.71974537037037034</c:v>
                </c:pt>
                <c:pt idx="1675">
                  <c:v>0.71986111111111117</c:v>
                </c:pt>
                <c:pt idx="1676">
                  <c:v>0.71997685185185178</c:v>
                </c:pt>
                <c:pt idx="1677">
                  <c:v>0.72009259259259262</c:v>
                </c:pt>
                <c:pt idx="1678">
                  <c:v>0.72020833333333334</c:v>
                </c:pt>
                <c:pt idx="1679">
                  <c:v>0.72032407407407406</c:v>
                </c:pt>
                <c:pt idx="1680">
                  <c:v>0.72043981481481489</c:v>
                </c:pt>
                <c:pt idx="1681">
                  <c:v>0.7205555555555555</c:v>
                </c:pt>
                <c:pt idx="1682">
                  <c:v>0.72067129629629623</c:v>
                </c:pt>
                <c:pt idx="1683">
                  <c:v>0.72078703703703706</c:v>
                </c:pt>
                <c:pt idx="1684">
                  <c:v>0.72090277777777778</c:v>
                </c:pt>
                <c:pt idx="1685">
                  <c:v>0.72101851851851861</c:v>
                </c:pt>
                <c:pt idx="1686">
                  <c:v>0.72113425925925922</c:v>
                </c:pt>
                <c:pt idx="1687">
                  <c:v>0.72124999999999995</c:v>
                </c:pt>
                <c:pt idx="1688">
                  <c:v>0.72136574074074078</c:v>
                </c:pt>
                <c:pt idx="1689">
                  <c:v>0.7214814814814815</c:v>
                </c:pt>
                <c:pt idx="1690">
                  <c:v>0.72159722222222233</c:v>
                </c:pt>
                <c:pt idx="1691">
                  <c:v>0.72171296296296295</c:v>
                </c:pt>
                <c:pt idx="1692">
                  <c:v>0.72182870370370367</c:v>
                </c:pt>
                <c:pt idx="1693">
                  <c:v>0.7219444444444445</c:v>
                </c:pt>
                <c:pt idx="1694">
                  <c:v>0.72206018518518522</c:v>
                </c:pt>
                <c:pt idx="1695">
                  <c:v>0.72217592592592583</c:v>
                </c:pt>
                <c:pt idx="1696">
                  <c:v>0.72229166666666667</c:v>
                </c:pt>
                <c:pt idx="1697">
                  <c:v>0.72240740740740739</c:v>
                </c:pt>
                <c:pt idx="1698">
                  <c:v>0.72252314814814822</c:v>
                </c:pt>
                <c:pt idx="1699">
                  <c:v>0.72263888888888894</c:v>
                </c:pt>
                <c:pt idx="1700">
                  <c:v>0.72275462962962955</c:v>
                </c:pt>
                <c:pt idx="1701">
                  <c:v>0.72287037037037039</c:v>
                </c:pt>
                <c:pt idx="1702">
                  <c:v>0.72298611111111111</c:v>
                </c:pt>
                <c:pt idx="1703">
                  <c:v>0.72310185185185183</c:v>
                </c:pt>
                <c:pt idx="1704">
                  <c:v>0.72321759259259266</c:v>
                </c:pt>
                <c:pt idx="1705">
                  <c:v>0.72333333333333327</c:v>
                </c:pt>
                <c:pt idx="1706">
                  <c:v>0.72344907407407411</c:v>
                </c:pt>
                <c:pt idx="1707">
                  <c:v>0.72356481481481483</c:v>
                </c:pt>
                <c:pt idx="1708">
                  <c:v>0.72368055555555555</c:v>
                </c:pt>
                <c:pt idx="1709">
                  <c:v>0.72379629629629638</c:v>
                </c:pt>
                <c:pt idx="1710">
                  <c:v>0.72391203703703699</c:v>
                </c:pt>
                <c:pt idx="1711">
                  <c:v>0.72402777777777771</c:v>
                </c:pt>
                <c:pt idx="1712">
                  <c:v>0.72414351851851855</c:v>
                </c:pt>
                <c:pt idx="1713">
                  <c:v>0.72425925925925927</c:v>
                </c:pt>
                <c:pt idx="1714">
                  <c:v>0.7243750000000001</c:v>
                </c:pt>
                <c:pt idx="1715">
                  <c:v>0.72449074074074071</c:v>
                </c:pt>
                <c:pt idx="1716">
                  <c:v>0.72460648148148143</c:v>
                </c:pt>
                <c:pt idx="1717">
                  <c:v>0.72472222222222227</c:v>
                </c:pt>
                <c:pt idx="1718">
                  <c:v>0.72483796296296299</c:v>
                </c:pt>
                <c:pt idx="1719">
                  <c:v>0.7249537037037036</c:v>
                </c:pt>
                <c:pt idx="1720">
                  <c:v>0.72506944444444443</c:v>
                </c:pt>
                <c:pt idx="1721">
                  <c:v>0.72518518518518515</c:v>
                </c:pt>
                <c:pt idx="1722">
                  <c:v>0.72530092592592599</c:v>
                </c:pt>
                <c:pt idx="1723">
                  <c:v>0.72541666666666671</c:v>
                </c:pt>
                <c:pt idx="1724">
                  <c:v>0.72553240740740732</c:v>
                </c:pt>
                <c:pt idx="1725">
                  <c:v>0.72564814814814815</c:v>
                </c:pt>
                <c:pt idx="1726">
                  <c:v>0.72576388888888888</c:v>
                </c:pt>
                <c:pt idx="1727">
                  <c:v>0.7258796296296296</c:v>
                </c:pt>
                <c:pt idx="1728">
                  <c:v>0.72599537037037043</c:v>
                </c:pt>
                <c:pt idx="1729">
                  <c:v>0.72611111111111104</c:v>
                </c:pt>
                <c:pt idx="1730">
                  <c:v>0.72622685185185187</c:v>
                </c:pt>
                <c:pt idx="1731">
                  <c:v>0.7263425925925926</c:v>
                </c:pt>
                <c:pt idx="1732">
                  <c:v>0.72645833333333332</c:v>
                </c:pt>
                <c:pt idx="1733">
                  <c:v>0.72657407407407415</c:v>
                </c:pt>
                <c:pt idx="1734">
                  <c:v>0.72668981481481476</c:v>
                </c:pt>
                <c:pt idx="1735">
                  <c:v>0.72680555555555559</c:v>
                </c:pt>
                <c:pt idx="1736">
                  <c:v>0.72692129629629632</c:v>
                </c:pt>
                <c:pt idx="1737">
                  <c:v>0.72703703703703704</c:v>
                </c:pt>
                <c:pt idx="1738">
                  <c:v>0.72715277777777787</c:v>
                </c:pt>
                <c:pt idx="1739">
                  <c:v>0.72726851851851848</c:v>
                </c:pt>
                <c:pt idx="1740">
                  <c:v>0.7273842592592592</c:v>
                </c:pt>
                <c:pt idx="1741">
                  <c:v>0.72750000000000004</c:v>
                </c:pt>
                <c:pt idx="1742">
                  <c:v>0.72761574074074076</c:v>
                </c:pt>
                <c:pt idx="1743">
                  <c:v>0.72773148148148159</c:v>
                </c:pt>
                <c:pt idx="1744">
                  <c:v>0.7278472222222222</c:v>
                </c:pt>
                <c:pt idx="1745">
                  <c:v>0.72796296296296292</c:v>
                </c:pt>
                <c:pt idx="1746">
                  <c:v>0.72807870370370376</c:v>
                </c:pt>
                <c:pt idx="1747">
                  <c:v>0.72819444444444448</c:v>
                </c:pt>
                <c:pt idx="1748">
                  <c:v>0.72831018518518509</c:v>
                </c:pt>
                <c:pt idx="1749">
                  <c:v>0.72842592592592592</c:v>
                </c:pt>
                <c:pt idx="1750">
                  <c:v>0.72854166666666664</c:v>
                </c:pt>
                <c:pt idx="1751">
                  <c:v>0.72865740740740748</c:v>
                </c:pt>
                <c:pt idx="1752">
                  <c:v>0.7287731481481482</c:v>
                </c:pt>
                <c:pt idx="1753">
                  <c:v>0.72888888888888881</c:v>
                </c:pt>
                <c:pt idx="1754">
                  <c:v>0.72900462962962964</c:v>
                </c:pt>
                <c:pt idx="1755">
                  <c:v>0.72912037037037036</c:v>
                </c:pt>
                <c:pt idx="1756">
                  <c:v>0.72923611111111108</c:v>
                </c:pt>
                <c:pt idx="1757">
                  <c:v>0.72935185185185192</c:v>
                </c:pt>
                <c:pt idx="1758">
                  <c:v>0.72946759259259253</c:v>
                </c:pt>
                <c:pt idx="1759">
                  <c:v>0.72958333333333336</c:v>
                </c:pt>
                <c:pt idx="1760">
                  <c:v>0.72969907407407408</c:v>
                </c:pt>
                <c:pt idx="1761">
                  <c:v>0.72981481481481481</c:v>
                </c:pt>
                <c:pt idx="1762">
                  <c:v>0.72993055555555564</c:v>
                </c:pt>
                <c:pt idx="1763">
                  <c:v>0.73004629629629625</c:v>
                </c:pt>
                <c:pt idx="1764">
                  <c:v>0.73016203703703697</c:v>
                </c:pt>
                <c:pt idx="1765">
                  <c:v>0.7302777777777778</c:v>
                </c:pt>
                <c:pt idx="1766">
                  <c:v>0.73039351851851853</c:v>
                </c:pt>
                <c:pt idx="1767">
                  <c:v>0.73050925925925936</c:v>
                </c:pt>
                <c:pt idx="1768">
                  <c:v>0.73062499999999997</c:v>
                </c:pt>
                <c:pt idx="1769">
                  <c:v>0.73074074074074069</c:v>
                </c:pt>
                <c:pt idx="1770">
                  <c:v>0.73085648148148152</c:v>
                </c:pt>
                <c:pt idx="1771">
                  <c:v>0.73097222222222225</c:v>
                </c:pt>
                <c:pt idx="1772">
                  <c:v>0.73108796296296286</c:v>
                </c:pt>
                <c:pt idx="1773">
                  <c:v>0.73120370370370369</c:v>
                </c:pt>
                <c:pt idx="1774">
                  <c:v>0.73131944444444441</c:v>
                </c:pt>
                <c:pt idx="1775">
                  <c:v>0.73143518518518524</c:v>
                </c:pt>
                <c:pt idx="1776">
                  <c:v>0.73155092592592597</c:v>
                </c:pt>
                <c:pt idx="1777">
                  <c:v>0.73166666666666658</c:v>
                </c:pt>
                <c:pt idx="1778">
                  <c:v>0.73178240740740741</c:v>
                </c:pt>
                <c:pt idx="1779">
                  <c:v>0.73189814814814813</c:v>
                </c:pt>
                <c:pt idx="1780">
                  <c:v>0.73201388888888896</c:v>
                </c:pt>
                <c:pt idx="1781">
                  <c:v>0.73212962962962969</c:v>
                </c:pt>
                <c:pt idx="1782">
                  <c:v>0.7322453703703703</c:v>
                </c:pt>
                <c:pt idx="1783">
                  <c:v>0.73236111111111113</c:v>
                </c:pt>
                <c:pt idx="1784">
                  <c:v>0.73247685185185185</c:v>
                </c:pt>
                <c:pt idx="1785">
                  <c:v>0.73259259259259257</c:v>
                </c:pt>
                <c:pt idx="1786">
                  <c:v>0.73270833333333341</c:v>
                </c:pt>
                <c:pt idx="1787">
                  <c:v>0.73282407407407402</c:v>
                </c:pt>
                <c:pt idx="1788">
                  <c:v>0.73293981481481474</c:v>
                </c:pt>
                <c:pt idx="1789">
                  <c:v>0.73305555555555557</c:v>
                </c:pt>
                <c:pt idx="1790">
                  <c:v>0.73317129629629629</c:v>
                </c:pt>
                <c:pt idx="1791">
                  <c:v>0.73328703703703713</c:v>
                </c:pt>
                <c:pt idx="1792">
                  <c:v>0.73340277777777774</c:v>
                </c:pt>
                <c:pt idx="1793">
                  <c:v>0.73351851851851846</c:v>
                </c:pt>
                <c:pt idx="1794">
                  <c:v>0.73363425925925929</c:v>
                </c:pt>
                <c:pt idx="1795">
                  <c:v>0.73375000000000001</c:v>
                </c:pt>
                <c:pt idx="1796">
                  <c:v>0.73386574074074085</c:v>
                </c:pt>
                <c:pt idx="1797">
                  <c:v>0.73398148148148146</c:v>
                </c:pt>
                <c:pt idx="1798">
                  <c:v>0.73409722222222218</c:v>
                </c:pt>
                <c:pt idx="1799">
                  <c:v>0.73421296296296301</c:v>
                </c:pt>
                <c:pt idx="1800">
                  <c:v>0.73432870370370373</c:v>
                </c:pt>
                <c:pt idx="1801">
                  <c:v>0.73444444444444434</c:v>
                </c:pt>
                <c:pt idx="1802">
                  <c:v>0.73456018518518518</c:v>
                </c:pt>
                <c:pt idx="1803">
                  <c:v>0.7346759259259259</c:v>
                </c:pt>
                <c:pt idx="1804">
                  <c:v>0.73479166666666673</c:v>
                </c:pt>
                <c:pt idx="1805">
                  <c:v>0.73490740740740745</c:v>
                </c:pt>
                <c:pt idx="1806">
                  <c:v>0.73502314814814806</c:v>
                </c:pt>
                <c:pt idx="1807">
                  <c:v>0.7351388888888889</c:v>
                </c:pt>
                <c:pt idx="1808">
                  <c:v>0.73525462962962962</c:v>
                </c:pt>
                <c:pt idx="1809">
                  <c:v>0.73537037037037034</c:v>
                </c:pt>
                <c:pt idx="1810">
                  <c:v>0.73548611111111117</c:v>
                </c:pt>
                <c:pt idx="1811">
                  <c:v>0.73560185185185178</c:v>
                </c:pt>
                <c:pt idx="1812">
                  <c:v>0.73571759259259262</c:v>
                </c:pt>
                <c:pt idx="1813">
                  <c:v>0.73583333333333334</c:v>
                </c:pt>
                <c:pt idx="1814">
                  <c:v>0.73594907407407406</c:v>
                </c:pt>
                <c:pt idx="1815">
                  <c:v>0.73606481481481489</c:v>
                </c:pt>
                <c:pt idx="1816">
                  <c:v>0.7361805555555555</c:v>
                </c:pt>
                <c:pt idx="1817">
                  <c:v>0.73629629629629623</c:v>
                </c:pt>
                <c:pt idx="1818">
                  <c:v>0.73641203703703706</c:v>
                </c:pt>
                <c:pt idx="1819">
                  <c:v>0.73652777777777778</c:v>
                </c:pt>
                <c:pt idx="1820">
                  <c:v>0.73664351851851861</c:v>
                </c:pt>
                <c:pt idx="1821">
                  <c:v>0.73675925925925922</c:v>
                </c:pt>
                <c:pt idx="1822">
                  <c:v>0.73687499999999995</c:v>
                </c:pt>
                <c:pt idx="1823">
                  <c:v>0.73699074074074078</c:v>
                </c:pt>
                <c:pt idx="1824">
                  <c:v>0.7371064814814815</c:v>
                </c:pt>
                <c:pt idx="1825">
                  <c:v>0.73722222222222233</c:v>
                </c:pt>
                <c:pt idx="1826">
                  <c:v>0.73733796296296295</c:v>
                </c:pt>
                <c:pt idx="1827">
                  <c:v>0.73745370370370367</c:v>
                </c:pt>
                <c:pt idx="1828">
                  <c:v>0.7375694444444445</c:v>
                </c:pt>
                <c:pt idx="1829">
                  <c:v>0.73768518518518522</c:v>
                </c:pt>
                <c:pt idx="1830">
                  <c:v>0.73780092592592583</c:v>
                </c:pt>
                <c:pt idx="1831">
                  <c:v>0.73791666666666667</c:v>
                </c:pt>
                <c:pt idx="1832">
                  <c:v>0.73803240740740739</c:v>
                </c:pt>
                <c:pt idx="1833">
                  <c:v>0.73814814814814811</c:v>
                </c:pt>
                <c:pt idx="1834">
                  <c:v>0.73826388888888894</c:v>
                </c:pt>
                <c:pt idx="1835">
                  <c:v>0.73837962962962955</c:v>
                </c:pt>
                <c:pt idx="1836">
                  <c:v>0.73849537037037039</c:v>
                </c:pt>
                <c:pt idx="1837">
                  <c:v>0.73861111111111111</c:v>
                </c:pt>
                <c:pt idx="1838">
                  <c:v>0.73872685185185183</c:v>
                </c:pt>
                <c:pt idx="1839">
                  <c:v>0.73884259259259266</c:v>
                </c:pt>
                <c:pt idx="1840">
                  <c:v>0.73895833333333327</c:v>
                </c:pt>
                <c:pt idx="1841">
                  <c:v>0.73907407407407411</c:v>
                </c:pt>
                <c:pt idx="1842">
                  <c:v>0.73918981481481483</c:v>
                </c:pt>
                <c:pt idx="1843">
                  <c:v>0.73930555555555555</c:v>
                </c:pt>
                <c:pt idx="1844">
                  <c:v>0.73942129629629638</c:v>
                </c:pt>
                <c:pt idx="1845">
                  <c:v>0.73953703703703699</c:v>
                </c:pt>
                <c:pt idx="1846">
                  <c:v>0.73965277777777771</c:v>
                </c:pt>
                <c:pt idx="1847">
                  <c:v>0.73976851851851855</c:v>
                </c:pt>
                <c:pt idx="1848">
                  <c:v>0.73988425925925927</c:v>
                </c:pt>
                <c:pt idx="1849">
                  <c:v>0.7400000000000001</c:v>
                </c:pt>
                <c:pt idx="1850">
                  <c:v>0.74011574074074071</c:v>
                </c:pt>
                <c:pt idx="1851">
                  <c:v>0.74023148148148143</c:v>
                </c:pt>
                <c:pt idx="1852">
                  <c:v>0.74034722222222227</c:v>
                </c:pt>
                <c:pt idx="1853">
                  <c:v>0.74046296296296299</c:v>
                </c:pt>
                <c:pt idx="1854">
                  <c:v>0.7405787037037036</c:v>
                </c:pt>
                <c:pt idx="1855">
                  <c:v>0.74069444444444443</c:v>
                </c:pt>
                <c:pt idx="1856">
                  <c:v>0.74081018518518515</c:v>
                </c:pt>
                <c:pt idx="1857">
                  <c:v>0.74092592592592599</c:v>
                </c:pt>
                <c:pt idx="1858">
                  <c:v>0.74104166666666671</c:v>
                </c:pt>
                <c:pt idx="1859">
                  <c:v>0.74115740740740732</c:v>
                </c:pt>
                <c:pt idx="1860">
                  <c:v>0.74127314814814815</c:v>
                </c:pt>
                <c:pt idx="1861">
                  <c:v>0.74138888888888888</c:v>
                </c:pt>
                <c:pt idx="1862">
                  <c:v>0.7415046296296296</c:v>
                </c:pt>
                <c:pt idx="1863">
                  <c:v>0.74162037037037043</c:v>
                </c:pt>
                <c:pt idx="1864">
                  <c:v>0.74173611111111104</c:v>
                </c:pt>
                <c:pt idx="1865">
                  <c:v>0.74185185185185187</c:v>
                </c:pt>
                <c:pt idx="1866">
                  <c:v>0.7419675925925926</c:v>
                </c:pt>
                <c:pt idx="1867">
                  <c:v>0.74208333333333332</c:v>
                </c:pt>
                <c:pt idx="1868">
                  <c:v>0.74219907407407415</c:v>
                </c:pt>
                <c:pt idx="1869">
                  <c:v>0.74231481481481476</c:v>
                </c:pt>
                <c:pt idx="1870">
                  <c:v>0.74243055555555559</c:v>
                </c:pt>
                <c:pt idx="1871">
                  <c:v>0.74254629629629632</c:v>
                </c:pt>
                <c:pt idx="1872">
                  <c:v>0.74266203703703704</c:v>
                </c:pt>
                <c:pt idx="1873">
                  <c:v>0.74277777777777787</c:v>
                </c:pt>
                <c:pt idx="1874">
                  <c:v>0.74289351851851848</c:v>
                </c:pt>
                <c:pt idx="1875">
                  <c:v>0.7430092592592592</c:v>
                </c:pt>
                <c:pt idx="1876">
                  <c:v>0.74312500000000004</c:v>
                </c:pt>
                <c:pt idx="1877">
                  <c:v>0.74324074074074076</c:v>
                </c:pt>
                <c:pt idx="1878">
                  <c:v>0.74335648148148137</c:v>
                </c:pt>
                <c:pt idx="1879">
                  <c:v>0.7434722222222222</c:v>
                </c:pt>
                <c:pt idx="1880">
                  <c:v>0.74358796296296292</c:v>
                </c:pt>
                <c:pt idx="1881">
                  <c:v>0.74370370370370376</c:v>
                </c:pt>
                <c:pt idx="1882">
                  <c:v>0.74381944444444448</c:v>
                </c:pt>
                <c:pt idx="1883">
                  <c:v>0.74393518518518509</c:v>
                </c:pt>
                <c:pt idx="1884">
                  <c:v>0.74405092592592592</c:v>
                </c:pt>
                <c:pt idx="1885">
                  <c:v>0.74416666666666664</c:v>
                </c:pt>
                <c:pt idx="1886">
                  <c:v>0.74428240740740748</c:v>
                </c:pt>
                <c:pt idx="1887">
                  <c:v>0.7443981481481482</c:v>
                </c:pt>
                <c:pt idx="1888">
                  <c:v>0.74451388888888881</c:v>
                </c:pt>
                <c:pt idx="1889">
                  <c:v>0.74462962962962964</c:v>
                </c:pt>
                <c:pt idx="1890">
                  <c:v>0.74474537037037036</c:v>
                </c:pt>
                <c:pt idx="1891">
                  <c:v>0.74486111111111108</c:v>
                </c:pt>
                <c:pt idx="1892">
                  <c:v>0.74497685185185192</c:v>
                </c:pt>
                <c:pt idx="1893">
                  <c:v>0.74509259259259253</c:v>
                </c:pt>
                <c:pt idx="1894">
                  <c:v>0.74520833333333336</c:v>
                </c:pt>
                <c:pt idx="1895">
                  <c:v>0.74532407407407408</c:v>
                </c:pt>
                <c:pt idx="1896">
                  <c:v>0.74543981481481481</c:v>
                </c:pt>
                <c:pt idx="1897">
                  <c:v>0.74555555555555564</c:v>
                </c:pt>
                <c:pt idx="1898">
                  <c:v>0.74567129629629625</c:v>
                </c:pt>
                <c:pt idx="1899">
                  <c:v>0.74578703703703697</c:v>
                </c:pt>
                <c:pt idx="1900">
                  <c:v>0.7459027777777778</c:v>
                </c:pt>
                <c:pt idx="1901">
                  <c:v>0.74601851851851853</c:v>
                </c:pt>
                <c:pt idx="1902">
                  <c:v>0.74613425925925936</c:v>
                </c:pt>
                <c:pt idx="1903">
                  <c:v>0.74624999999999997</c:v>
                </c:pt>
                <c:pt idx="1904">
                  <c:v>0.74636574074074069</c:v>
                </c:pt>
                <c:pt idx="1905">
                  <c:v>0.74648148148148152</c:v>
                </c:pt>
                <c:pt idx="1906">
                  <c:v>0.74659722222222225</c:v>
                </c:pt>
                <c:pt idx="1907">
                  <c:v>0.74671296296296286</c:v>
                </c:pt>
                <c:pt idx="1908">
                  <c:v>0.74682870370370369</c:v>
                </c:pt>
                <c:pt idx="1909">
                  <c:v>0.74694444444444441</c:v>
                </c:pt>
                <c:pt idx="1910">
                  <c:v>0.74706018518518524</c:v>
                </c:pt>
                <c:pt idx="1911">
                  <c:v>0.74717592592592597</c:v>
                </c:pt>
                <c:pt idx="1912">
                  <c:v>0.74729166666666658</c:v>
                </c:pt>
                <c:pt idx="1913">
                  <c:v>0.74740740740740741</c:v>
                </c:pt>
                <c:pt idx="1914">
                  <c:v>0.74752314814814813</c:v>
                </c:pt>
                <c:pt idx="1915">
                  <c:v>0.74763888888888896</c:v>
                </c:pt>
                <c:pt idx="1916">
                  <c:v>0.74775462962962969</c:v>
                </c:pt>
                <c:pt idx="1917">
                  <c:v>0.7478703703703703</c:v>
                </c:pt>
                <c:pt idx="1918">
                  <c:v>0.74798611111111113</c:v>
                </c:pt>
                <c:pt idx="1919">
                  <c:v>0.74810185185185185</c:v>
                </c:pt>
                <c:pt idx="1920">
                  <c:v>0.74821759259259257</c:v>
                </c:pt>
                <c:pt idx="1921">
                  <c:v>0.74833333333333341</c:v>
                </c:pt>
                <c:pt idx="1922">
                  <c:v>0.74844907407407402</c:v>
                </c:pt>
                <c:pt idx="1923">
                  <c:v>0.74856481481481474</c:v>
                </c:pt>
                <c:pt idx="1924">
                  <c:v>0.74868055555555557</c:v>
                </c:pt>
                <c:pt idx="1925">
                  <c:v>0.74879629629629629</c:v>
                </c:pt>
                <c:pt idx="1926">
                  <c:v>0.74891203703703713</c:v>
                </c:pt>
                <c:pt idx="1927">
                  <c:v>0.74902777777777774</c:v>
                </c:pt>
                <c:pt idx="1928">
                  <c:v>0.74914351851851846</c:v>
                </c:pt>
                <c:pt idx="1929">
                  <c:v>0.74925925925925929</c:v>
                </c:pt>
                <c:pt idx="1930">
                  <c:v>0.74937500000000001</c:v>
                </c:pt>
                <c:pt idx="1931">
                  <c:v>0.74949074074074085</c:v>
                </c:pt>
                <c:pt idx="1932">
                  <c:v>0.74960648148148146</c:v>
                </c:pt>
                <c:pt idx="1933">
                  <c:v>0.74972222222222218</c:v>
                </c:pt>
                <c:pt idx="1934">
                  <c:v>0.74983796296296301</c:v>
                </c:pt>
                <c:pt idx="1935">
                  <c:v>0.74995370370370373</c:v>
                </c:pt>
                <c:pt idx="1936">
                  <c:v>0.75006944444444434</c:v>
                </c:pt>
                <c:pt idx="1937">
                  <c:v>0.75018518518518518</c:v>
                </c:pt>
                <c:pt idx="1938">
                  <c:v>0.7503009259259259</c:v>
                </c:pt>
                <c:pt idx="1939">
                  <c:v>0.75041666666666673</c:v>
                </c:pt>
                <c:pt idx="1940">
                  <c:v>0.75053240740740745</c:v>
                </c:pt>
                <c:pt idx="1941">
                  <c:v>0.75064814814814806</c:v>
                </c:pt>
                <c:pt idx="1942">
                  <c:v>0.7507638888888889</c:v>
                </c:pt>
                <c:pt idx="1943">
                  <c:v>0.75087962962962962</c:v>
                </c:pt>
                <c:pt idx="1944">
                  <c:v>0.75099537037037034</c:v>
                </c:pt>
                <c:pt idx="1945">
                  <c:v>0.75111111111111117</c:v>
                </c:pt>
                <c:pt idx="1946">
                  <c:v>0.75122685185185178</c:v>
                </c:pt>
                <c:pt idx="1947">
                  <c:v>0.75134259259259262</c:v>
                </c:pt>
                <c:pt idx="1948">
                  <c:v>0.75145833333333334</c:v>
                </c:pt>
                <c:pt idx="1949">
                  <c:v>0.75157407407407406</c:v>
                </c:pt>
                <c:pt idx="1950">
                  <c:v>0.75168981481481489</c:v>
                </c:pt>
                <c:pt idx="1951">
                  <c:v>0.7518055555555555</c:v>
                </c:pt>
                <c:pt idx="1952">
                  <c:v>0.75192129629629623</c:v>
                </c:pt>
                <c:pt idx="1953">
                  <c:v>0.75203703703703706</c:v>
                </c:pt>
                <c:pt idx="1954">
                  <c:v>0.75215277777777778</c:v>
                </c:pt>
                <c:pt idx="1955">
                  <c:v>0.75226851851851861</c:v>
                </c:pt>
                <c:pt idx="1956">
                  <c:v>0.75238425925925922</c:v>
                </c:pt>
                <c:pt idx="1957">
                  <c:v>0.75249999999999995</c:v>
                </c:pt>
                <c:pt idx="1958">
                  <c:v>0.75261574074074078</c:v>
                </c:pt>
                <c:pt idx="1959">
                  <c:v>0.7527314814814815</c:v>
                </c:pt>
                <c:pt idx="1960">
                  <c:v>0.75284722222222211</c:v>
                </c:pt>
                <c:pt idx="1961">
                  <c:v>0.75296296296296295</c:v>
                </c:pt>
                <c:pt idx="1962">
                  <c:v>0.75307870370370367</c:v>
                </c:pt>
                <c:pt idx="1963">
                  <c:v>0.7531944444444445</c:v>
                </c:pt>
                <c:pt idx="1964">
                  <c:v>0.75331018518518522</c:v>
                </c:pt>
                <c:pt idx="1965">
                  <c:v>0.75342592592592583</c:v>
                </c:pt>
                <c:pt idx="1966">
                  <c:v>0.75354166666666667</c:v>
                </c:pt>
                <c:pt idx="1967">
                  <c:v>0.75365740740740739</c:v>
                </c:pt>
                <c:pt idx="1968">
                  <c:v>0.75377314814814822</c:v>
                </c:pt>
                <c:pt idx="1969">
                  <c:v>0.75388888888888894</c:v>
                </c:pt>
                <c:pt idx="1970">
                  <c:v>0.75400462962962955</c:v>
                </c:pt>
                <c:pt idx="1971">
                  <c:v>0.75412037037037039</c:v>
                </c:pt>
                <c:pt idx="1972">
                  <c:v>0.75423611111111111</c:v>
                </c:pt>
                <c:pt idx="1973">
                  <c:v>0.75435185185185183</c:v>
                </c:pt>
                <c:pt idx="1974">
                  <c:v>0.75446759259259266</c:v>
                </c:pt>
                <c:pt idx="1975">
                  <c:v>0.75458333333333327</c:v>
                </c:pt>
                <c:pt idx="1976">
                  <c:v>0.75469907407407411</c:v>
                </c:pt>
                <c:pt idx="1977">
                  <c:v>0.75481481481481483</c:v>
                </c:pt>
                <c:pt idx="1978">
                  <c:v>0.75493055555555555</c:v>
                </c:pt>
                <c:pt idx="1979">
                  <c:v>0.75504629629629638</c:v>
                </c:pt>
                <c:pt idx="1980">
                  <c:v>0.75516203703703699</c:v>
                </c:pt>
                <c:pt idx="1981">
                  <c:v>0.75527777777777771</c:v>
                </c:pt>
                <c:pt idx="1982">
                  <c:v>0.75539351851851855</c:v>
                </c:pt>
                <c:pt idx="1983">
                  <c:v>0.75550925925925927</c:v>
                </c:pt>
                <c:pt idx="1984">
                  <c:v>0.7556250000000001</c:v>
                </c:pt>
                <c:pt idx="1985">
                  <c:v>0.75574074074074071</c:v>
                </c:pt>
                <c:pt idx="1986">
                  <c:v>0.75585648148148143</c:v>
                </c:pt>
                <c:pt idx="1987">
                  <c:v>0.75597222222222227</c:v>
                </c:pt>
                <c:pt idx="1988">
                  <c:v>0.75608796296296299</c:v>
                </c:pt>
                <c:pt idx="1989">
                  <c:v>0.7562037037037036</c:v>
                </c:pt>
                <c:pt idx="1990">
                  <c:v>0.75631944444444443</c:v>
                </c:pt>
                <c:pt idx="1991">
                  <c:v>0.75643518518518515</c:v>
                </c:pt>
                <c:pt idx="1992">
                  <c:v>0.75655092592592599</c:v>
                </c:pt>
                <c:pt idx="1993">
                  <c:v>0.75666666666666671</c:v>
                </c:pt>
                <c:pt idx="1994">
                  <c:v>0.75678240740740732</c:v>
                </c:pt>
                <c:pt idx="1995">
                  <c:v>0.75689814814814815</c:v>
                </c:pt>
                <c:pt idx="1996">
                  <c:v>0.75701388888888888</c:v>
                </c:pt>
                <c:pt idx="1997">
                  <c:v>0.7571296296296296</c:v>
                </c:pt>
                <c:pt idx="1998">
                  <c:v>0.75724537037037043</c:v>
                </c:pt>
                <c:pt idx="1999">
                  <c:v>0.75736111111111104</c:v>
                </c:pt>
                <c:pt idx="2000">
                  <c:v>0.75747685185185187</c:v>
                </c:pt>
                <c:pt idx="2001">
                  <c:v>0.7575925925925926</c:v>
                </c:pt>
                <c:pt idx="2002">
                  <c:v>0.75770833333333332</c:v>
                </c:pt>
                <c:pt idx="2003">
                  <c:v>0.75782407407407415</c:v>
                </c:pt>
                <c:pt idx="2004">
                  <c:v>0.75793981481481476</c:v>
                </c:pt>
                <c:pt idx="2005">
                  <c:v>0.75805555555555548</c:v>
                </c:pt>
                <c:pt idx="2006">
                  <c:v>0.75817129629629632</c:v>
                </c:pt>
                <c:pt idx="2007">
                  <c:v>0.75828703703703704</c:v>
                </c:pt>
                <c:pt idx="2008">
                  <c:v>0.75840277777777787</c:v>
                </c:pt>
                <c:pt idx="2009">
                  <c:v>0.75851851851851848</c:v>
                </c:pt>
                <c:pt idx="2010">
                  <c:v>0.7586342592592592</c:v>
                </c:pt>
                <c:pt idx="2011">
                  <c:v>0.75875000000000004</c:v>
                </c:pt>
                <c:pt idx="2012">
                  <c:v>0.75886574074074076</c:v>
                </c:pt>
                <c:pt idx="2013">
                  <c:v>0.75898148148148159</c:v>
                </c:pt>
                <c:pt idx="2014">
                  <c:v>0.7590972222222222</c:v>
                </c:pt>
                <c:pt idx="2015">
                  <c:v>0.75921296296296292</c:v>
                </c:pt>
                <c:pt idx="2016">
                  <c:v>0.75932870370370376</c:v>
                </c:pt>
                <c:pt idx="2017">
                  <c:v>0.75944444444444448</c:v>
                </c:pt>
                <c:pt idx="2018">
                  <c:v>0.75956018518518509</c:v>
                </c:pt>
                <c:pt idx="2019">
                  <c:v>0.75967592592592592</c:v>
                </c:pt>
                <c:pt idx="2020">
                  <c:v>0.75979166666666664</c:v>
                </c:pt>
                <c:pt idx="2021">
                  <c:v>0.75990740740740748</c:v>
                </c:pt>
                <c:pt idx="2022">
                  <c:v>0.7600231481481482</c:v>
                </c:pt>
                <c:pt idx="2023">
                  <c:v>0.76013888888888881</c:v>
                </c:pt>
                <c:pt idx="2024">
                  <c:v>0.76025462962962964</c:v>
                </c:pt>
                <c:pt idx="2025">
                  <c:v>0.76037037037037036</c:v>
                </c:pt>
                <c:pt idx="2026">
                  <c:v>0.76048611111111108</c:v>
                </c:pt>
                <c:pt idx="2027">
                  <c:v>0.76060185185185192</c:v>
                </c:pt>
                <c:pt idx="2028">
                  <c:v>0.76071759259259253</c:v>
                </c:pt>
                <c:pt idx="2029">
                  <c:v>0.76083333333333336</c:v>
                </c:pt>
                <c:pt idx="2030">
                  <c:v>0.76094907407407408</c:v>
                </c:pt>
                <c:pt idx="2031">
                  <c:v>0.76106481481481481</c:v>
                </c:pt>
                <c:pt idx="2032">
                  <c:v>0.76118055555555564</c:v>
                </c:pt>
                <c:pt idx="2033">
                  <c:v>0.76129629629629625</c:v>
                </c:pt>
                <c:pt idx="2034">
                  <c:v>0.76141203703703697</c:v>
                </c:pt>
                <c:pt idx="2035">
                  <c:v>0.7615277777777778</c:v>
                </c:pt>
                <c:pt idx="2036">
                  <c:v>0.76164351851851853</c:v>
                </c:pt>
                <c:pt idx="2037">
                  <c:v>0.76175925925925936</c:v>
                </c:pt>
                <c:pt idx="2038">
                  <c:v>0.76187499999999997</c:v>
                </c:pt>
                <c:pt idx="2039">
                  <c:v>0.76199074074074069</c:v>
                </c:pt>
                <c:pt idx="2040">
                  <c:v>0.76210648148148152</c:v>
                </c:pt>
                <c:pt idx="2041">
                  <c:v>0.76222222222222225</c:v>
                </c:pt>
                <c:pt idx="2042">
                  <c:v>0.76233796296296286</c:v>
                </c:pt>
                <c:pt idx="2043">
                  <c:v>0.76245370370370369</c:v>
                </c:pt>
                <c:pt idx="2044">
                  <c:v>0.76256944444444441</c:v>
                </c:pt>
                <c:pt idx="2045">
                  <c:v>0.76268518518518524</c:v>
                </c:pt>
                <c:pt idx="2046">
                  <c:v>0.76280092592592597</c:v>
                </c:pt>
                <c:pt idx="2047">
                  <c:v>0.76291666666666658</c:v>
                </c:pt>
                <c:pt idx="2048">
                  <c:v>0.76303240740740741</c:v>
                </c:pt>
                <c:pt idx="2049">
                  <c:v>0.76314814814814813</c:v>
                </c:pt>
                <c:pt idx="2050">
                  <c:v>0.76326388888888896</c:v>
                </c:pt>
                <c:pt idx="2051">
                  <c:v>0.76337962962962969</c:v>
                </c:pt>
                <c:pt idx="2052">
                  <c:v>0.7634953703703703</c:v>
                </c:pt>
                <c:pt idx="2053">
                  <c:v>0.76361111111111113</c:v>
                </c:pt>
                <c:pt idx="2054">
                  <c:v>0.76372685185185185</c:v>
                </c:pt>
                <c:pt idx="2055">
                  <c:v>0.76384259259259257</c:v>
                </c:pt>
                <c:pt idx="2056">
                  <c:v>0.76395833333333341</c:v>
                </c:pt>
                <c:pt idx="2057">
                  <c:v>0.76407407407407402</c:v>
                </c:pt>
                <c:pt idx="2058">
                  <c:v>0.76418981481481485</c:v>
                </c:pt>
                <c:pt idx="2059">
                  <c:v>0.76430555555555557</c:v>
                </c:pt>
                <c:pt idx="2060">
                  <c:v>0.76442129629629629</c:v>
                </c:pt>
                <c:pt idx="2061">
                  <c:v>0.76453703703703713</c:v>
                </c:pt>
                <c:pt idx="2062">
                  <c:v>0.76465277777777774</c:v>
                </c:pt>
                <c:pt idx="2063">
                  <c:v>0.76476851851851846</c:v>
                </c:pt>
                <c:pt idx="2064">
                  <c:v>0.76488425925925929</c:v>
                </c:pt>
                <c:pt idx="2065">
                  <c:v>0.76500000000000001</c:v>
                </c:pt>
                <c:pt idx="2066">
                  <c:v>0.76511574074074085</c:v>
                </c:pt>
                <c:pt idx="2067">
                  <c:v>0.76523148148148146</c:v>
                </c:pt>
                <c:pt idx="2068">
                  <c:v>0.76534722222222218</c:v>
                </c:pt>
                <c:pt idx="2069">
                  <c:v>0.76546296296296301</c:v>
                </c:pt>
                <c:pt idx="2070">
                  <c:v>0.76557870370370373</c:v>
                </c:pt>
                <c:pt idx="2071">
                  <c:v>0.76569444444444434</c:v>
                </c:pt>
                <c:pt idx="2072">
                  <c:v>0.76581018518518518</c:v>
                </c:pt>
                <c:pt idx="2073">
                  <c:v>0.7659259259259259</c:v>
                </c:pt>
                <c:pt idx="2074">
                  <c:v>0.76604166666666673</c:v>
                </c:pt>
                <c:pt idx="2075">
                  <c:v>0.76615740740740745</c:v>
                </c:pt>
                <c:pt idx="2076">
                  <c:v>0.76627314814814806</c:v>
                </c:pt>
                <c:pt idx="2077">
                  <c:v>0.7663888888888889</c:v>
                </c:pt>
                <c:pt idx="2078">
                  <c:v>0.76650462962962962</c:v>
                </c:pt>
                <c:pt idx="2079">
                  <c:v>0.76662037037037034</c:v>
                </c:pt>
                <c:pt idx="2080">
                  <c:v>0.76673611111111117</c:v>
                </c:pt>
                <c:pt idx="2081">
                  <c:v>0.76685185185185178</c:v>
                </c:pt>
                <c:pt idx="2082">
                  <c:v>0.76696759259259262</c:v>
                </c:pt>
                <c:pt idx="2083">
                  <c:v>0.76708333333333334</c:v>
                </c:pt>
                <c:pt idx="2084">
                  <c:v>0.76719907407407406</c:v>
                </c:pt>
                <c:pt idx="2085">
                  <c:v>0.76731481481481489</c:v>
                </c:pt>
                <c:pt idx="2086">
                  <c:v>0.7674305555555555</c:v>
                </c:pt>
                <c:pt idx="2087">
                  <c:v>0.76754629629629623</c:v>
                </c:pt>
                <c:pt idx="2088">
                  <c:v>0.76766203703703706</c:v>
                </c:pt>
                <c:pt idx="2089">
                  <c:v>0.76777777777777778</c:v>
                </c:pt>
                <c:pt idx="2090">
                  <c:v>0.76789351851851861</c:v>
                </c:pt>
                <c:pt idx="2091">
                  <c:v>0.76800925925925922</c:v>
                </c:pt>
                <c:pt idx="2092">
                  <c:v>0.76812499999999995</c:v>
                </c:pt>
                <c:pt idx="2093">
                  <c:v>0.76824074074074078</c:v>
                </c:pt>
                <c:pt idx="2094">
                  <c:v>0.7683564814814815</c:v>
                </c:pt>
                <c:pt idx="2095">
                  <c:v>0.76847222222222233</c:v>
                </c:pt>
                <c:pt idx="2096">
                  <c:v>0.76858796296296295</c:v>
                </c:pt>
                <c:pt idx="2097">
                  <c:v>0.76870370370370367</c:v>
                </c:pt>
                <c:pt idx="2098">
                  <c:v>0.7688194444444445</c:v>
                </c:pt>
                <c:pt idx="2099">
                  <c:v>0.76893518518518522</c:v>
                </c:pt>
                <c:pt idx="2100">
                  <c:v>0.76905092592592583</c:v>
                </c:pt>
                <c:pt idx="2101">
                  <c:v>0.76916666666666667</c:v>
                </c:pt>
                <c:pt idx="2102">
                  <c:v>0.76928240740740739</c:v>
                </c:pt>
                <c:pt idx="2103">
                  <c:v>0.76939814814814822</c:v>
                </c:pt>
                <c:pt idx="2104">
                  <c:v>0.76951388888888894</c:v>
                </c:pt>
                <c:pt idx="2105">
                  <c:v>0.76962962962962955</c:v>
                </c:pt>
                <c:pt idx="2106">
                  <c:v>0.76974537037037039</c:v>
                </c:pt>
                <c:pt idx="2107">
                  <c:v>0.76986111111111111</c:v>
                </c:pt>
                <c:pt idx="2108">
                  <c:v>0.76997685185185183</c:v>
                </c:pt>
                <c:pt idx="2109">
                  <c:v>0.77009259259259266</c:v>
                </c:pt>
                <c:pt idx="2110">
                  <c:v>0.77020833333333327</c:v>
                </c:pt>
                <c:pt idx="2111">
                  <c:v>0.77032407407407411</c:v>
                </c:pt>
                <c:pt idx="2112">
                  <c:v>0.77043981481481483</c:v>
                </c:pt>
                <c:pt idx="2113">
                  <c:v>0.77055555555555555</c:v>
                </c:pt>
                <c:pt idx="2114">
                  <c:v>0.77067129629629638</c:v>
                </c:pt>
                <c:pt idx="2115">
                  <c:v>0.77078703703703699</c:v>
                </c:pt>
                <c:pt idx="2116">
                  <c:v>0.77090277777777771</c:v>
                </c:pt>
                <c:pt idx="2117">
                  <c:v>0.77101851851851855</c:v>
                </c:pt>
                <c:pt idx="2118">
                  <c:v>0.77113425925925927</c:v>
                </c:pt>
                <c:pt idx="2119">
                  <c:v>0.7712500000000001</c:v>
                </c:pt>
                <c:pt idx="2120">
                  <c:v>0.77136574074074071</c:v>
                </c:pt>
                <c:pt idx="2121">
                  <c:v>0.77148148148148143</c:v>
                </c:pt>
                <c:pt idx="2122">
                  <c:v>0.77159722222222227</c:v>
                </c:pt>
                <c:pt idx="2123">
                  <c:v>0.77171296296296299</c:v>
                </c:pt>
                <c:pt idx="2124">
                  <c:v>0.7718287037037036</c:v>
                </c:pt>
                <c:pt idx="2125">
                  <c:v>0.77194444444444443</c:v>
                </c:pt>
                <c:pt idx="2126">
                  <c:v>0.77206018518518515</c:v>
                </c:pt>
                <c:pt idx="2127">
                  <c:v>0.77217592592592599</c:v>
                </c:pt>
                <c:pt idx="2128">
                  <c:v>0.77229166666666671</c:v>
                </c:pt>
                <c:pt idx="2129">
                  <c:v>0.77240740740740732</c:v>
                </c:pt>
                <c:pt idx="2130">
                  <c:v>0.77252314814814815</c:v>
                </c:pt>
                <c:pt idx="2131">
                  <c:v>0.77263888888888888</c:v>
                </c:pt>
                <c:pt idx="2132">
                  <c:v>0.7727546296296296</c:v>
                </c:pt>
                <c:pt idx="2133">
                  <c:v>0.77287037037037043</c:v>
                </c:pt>
                <c:pt idx="2134">
                  <c:v>0.77298611111111104</c:v>
                </c:pt>
                <c:pt idx="2135">
                  <c:v>0.77310185185185187</c:v>
                </c:pt>
                <c:pt idx="2136">
                  <c:v>0.7732175925925926</c:v>
                </c:pt>
                <c:pt idx="2137">
                  <c:v>0.77333333333333332</c:v>
                </c:pt>
                <c:pt idx="2138">
                  <c:v>0.77344907407407415</c:v>
                </c:pt>
                <c:pt idx="2139">
                  <c:v>0.77356481481481476</c:v>
                </c:pt>
                <c:pt idx="2140">
                  <c:v>0.77368055555555559</c:v>
                </c:pt>
                <c:pt idx="2141">
                  <c:v>0.77379629629629632</c:v>
                </c:pt>
                <c:pt idx="2142">
                  <c:v>0.77391203703703704</c:v>
                </c:pt>
                <c:pt idx="2143">
                  <c:v>0.77402777777777787</c:v>
                </c:pt>
                <c:pt idx="2144">
                  <c:v>0.77414351851851848</c:v>
                </c:pt>
                <c:pt idx="2145">
                  <c:v>0.7742592592592592</c:v>
                </c:pt>
                <c:pt idx="2146">
                  <c:v>0.77437500000000004</c:v>
                </c:pt>
                <c:pt idx="2147">
                  <c:v>0.77449074074074076</c:v>
                </c:pt>
                <c:pt idx="2148">
                  <c:v>0.77460648148148137</c:v>
                </c:pt>
                <c:pt idx="2149">
                  <c:v>0.7747222222222222</c:v>
                </c:pt>
                <c:pt idx="2150">
                  <c:v>0.77483796296296292</c:v>
                </c:pt>
                <c:pt idx="2151">
                  <c:v>0.77495370370370376</c:v>
                </c:pt>
                <c:pt idx="2152">
                  <c:v>0.77506944444444448</c:v>
                </c:pt>
                <c:pt idx="2153">
                  <c:v>0.77518518518518509</c:v>
                </c:pt>
                <c:pt idx="2154">
                  <c:v>0.77530092592592592</c:v>
                </c:pt>
                <c:pt idx="2155">
                  <c:v>0.77541666666666664</c:v>
                </c:pt>
                <c:pt idx="2156">
                  <c:v>0.77553240740740748</c:v>
                </c:pt>
                <c:pt idx="2157">
                  <c:v>0.7756481481481482</c:v>
                </c:pt>
                <c:pt idx="2158">
                  <c:v>0.77576388888888881</c:v>
                </c:pt>
                <c:pt idx="2159">
                  <c:v>0.77587962962962964</c:v>
                </c:pt>
                <c:pt idx="2160">
                  <c:v>0.77599537037037036</c:v>
                </c:pt>
                <c:pt idx="2161">
                  <c:v>0.77611111111111108</c:v>
                </c:pt>
                <c:pt idx="2162">
                  <c:v>0.77622685185185192</c:v>
                </c:pt>
                <c:pt idx="2163">
                  <c:v>0.77634259259259253</c:v>
                </c:pt>
                <c:pt idx="2164">
                  <c:v>0.77645833333333336</c:v>
                </c:pt>
                <c:pt idx="2165">
                  <c:v>0.77657407407407408</c:v>
                </c:pt>
                <c:pt idx="2166">
                  <c:v>0.77668981481481481</c:v>
                </c:pt>
                <c:pt idx="2167">
                  <c:v>0.77680555555555564</c:v>
                </c:pt>
                <c:pt idx="2168">
                  <c:v>0.77692129629629625</c:v>
                </c:pt>
                <c:pt idx="2169">
                  <c:v>0.77703703703703697</c:v>
                </c:pt>
                <c:pt idx="2170">
                  <c:v>0.7771527777777778</c:v>
                </c:pt>
                <c:pt idx="2171">
                  <c:v>0.77726851851851853</c:v>
                </c:pt>
                <c:pt idx="2172">
                  <c:v>0.77738425925925936</c:v>
                </c:pt>
                <c:pt idx="2173">
                  <c:v>0.77749999999999997</c:v>
                </c:pt>
                <c:pt idx="2174">
                  <c:v>0.77761574074074069</c:v>
                </c:pt>
                <c:pt idx="2175">
                  <c:v>0.77773148148148152</c:v>
                </c:pt>
                <c:pt idx="2176">
                  <c:v>0.77784722222222225</c:v>
                </c:pt>
                <c:pt idx="2177">
                  <c:v>0.77796296296296286</c:v>
                </c:pt>
                <c:pt idx="2178">
                  <c:v>0.77807870370370369</c:v>
                </c:pt>
                <c:pt idx="2179">
                  <c:v>0.77819444444444441</c:v>
                </c:pt>
                <c:pt idx="2180">
                  <c:v>0.77831018518518524</c:v>
                </c:pt>
                <c:pt idx="2181">
                  <c:v>0.77842592592592597</c:v>
                </c:pt>
                <c:pt idx="2182">
                  <c:v>0.77854166666666658</c:v>
                </c:pt>
                <c:pt idx="2183">
                  <c:v>0.77865740740740741</c:v>
                </c:pt>
                <c:pt idx="2184">
                  <c:v>0.77877314814814813</c:v>
                </c:pt>
                <c:pt idx="2185">
                  <c:v>0.77888888888888896</c:v>
                </c:pt>
                <c:pt idx="2186">
                  <c:v>0.77900462962962969</c:v>
                </c:pt>
                <c:pt idx="2187">
                  <c:v>0.7791203703703703</c:v>
                </c:pt>
                <c:pt idx="2188">
                  <c:v>0.77923611111111113</c:v>
                </c:pt>
                <c:pt idx="2189">
                  <c:v>0.77935185185185185</c:v>
                </c:pt>
                <c:pt idx="2190">
                  <c:v>0.77946759259259257</c:v>
                </c:pt>
                <c:pt idx="2191">
                  <c:v>0.77958333333333341</c:v>
                </c:pt>
                <c:pt idx="2192">
                  <c:v>0.77969907407407402</c:v>
                </c:pt>
                <c:pt idx="2193">
                  <c:v>0.77981481481481474</c:v>
                </c:pt>
                <c:pt idx="2194">
                  <c:v>0.77993055555555557</c:v>
                </c:pt>
                <c:pt idx="2195">
                  <c:v>0.78004629629629629</c:v>
                </c:pt>
                <c:pt idx="2196">
                  <c:v>0.78016203703703713</c:v>
                </c:pt>
                <c:pt idx="2197">
                  <c:v>0.78027777777777774</c:v>
                </c:pt>
                <c:pt idx="2198">
                  <c:v>0.78039351851851846</c:v>
                </c:pt>
                <c:pt idx="2199">
                  <c:v>0.78050925925925929</c:v>
                </c:pt>
                <c:pt idx="2200">
                  <c:v>0.78062500000000001</c:v>
                </c:pt>
                <c:pt idx="2201">
                  <c:v>0.78074074074074085</c:v>
                </c:pt>
                <c:pt idx="2202">
                  <c:v>0.78085648148148146</c:v>
                </c:pt>
                <c:pt idx="2203">
                  <c:v>0.78097222222222218</c:v>
                </c:pt>
                <c:pt idx="2204">
                  <c:v>0.78108796296296301</c:v>
                </c:pt>
                <c:pt idx="2205">
                  <c:v>0.78120370370370373</c:v>
                </c:pt>
                <c:pt idx="2206">
                  <c:v>0.78131944444444434</c:v>
                </c:pt>
                <c:pt idx="2207">
                  <c:v>0.78143518518518518</c:v>
                </c:pt>
                <c:pt idx="2208">
                  <c:v>0.7815509259259259</c:v>
                </c:pt>
                <c:pt idx="2209">
                  <c:v>0.78166666666666673</c:v>
                </c:pt>
                <c:pt idx="2210">
                  <c:v>0.78178240740740745</c:v>
                </c:pt>
                <c:pt idx="2211">
                  <c:v>0.78189814814814806</c:v>
                </c:pt>
                <c:pt idx="2212">
                  <c:v>0.7820138888888889</c:v>
                </c:pt>
                <c:pt idx="2213">
                  <c:v>0.78212962962962962</c:v>
                </c:pt>
                <c:pt idx="2214">
                  <c:v>0.78224537037037034</c:v>
                </c:pt>
                <c:pt idx="2215">
                  <c:v>0.78236111111111117</c:v>
                </c:pt>
                <c:pt idx="2216">
                  <c:v>0.78247685185185178</c:v>
                </c:pt>
                <c:pt idx="2217">
                  <c:v>0.78259259259259262</c:v>
                </c:pt>
                <c:pt idx="2218">
                  <c:v>0.78270833333333334</c:v>
                </c:pt>
                <c:pt idx="2219">
                  <c:v>0.78282407407407406</c:v>
                </c:pt>
                <c:pt idx="2220">
                  <c:v>0.78293981481481489</c:v>
                </c:pt>
                <c:pt idx="2221">
                  <c:v>0.7830555555555555</c:v>
                </c:pt>
                <c:pt idx="2222">
                  <c:v>0.78317129629629623</c:v>
                </c:pt>
                <c:pt idx="2223">
                  <c:v>0.78328703703703706</c:v>
                </c:pt>
                <c:pt idx="2224">
                  <c:v>0.78340277777777778</c:v>
                </c:pt>
                <c:pt idx="2225">
                  <c:v>0.78351851851851861</c:v>
                </c:pt>
                <c:pt idx="2226">
                  <c:v>0.78363425925925922</c:v>
                </c:pt>
                <c:pt idx="2227">
                  <c:v>0.78374999999999995</c:v>
                </c:pt>
                <c:pt idx="2228">
                  <c:v>0.78386574074074078</c:v>
                </c:pt>
                <c:pt idx="2229">
                  <c:v>0.7839814814814815</c:v>
                </c:pt>
                <c:pt idx="2230">
                  <c:v>0.78409722222222233</c:v>
                </c:pt>
                <c:pt idx="2231">
                  <c:v>0.78421296296296295</c:v>
                </c:pt>
                <c:pt idx="2232">
                  <c:v>0.78432870370370367</c:v>
                </c:pt>
                <c:pt idx="2233">
                  <c:v>0.7844444444444445</c:v>
                </c:pt>
                <c:pt idx="2234">
                  <c:v>0.78456018518518522</c:v>
                </c:pt>
                <c:pt idx="2235">
                  <c:v>0.78467592592592583</c:v>
                </c:pt>
                <c:pt idx="2236">
                  <c:v>0.78479166666666667</c:v>
                </c:pt>
                <c:pt idx="2237">
                  <c:v>0.78490740740740739</c:v>
                </c:pt>
                <c:pt idx="2238">
                  <c:v>0.78502314814814811</c:v>
                </c:pt>
                <c:pt idx="2239">
                  <c:v>0.78513888888888894</c:v>
                </c:pt>
                <c:pt idx="2240">
                  <c:v>0.78525462962962955</c:v>
                </c:pt>
                <c:pt idx="2241">
                  <c:v>0.78537037037037039</c:v>
                </c:pt>
                <c:pt idx="2242">
                  <c:v>0.78548611111111111</c:v>
                </c:pt>
                <c:pt idx="2243">
                  <c:v>0.78560185185185183</c:v>
                </c:pt>
                <c:pt idx="2244">
                  <c:v>0.78571759259259266</c:v>
                </c:pt>
                <c:pt idx="2245">
                  <c:v>0.78583333333333327</c:v>
                </c:pt>
                <c:pt idx="2246">
                  <c:v>0.78594907407407411</c:v>
                </c:pt>
                <c:pt idx="2247">
                  <c:v>0.78606481481481483</c:v>
                </c:pt>
                <c:pt idx="2248">
                  <c:v>0.78618055555555555</c:v>
                </c:pt>
                <c:pt idx="2249">
                  <c:v>0.78629629629629638</c:v>
                </c:pt>
                <c:pt idx="2250">
                  <c:v>0.78641203703703699</c:v>
                </c:pt>
                <c:pt idx="2251">
                  <c:v>0.78652777777777771</c:v>
                </c:pt>
                <c:pt idx="2252">
                  <c:v>0.78664351851851855</c:v>
                </c:pt>
                <c:pt idx="2253">
                  <c:v>0.78675925925925927</c:v>
                </c:pt>
                <c:pt idx="2254">
                  <c:v>0.7868750000000001</c:v>
                </c:pt>
                <c:pt idx="2255">
                  <c:v>0.78699074074074071</c:v>
                </c:pt>
                <c:pt idx="2256">
                  <c:v>0.78710648148148143</c:v>
                </c:pt>
                <c:pt idx="2257">
                  <c:v>0.78722222222222227</c:v>
                </c:pt>
                <c:pt idx="2258">
                  <c:v>0.78733796296296299</c:v>
                </c:pt>
                <c:pt idx="2259">
                  <c:v>0.7874537037037036</c:v>
                </c:pt>
                <c:pt idx="2260">
                  <c:v>0.78756944444444443</c:v>
                </c:pt>
                <c:pt idx="2261">
                  <c:v>0.78768518518518515</c:v>
                </c:pt>
                <c:pt idx="2262">
                  <c:v>0.78780092592592599</c:v>
                </c:pt>
                <c:pt idx="2263">
                  <c:v>0.78791666666666671</c:v>
                </c:pt>
                <c:pt idx="2264">
                  <c:v>0.78803240740740732</c:v>
                </c:pt>
                <c:pt idx="2265">
                  <c:v>0.78814814814814815</c:v>
                </c:pt>
                <c:pt idx="2266">
                  <c:v>0.78826388888888888</c:v>
                </c:pt>
                <c:pt idx="2267">
                  <c:v>0.7883796296296296</c:v>
                </c:pt>
                <c:pt idx="2268">
                  <c:v>0.78849537037037043</c:v>
                </c:pt>
                <c:pt idx="2269">
                  <c:v>0.78861111111111104</c:v>
                </c:pt>
                <c:pt idx="2270">
                  <c:v>0.78872685185185187</c:v>
                </c:pt>
                <c:pt idx="2271">
                  <c:v>0.7888425925925926</c:v>
                </c:pt>
                <c:pt idx="2272">
                  <c:v>0.78895833333333332</c:v>
                </c:pt>
                <c:pt idx="2273">
                  <c:v>0.78907407407407415</c:v>
                </c:pt>
                <c:pt idx="2274">
                  <c:v>0.78918981481481476</c:v>
                </c:pt>
                <c:pt idx="2275">
                  <c:v>0.78930555555555559</c:v>
                </c:pt>
                <c:pt idx="2276">
                  <c:v>0.78942129629629632</c:v>
                </c:pt>
                <c:pt idx="2277">
                  <c:v>0.78953703703703704</c:v>
                </c:pt>
                <c:pt idx="2278">
                  <c:v>0.78965277777777787</c:v>
                </c:pt>
                <c:pt idx="2279">
                  <c:v>0.78976851851851848</c:v>
                </c:pt>
                <c:pt idx="2280">
                  <c:v>0.7898842592592592</c:v>
                </c:pt>
                <c:pt idx="2281">
                  <c:v>0.79</c:v>
                </c:pt>
                <c:pt idx="2282">
                  <c:v>0.79011574074074076</c:v>
                </c:pt>
                <c:pt idx="2283">
                  <c:v>0.79023148148148137</c:v>
                </c:pt>
                <c:pt idx="2284">
                  <c:v>0.7903472222222222</c:v>
                </c:pt>
                <c:pt idx="2285">
                  <c:v>0.79046296296296292</c:v>
                </c:pt>
                <c:pt idx="2286">
                  <c:v>0.79057870370370376</c:v>
                </c:pt>
                <c:pt idx="2287">
                  <c:v>0.79069444444444448</c:v>
                </c:pt>
                <c:pt idx="2288">
                  <c:v>0.79081018518518509</c:v>
                </c:pt>
                <c:pt idx="2289">
                  <c:v>0.79092592592592592</c:v>
                </c:pt>
                <c:pt idx="2290">
                  <c:v>0.79104166666666664</c:v>
                </c:pt>
                <c:pt idx="2291">
                  <c:v>0.79115740740740748</c:v>
                </c:pt>
                <c:pt idx="2292">
                  <c:v>0.7912731481481482</c:v>
                </c:pt>
                <c:pt idx="2293">
                  <c:v>0.79138888888888881</c:v>
                </c:pt>
                <c:pt idx="2294">
                  <c:v>0.79150462962962964</c:v>
                </c:pt>
                <c:pt idx="2295">
                  <c:v>0.79162037037037036</c:v>
                </c:pt>
                <c:pt idx="2296">
                  <c:v>0.79173611111111108</c:v>
                </c:pt>
                <c:pt idx="2297">
                  <c:v>0.79185185185185192</c:v>
                </c:pt>
                <c:pt idx="2298">
                  <c:v>0.79196759259259253</c:v>
                </c:pt>
                <c:pt idx="2299">
                  <c:v>0.79208333333333336</c:v>
                </c:pt>
                <c:pt idx="2300">
                  <c:v>0.79219907407407408</c:v>
                </c:pt>
                <c:pt idx="2301">
                  <c:v>0.79231481481481481</c:v>
                </c:pt>
                <c:pt idx="2302">
                  <c:v>0.79243055555555564</c:v>
                </c:pt>
                <c:pt idx="2303">
                  <c:v>0.79254629629629625</c:v>
                </c:pt>
                <c:pt idx="2304">
                  <c:v>0.79266203703703697</c:v>
                </c:pt>
                <c:pt idx="2305">
                  <c:v>0.7927777777777778</c:v>
                </c:pt>
                <c:pt idx="2306">
                  <c:v>0.79289351851851853</c:v>
                </c:pt>
                <c:pt idx="2307">
                  <c:v>0.79300925925925936</c:v>
                </c:pt>
                <c:pt idx="2308">
                  <c:v>0.79312499999999997</c:v>
                </c:pt>
                <c:pt idx="2309">
                  <c:v>0.79324074074074069</c:v>
                </c:pt>
                <c:pt idx="2310">
                  <c:v>0.79335648148148152</c:v>
                </c:pt>
                <c:pt idx="2311">
                  <c:v>0.79347222222222225</c:v>
                </c:pt>
                <c:pt idx="2312">
                  <c:v>0.79358796296296286</c:v>
                </c:pt>
                <c:pt idx="2313">
                  <c:v>0.79370370370370369</c:v>
                </c:pt>
                <c:pt idx="2314">
                  <c:v>0.79381944444444441</c:v>
                </c:pt>
                <c:pt idx="2315">
                  <c:v>0.79393518518518524</c:v>
                </c:pt>
                <c:pt idx="2316">
                  <c:v>0.79405092592592597</c:v>
                </c:pt>
                <c:pt idx="2317">
                  <c:v>0.79416666666666658</c:v>
                </c:pt>
                <c:pt idx="2318">
                  <c:v>0.79428240740740741</c:v>
                </c:pt>
                <c:pt idx="2319">
                  <c:v>0.79439814814814813</c:v>
                </c:pt>
                <c:pt idx="2320">
                  <c:v>0.79451388888888885</c:v>
                </c:pt>
                <c:pt idx="2321">
                  <c:v>0.79462962962962969</c:v>
                </c:pt>
                <c:pt idx="2322">
                  <c:v>0.7947453703703703</c:v>
                </c:pt>
                <c:pt idx="2323">
                  <c:v>0.79486111111111113</c:v>
                </c:pt>
                <c:pt idx="2324">
                  <c:v>0.79497685185185185</c:v>
                </c:pt>
                <c:pt idx="2325">
                  <c:v>0.79509259259259257</c:v>
                </c:pt>
                <c:pt idx="2326">
                  <c:v>0.79520833333333341</c:v>
                </c:pt>
                <c:pt idx="2327">
                  <c:v>0.79532407407407402</c:v>
                </c:pt>
                <c:pt idx="2328">
                  <c:v>0.79543981481481485</c:v>
                </c:pt>
                <c:pt idx="2329">
                  <c:v>0.79555555555555557</c:v>
                </c:pt>
                <c:pt idx="2330">
                  <c:v>0.79567129629629629</c:v>
                </c:pt>
                <c:pt idx="2331">
                  <c:v>0.79578703703703713</c:v>
                </c:pt>
                <c:pt idx="2332">
                  <c:v>0.79590277777777774</c:v>
                </c:pt>
                <c:pt idx="2333">
                  <c:v>0.79601851851851846</c:v>
                </c:pt>
                <c:pt idx="2334">
                  <c:v>0.79613425925925929</c:v>
                </c:pt>
                <c:pt idx="2335">
                  <c:v>0.79625000000000001</c:v>
                </c:pt>
                <c:pt idx="2336">
                  <c:v>0.79636574074074085</c:v>
                </c:pt>
                <c:pt idx="2337">
                  <c:v>0.79648148148148146</c:v>
                </c:pt>
                <c:pt idx="2338">
                  <c:v>0.79659722222222218</c:v>
                </c:pt>
                <c:pt idx="2339">
                  <c:v>0.79671296296296301</c:v>
                </c:pt>
                <c:pt idx="2340">
                  <c:v>0.79682870370370373</c:v>
                </c:pt>
                <c:pt idx="2341">
                  <c:v>0.79694444444444434</c:v>
                </c:pt>
                <c:pt idx="2342">
                  <c:v>0.79706018518518518</c:v>
                </c:pt>
                <c:pt idx="2343">
                  <c:v>0.7971759259259259</c:v>
                </c:pt>
                <c:pt idx="2344">
                  <c:v>0.79729166666666673</c:v>
                </c:pt>
                <c:pt idx="2345">
                  <c:v>0.79740740740740745</c:v>
                </c:pt>
                <c:pt idx="2346">
                  <c:v>0.79752314814814806</c:v>
                </c:pt>
                <c:pt idx="2347">
                  <c:v>0.7976388888888889</c:v>
                </c:pt>
                <c:pt idx="2348">
                  <c:v>0.79775462962962962</c:v>
                </c:pt>
                <c:pt idx="2349">
                  <c:v>0.79787037037037034</c:v>
                </c:pt>
                <c:pt idx="2350">
                  <c:v>0.79798611111111117</c:v>
                </c:pt>
                <c:pt idx="2351">
                  <c:v>0.79810185185185178</c:v>
                </c:pt>
                <c:pt idx="2352">
                  <c:v>0.79821759259259262</c:v>
                </c:pt>
                <c:pt idx="2353">
                  <c:v>0.79833333333333334</c:v>
                </c:pt>
                <c:pt idx="2354">
                  <c:v>0.79844907407407406</c:v>
                </c:pt>
                <c:pt idx="2355">
                  <c:v>0.79856481481481489</c:v>
                </c:pt>
                <c:pt idx="2356">
                  <c:v>0.7986805555555555</c:v>
                </c:pt>
                <c:pt idx="2357">
                  <c:v>0.79879629629629623</c:v>
                </c:pt>
                <c:pt idx="2358">
                  <c:v>0.79891203703703706</c:v>
                </c:pt>
                <c:pt idx="2359">
                  <c:v>0.79902777777777778</c:v>
                </c:pt>
                <c:pt idx="2360">
                  <c:v>0.79914351851851861</c:v>
                </c:pt>
                <c:pt idx="2361">
                  <c:v>0.79925925925925922</c:v>
                </c:pt>
                <c:pt idx="2362">
                  <c:v>0.79937499999999995</c:v>
                </c:pt>
                <c:pt idx="2363">
                  <c:v>0.79949074074074078</c:v>
                </c:pt>
                <c:pt idx="2364">
                  <c:v>0.7996064814814815</c:v>
                </c:pt>
                <c:pt idx="2365">
                  <c:v>0.79972222222222211</c:v>
                </c:pt>
                <c:pt idx="2366">
                  <c:v>0.79983796296296295</c:v>
                </c:pt>
                <c:pt idx="2367">
                  <c:v>0.79995370370370367</c:v>
                </c:pt>
                <c:pt idx="2368">
                  <c:v>0.8000694444444445</c:v>
                </c:pt>
                <c:pt idx="2369">
                  <c:v>0.80018518518518522</c:v>
                </c:pt>
                <c:pt idx="2370">
                  <c:v>0.80030092592592583</c:v>
                </c:pt>
                <c:pt idx="2371">
                  <c:v>0.80041666666666667</c:v>
                </c:pt>
                <c:pt idx="2372">
                  <c:v>0.80053240740740739</c:v>
                </c:pt>
                <c:pt idx="2373">
                  <c:v>0.80064814814814822</c:v>
                </c:pt>
                <c:pt idx="2374">
                  <c:v>0.80076388888888894</c:v>
                </c:pt>
                <c:pt idx="2375">
                  <c:v>0.80087962962962955</c:v>
                </c:pt>
                <c:pt idx="2376">
                  <c:v>0.80099537037037039</c:v>
                </c:pt>
                <c:pt idx="2377">
                  <c:v>0.80111111111111111</c:v>
                </c:pt>
                <c:pt idx="2378">
                  <c:v>0.80122685185185183</c:v>
                </c:pt>
                <c:pt idx="2379">
                  <c:v>0.80134259259259266</c:v>
                </c:pt>
                <c:pt idx="2380">
                  <c:v>0.80145833333333327</c:v>
                </c:pt>
                <c:pt idx="2381">
                  <c:v>0.80157407407407411</c:v>
                </c:pt>
                <c:pt idx="2382">
                  <c:v>0.80168981481481483</c:v>
                </c:pt>
                <c:pt idx="2383">
                  <c:v>0.80180555555555555</c:v>
                </c:pt>
                <c:pt idx="2384">
                  <c:v>0.80192129629629638</c:v>
                </c:pt>
                <c:pt idx="2385">
                  <c:v>0.80203703703703699</c:v>
                </c:pt>
                <c:pt idx="2386">
                  <c:v>0.80215277777777771</c:v>
                </c:pt>
                <c:pt idx="2387">
                  <c:v>0.80226851851851855</c:v>
                </c:pt>
                <c:pt idx="2388">
                  <c:v>0.80238425925925927</c:v>
                </c:pt>
                <c:pt idx="2389">
                  <c:v>0.8025000000000001</c:v>
                </c:pt>
                <c:pt idx="2390">
                  <c:v>0.80261574074074071</c:v>
                </c:pt>
                <c:pt idx="2391">
                  <c:v>0.80273148148148143</c:v>
                </c:pt>
                <c:pt idx="2392">
                  <c:v>0.80284722222222227</c:v>
                </c:pt>
                <c:pt idx="2393">
                  <c:v>0.80296296296296299</c:v>
                </c:pt>
                <c:pt idx="2394">
                  <c:v>0.8030787037037036</c:v>
                </c:pt>
                <c:pt idx="2395">
                  <c:v>0.80319444444444443</c:v>
                </c:pt>
                <c:pt idx="2396">
                  <c:v>0.80331018518518515</c:v>
                </c:pt>
                <c:pt idx="2397">
                  <c:v>0.80342592592592599</c:v>
                </c:pt>
                <c:pt idx="2398">
                  <c:v>0.80354166666666671</c:v>
                </c:pt>
                <c:pt idx="2399">
                  <c:v>0.80365740740740732</c:v>
                </c:pt>
                <c:pt idx="2400">
                  <c:v>0.80377314814814815</c:v>
                </c:pt>
                <c:pt idx="2401">
                  <c:v>0.80388888888888888</c:v>
                </c:pt>
                <c:pt idx="2402">
                  <c:v>0.8040046296296296</c:v>
                </c:pt>
                <c:pt idx="2403">
                  <c:v>0.80412037037037043</c:v>
                </c:pt>
                <c:pt idx="2404">
                  <c:v>0.80423611111111104</c:v>
                </c:pt>
                <c:pt idx="2405">
                  <c:v>0.80435185185185187</c:v>
                </c:pt>
                <c:pt idx="2406">
                  <c:v>0.8044675925925926</c:v>
                </c:pt>
                <c:pt idx="2407">
                  <c:v>0.80458333333333332</c:v>
                </c:pt>
                <c:pt idx="2408">
                  <c:v>0.80469907407407415</c:v>
                </c:pt>
                <c:pt idx="2409">
                  <c:v>0.80481481481481476</c:v>
                </c:pt>
                <c:pt idx="2410">
                  <c:v>0.80493055555555559</c:v>
                </c:pt>
                <c:pt idx="2411">
                  <c:v>0.80504629629629632</c:v>
                </c:pt>
                <c:pt idx="2412">
                  <c:v>0.80516203703703704</c:v>
                </c:pt>
                <c:pt idx="2413">
                  <c:v>0.80527777777777787</c:v>
                </c:pt>
                <c:pt idx="2414">
                  <c:v>0.80539351851851848</c:v>
                </c:pt>
                <c:pt idx="2415">
                  <c:v>0.8055092592592592</c:v>
                </c:pt>
                <c:pt idx="2416">
                  <c:v>0.80562500000000004</c:v>
                </c:pt>
                <c:pt idx="2417">
                  <c:v>0.80574074074074076</c:v>
                </c:pt>
                <c:pt idx="2418">
                  <c:v>0.80585648148148159</c:v>
                </c:pt>
                <c:pt idx="2419">
                  <c:v>0.8059722222222222</c:v>
                </c:pt>
                <c:pt idx="2420">
                  <c:v>0.80608796296296292</c:v>
                </c:pt>
                <c:pt idx="2421">
                  <c:v>0.80620370370370376</c:v>
                </c:pt>
                <c:pt idx="2422">
                  <c:v>0.80631944444444448</c:v>
                </c:pt>
                <c:pt idx="2423">
                  <c:v>0.80643518518518509</c:v>
                </c:pt>
                <c:pt idx="2424">
                  <c:v>0.80655092592592592</c:v>
                </c:pt>
                <c:pt idx="2425">
                  <c:v>0.80666666666666664</c:v>
                </c:pt>
                <c:pt idx="2426">
                  <c:v>0.80678240740740748</c:v>
                </c:pt>
                <c:pt idx="2427">
                  <c:v>0.8068981481481482</c:v>
                </c:pt>
                <c:pt idx="2428">
                  <c:v>0.80701388888888881</c:v>
                </c:pt>
                <c:pt idx="2429">
                  <c:v>0.80712962962962964</c:v>
                </c:pt>
                <c:pt idx="2430">
                  <c:v>0.80724537037037036</c:v>
                </c:pt>
                <c:pt idx="2431">
                  <c:v>0.80736111111111108</c:v>
                </c:pt>
                <c:pt idx="2432">
                  <c:v>0.80747685185185192</c:v>
                </c:pt>
                <c:pt idx="2433">
                  <c:v>0.80759259259259253</c:v>
                </c:pt>
                <c:pt idx="2434">
                  <c:v>0.80770833333333336</c:v>
                </c:pt>
                <c:pt idx="2435">
                  <c:v>0.80782407407407408</c:v>
                </c:pt>
                <c:pt idx="2436">
                  <c:v>0.80793981481481481</c:v>
                </c:pt>
                <c:pt idx="2437">
                  <c:v>0.80805555555555564</c:v>
                </c:pt>
                <c:pt idx="2438">
                  <c:v>0.80817129629629625</c:v>
                </c:pt>
                <c:pt idx="2439">
                  <c:v>0.80828703703703697</c:v>
                </c:pt>
                <c:pt idx="2440">
                  <c:v>0.8084027777777778</c:v>
                </c:pt>
                <c:pt idx="2441">
                  <c:v>0.80851851851851853</c:v>
                </c:pt>
                <c:pt idx="2442">
                  <c:v>0.80863425925925936</c:v>
                </c:pt>
                <c:pt idx="2443">
                  <c:v>0.80874999999999997</c:v>
                </c:pt>
                <c:pt idx="2444">
                  <c:v>0.80886574074074069</c:v>
                </c:pt>
                <c:pt idx="2445">
                  <c:v>0.80898148148148152</c:v>
                </c:pt>
                <c:pt idx="2446">
                  <c:v>0.80909722222222225</c:v>
                </c:pt>
                <c:pt idx="2447">
                  <c:v>0.80921296296296286</c:v>
                </c:pt>
                <c:pt idx="2448">
                  <c:v>0.80932870370370369</c:v>
                </c:pt>
                <c:pt idx="2449">
                  <c:v>0.80944444444444441</c:v>
                </c:pt>
                <c:pt idx="2450">
                  <c:v>0.80956018518518524</c:v>
                </c:pt>
                <c:pt idx="2451">
                  <c:v>0.80967592592592597</c:v>
                </c:pt>
                <c:pt idx="2452">
                  <c:v>0.80979166666666658</c:v>
                </c:pt>
                <c:pt idx="2453">
                  <c:v>0.80990740740740741</c:v>
                </c:pt>
                <c:pt idx="2454">
                  <c:v>0.81002314814814813</c:v>
                </c:pt>
                <c:pt idx="2455">
                  <c:v>0.81013888888888896</c:v>
                </c:pt>
                <c:pt idx="2456">
                  <c:v>0.81025462962962969</c:v>
                </c:pt>
                <c:pt idx="2457">
                  <c:v>0.8103703703703703</c:v>
                </c:pt>
                <c:pt idx="2458">
                  <c:v>0.81048611111111113</c:v>
                </c:pt>
                <c:pt idx="2459">
                  <c:v>0.81060185185185185</c:v>
                </c:pt>
                <c:pt idx="2460">
                  <c:v>0.81071759259259257</c:v>
                </c:pt>
                <c:pt idx="2461">
                  <c:v>0.81083333333333341</c:v>
                </c:pt>
                <c:pt idx="2462">
                  <c:v>0.81094907407407402</c:v>
                </c:pt>
                <c:pt idx="2463">
                  <c:v>0.81106481481481485</c:v>
                </c:pt>
                <c:pt idx="2464">
                  <c:v>0.81118055555555557</c:v>
                </c:pt>
                <c:pt idx="2465">
                  <c:v>0.81129629629629629</c:v>
                </c:pt>
                <c:pt idx="2466">
                  <c:v>0.81141203703703713</c:v>
                </c:pt>
                <c:pt idx="2467">
                  <c:v>0.81152777777777774</c:v>
                </c:pt>
                <c:pt idx="2468">
                  <c:v>0.81164351851851846</c:v>
                </c:pt>
                <c:pt idx="2469">
                  <c:v>0.81175925925925929</c:v>
                </c:pt>
                <c:pt idx="2470">
                  <c:v>0.81187500000000001</c:v>
                </c:pt>
                <c:pt idx="2471">
                  <c:v>0.81199074074074085</c:v>
                </c:pt>
                <c:pt idx="2472">
                  <c:v>0.81210648148148146</c:v>
                </c:pt>
                <c:pt idx="2473">
                  <c:v>0.81222222222222218</c:v>
                </c:pt>
                <c:pt idx="2474">
                  <c:v>0.81233796296296301</c:v>
                </c:pt>
                <c:pt idx="2475">
                  <c:v>0.81245370370370373</c:v>
                </c:pt>
                <c:pt idx="2476">
                  <c:v>0.81256944444444434</c:v>
                </c:pt>
                <c:pt idx="2477">
                  <c:v>0.81268518518518518</c:v>
                </c:pt>
                <c:pt idx="2478">
                  <c:v>0.8128009259259259</c:v>
                </c:pt>
                <c:pt idx="2479">
                  <c:v>0.81291666666666673</c:v>
                </c:pt>
                <c:pt idx="2480">
                  <c:v>0.81303240740740745</c:v>
                </c:pt>
                <c:pt idx="2481">
                  <c:v>0.81314814814814806</c:v>
                </c:pt>
                <c:pt idx="2482">
                  <c:v>0.8132638888888889</c:v>
                </c:pt>
                <c:pt idx="2483">
                  <c:v>0.81337962962962962</c:v>
                </c:pt>
                <c:pt idx="2484">
                  <c:v>0.81349537037037034</c:v>
                </c:pt>
                <c:pt idx="2485">
                  <c:v>0.81361111111111117</c:v>
                </c:pt>
                <c:pt idx="2486">
                  <c:v>0.81372685185185178</c:v>
                </c:pt>
                <c:pt idx="2487">
                  <c:v>0.81384259259259262</c:v>
                </c:pt>
                <c:pt idx="2488">
                  <c:v>0.81395833333333334</c:v>
                </c:pt>
                <c:pt idx="2489">
                  <c:v>0.81407407407407406</c:v>
                </c:pt>
                <c:pt idx="2490">
                  <c:v>0.81418981481481489</c:v>
                </c:pt>
                <c:pt idx="2491">
                  <c:v>0.8143055555555555</c:v>
                </c:pt>
                <c:pt idx="2492">
                  <c:v>0.81442129629629623</c:v>
                </c:pt>
                <c:pt idx="2493">
                  <c:v>0.81453703703703706</c:v>
                </c:pt>
                <c:pt idx="2494">
                  <c:v>0.81465277777777778</c:v>
                </c:pt>
                <c:pt idx="2495">
                  <c:v>0.81476851851851861</c:v>
                </c:pt>
                <c:pt idx="2496">
                  <c:v>0.81488425925925922</c:v>
                </c:pt>
                <c:pt idx="2497">
                  <c:v>0.81499999999999995</c:v>
                </c:pt>
                <c:pt idx="2498">
                  <c:v>0.81511574074074078</c:v>
                </c:pt>
                <c:pt idx="2499">
                  <c:v>0.8152314814814815</c:v>
                </c:pt>
                <c:pt idx="2500">
                  <c:v>0.81534722222222233</c:v>
                </c:pt>
                <c:pt idx="2501">
                  <c:v>0.81546296296296295</c:v>
                </c:pt>
                <c:pt idx="2502">
                  <c:v>0.81557870370370367</c:v>
                </c:pt>
                <c:pt idx="2503">
                  <c:v>0.8156944444444445</c:v>
                </c:pt>
                <c:pt idx="2504">
                  <c:v>0.81581018518518522</c:v>
                </c:pt>
                <c:pt idx="2505">
                  <c:v>0.81592592592592583</c:v>
                </c:pt>
                <c:pt idx="2506">
                  <c:v>0.81604166666666667</c:v>
                </c:pt>
                <c:pt idx="2507">
                  <c:v>0.81615740740740739</c:v>
                </c:pt>
                <c:pt idx="2508">
                  <c:v>0.81627314814814811</c:v>
                </c:pt>
                <c:pt idx="2509">
                  <c:v>0.81638888888888894</c:v>
                </c:pt>
                <c:pt idx="2510">
                  <c:v>0.81650462962962955</c:v>
                </c:pt>
                <c:pt idx="2511">
                  <c:v>0.81662037037037039</c:v>
                </c:pt>
                <c:pt idx="2512">
                  <c:v>0.81673611111111111</c:v>
                </c:pt>
                <c:pt idx="2513">
                  <c:v>0.81685185185185183</c:v>
                </c:pt>
                <c:pt idx="2514">
                  <c:v>0.81696759259259266</c:v>
                </c:pt>
                <c:pt idx="2515">
                  <c:v>0.81708333333333327</c:v>
                </c:pt>
                <c:pt idx="2516">
                  <c:v>0.81719907407407411</c:v>
                </c:pt>
                <c:pt idx="2517">
                  <c:v>0.81731481481481483</c:v>
                </c:pt>
                <c:pt idx="2518">
                  <c:v>0.81743055555555555</c:v>
                </c:pt>
                <c:pt idx="2519">
                  <c:v>0.81754629629629638</c:v>
                </c:pt>
                <c:pt idx="2520">
                  <c:v>0.81766203703703699</c:v>
                </c:pt>
                <c:pt idx="2521">
                  <c:v>0.81777777777777771</c:v>
                </c:pt>
                <c:pt idx="2522">
                  <c:v>0.81789351851851855</c:v>
                </c:pt>
                <c:pt idx="2523">
                  <c:v>0.81800925925925927</c:v>
                </c:pt>
                <c:pt idx="2524">
                  <c:v>0.8181250000000001</c:v>
                </c:pt>
                <c:pt idx="2525">
                  <c:v>0.81824074074074071</c:v>
                </c:pt>
                <c:pt idx="2526">
                  <c:v>0.81835648148148143</c:v>
                </c:pt>
                <c:pt idx="2527">
                  <c:v>0.81847222222222227</c:v>
                </c:pt>
                <c:pt idx="2528">
                  <c:v>0.81858796296296299</c:v>
                </c:pt>
                <c:pt idx="2529">
                  <c:v>0.8187037037037036</c:v>
                </c:pt>
                <c:pt idx="2530">
                  <c:v>0.81881944444444443</c:v>
                </c:pt>
                <c:pt idx="2531">
                  <c:v>0.81893518518518515</c:v>
                </c:pt>
                <c:pt idx="2532">
                  <c:v>0.81905092592592599</c:v>
                </c:pt>
                <c:pt idx="2533">
                  <c:v>0.81916666666666671</c:v>
                </c:pt>
                <c:pt idx="2534">
                  <c:v>0.81928240740740732</c:v>
                </c:pt>
                <c:pt idx="2535">
                  <c:v>0.81939814814814815</c:v>
                </c:pt>
                <c:pt idx="2536">
                  <c:v>0.81951388888888888</c:v>
                </c:pt>
                <c:pt idx="2537">
                  <c:v>0.8196296296296296</c:v>
                </c:pt>
                <c:pt idx="2538">
                  <c:v>0.81974537037037043</c:v>
                </c:pt>
                <c:pt idx="2539">
                  <c:v>0.81986111111111104</c:v>
                </c:pt>
                <c:pt idx="2540">
                  <c:v>0.81997685185185187</c:v>
                </c:pt>
                <c:pt idx="2541">
                  <c:v>0.8200925925925926</c:v>
                </c:pt>
                <c:pt idx="2542">
                  <c:v>0.82020833333333332</c:v>
                </c:pt>
                <c:pt idx="2543">
                  <c:v>0.82032407407407415</c:v>
                </c:pt>
                <c:pt idx="2544">
                  <c:v>0.82043981481481476</c:v>
                </c:pt>
                <c:pt idx="2545">
                  <c:v>0.82055555555555559</c:v>
                </c:pt>
                <c:pt idx="2546">
                  <c:v>0.82067129629629632</c:v>
                </c:pt>
                <c:pt idx="2547">
                  <c:v>0.82078703703703704</c:v>
                </c:pt>
                <c:pt idx="2548">
                  <c:v>0.82090277777777787</c:v>
                </c:pt>
                <c:pt idx="2549">
                  <c:v>0.82101851851851848</c:v>
                </c:pt>
                <c:pt idx="2550">
                  <c:v>0.8211342592592592</c:v>
                </c:pt>
                <c:pt idx="2551">
                  <c:v>0.82125000000000004</c:v>
                </c:pt>
                <c:pt idx="2552">
                  <c:v>0.82136574074074076</c:v>
                </c:pt>
                <c:pt idx="2553">
                  <c:v>0.82148148148148137</c:v>
                </c:pt>
                <c:pt idx="2554">
                  <c:v>0.8215972222222222</c:v>
                </c:pt>
                <c:pt idx="2555">
                  <c:v>0.82171296296296292</c:v>
                </c:pt>
                <c:pt idx="2556">
                  <c:v>0.82182870370370376</c:v>
                </c:pt>
                <c:pt idx="2557">
                  <c:v>0.82194444444444448</c:v>
                </c:pt>
                <c:pt idx="2558">
                  <c:v>0.82206018518518509</c:v>
                </c:pt>
                <c:pt idx="2559">
                  <c:v>0.82217592592592592</c:v>
                </c:pt>
                <c:pt idx="2560">
                  <c:v>0.82229166666666664</c:v>
                </c:pt>
                <c:pt idx="2561">
                  <c:v>0.82240740740740748</c:v>
                </c:pt>
                <c:pt idx="2562">
                  <c:v>0.8225231481481482</c:v>
                </c:pt>
                <c:pt idx="2563">
                  <c:v>0.82263888888888881</c:v>
                </c:pt>
                <c:pt idx="2564">
                  <c:v>0.82275462962962964</c:v>
                </c:pt>
                <c:pt idx="2565">
                  <c:v>0.82287037037037036</c:v>
                </c:pt>
                <c:pt idx="2566">
                  <c:v>0.82298611111111108</c:v>
                </c:pt>
                <c:pt idx="2567">
                  <c:v>0.82310185185185192</c:v>
                </c:pt>
                <c:pt idx="2568">
                  <c:v>0.82321759259259253</c:v>
                </c:pt>
                <c:pt idx="2569">
                  <c:v>0.82333333333333336</c:v>
                </c:pt>
                <c:pt idx="2570">
                  <c:v>0.82344907407407408</c:v>
                </c:pt>
                <c:pt idx="2571">
                  <c:v>0.82356481481481481</c:v>
                </c:pt>
                <c:pt idx="2572">
                  <c:v>0.82368055555555564</c:v>
                </c:pt>
                <c:pt idx="2573">
                  <c:v>0.82379629629629625</c:v>
                </c:pt>
                <c:pt idx="2574">
                  <c:v>0.82391203703703697</c:v>
                </c:pt>
                <c:pt idx="2575">
                  <c:v>0.8240277777777778</c:v>
                </c:pt>
                <c:pt idx="2576">
                  <c:v>0.82414351851851853</c:v>
                </c:pt>
                <c:pt idx="2577">
                  <c:v>0.82425925925925936</c:v>
                </c:pt>
                <c:pt idx="2578">
                  <c:v>0.82437499999999997</c:v>
                </c:pt>
                <c:pt idx="2579">
                  <c:v>0.82449074074074069</c:v>
                </c:pt>
                <c:pt idx="2580">
                  <c:v>0.82460648148148152</c:v>
                </c:pt>
                <c:pt idx="2581">
                  <c:v>0.82472222222222225</c:v>
                </c:pt>
                <c:pt idx="2582">
                  <c:v>0.82483796296296286</c:v>
                </c:pt>
                <c:pt idx="2583">
                  <c:v>0.82495370370370369</c:v>
                </c:pt>
                <c:pt idx="2584">
                  <c:v>0.82506944444444441</c:v>
                </c:pt>
                <c:pt idx="2585">
                  <c:v>0.82518518518518524</c:v>
                </c:pt>
                <c:pt idx="2586">
                  <c:v>0.82530092592592597</c:v>
                </c:pt>
                <c:pt idx="2587">
                  <c:v>0.82541666666666658</c:v>
                </c:pt>
                <c:pt idx="2588">
                  <c:v>0.82553240740740741</c:v>
                </c:pt>
                <c:pt idx="2589">
                  <c:v>0.82564814814814813</c:v>
                </c:pt>
                <c:pt idx="2590">
                  <c:v>0.82576388888888896</c:v>
                </c:pt>
                <c:pt idx="2591">
                  <c:v>0.82587962962962969</c:v>
                </c:pt>
                <c:pt idx="2592">
                  <c:v>0.8259953703703703</c:v>
                </c:pt>
                <c:pt idx="2593">
                  <c:v>0.82611111111111113</c:v>
                </c:pt>
                <c:pt idx="2594">
                  <c:v>0.82622685185185185</c:v>
                </c:pt>
                <c:pt idx="2595">
                  <c:v>0.82634259259259257</c:v>
                </c:pt>
                <c:pt idx="2596">
                  <c:v>0.82645833333333341</c:v>
                </c:pt>
                <c:pt idx="2597">
                  <c:v>0.82657407407407402</c:v>
                </c:pt>
                <c:pt idx="2598">
                  <c:v>0.82668981481481474</c:v>
                </c:pt>
                <c:pt idx="2599">
                  <c:v>0.82680555555555557</c:v>
                </c:pt>
                <c:pt idx="2600">
                  <c:v>0.82692129629629629</c:v>
                </c:pt>
                <c:pt idx="2601">
                  <c:v>0.82703703703703713</c:v>
                </c:pt>
                <c:pt idx="2602">
                  <c:v>0.82715277777777774</c:v>
                </c:pt>
                <c:pt idx="2603">
                  <c:v>0.82726851851851846</c:v>
                </c:pt>
                <c:pt idx="2604">
                  <c:v>0.82738425925925929</c:v>
                </c:pt>
                <c:pt idx="2605">
                  <c:v>0.82750000000000001</c:v>
                </c:pt>
                <c:pt idx="2606">
                  <c:v>0.82761574074074085</c:v>
                </c:pt>
                <c:pt idx="2607">
                  <c:v>0.82773148148148146</c:v>
                </c:pt>
                <c:pt idx="2608">
                  <c:v>0.82784722222222218</c:v>
                </c:pt>
                <c:pt idx="2609">
                  <c:v>0.82796296296296301</c:v>
                </c:pt>
                <c:pt idx="2610">
                  <c:v>0.82807870370370373</c:v>
                </c:pt>
                <c:pt idx="2611">
                  <c:v>0.82819444444444434</c:v>
                </c:pt>
                <c:pt idx="2612">
                  <c:v>0.82831018518518518</c:v>
                </c:pt>
                <c:pt idx="2613">
                  <c:v>0.8284259259259259</c:v>
                </c:pt>
                <c:pt idx="2614">
                  <c:v>0.82854166666666673</c:v>
                </c:pt>
                <c:pt idx="2615">
                  <c:v>0.82865740740740745</c:v>
                </c:pt>
                <c:pt idx="2616">
                  <c:v>0.82877314814814806</c:v>
                </c:pt>
                <c:pt idx="2617">
                  <c:v>0.8288888888888889</c:v>
                </c:pt>
                <c:pt idx="2618">
                  <c:v>0.82900462962962962</c:v>
                </c:pt>
                <c:pt idx="2619">
                  <c:v>0.82912037037037034</c:v>
                </c:pt>
                <c:pt idx="2620">
                  <c:v>0.82923611111111117</c:v>
                </c:pt>
                <c:pt idx="2621">
                  <c:v>0.82935185185185178</c:v>
                </c:pt>
                <c:pt idx="2622">
                  <c:v>0.82946759259259262</c:v>
                </c:pt>
                <c:pt idx="2623">
                  <c:v>0.82958333333333334</c:v>
                </c:pt>
                <c:pt idx="2624">
                  <c:v>0.82969907407407406</c:v>
                </c:pt>
                <c:pt idx="2625">
                  <c:v>0.82981481481481489</c:v>
                </c:pt>
                <c:pt idx="2626">
                  <c:v>0.8299305555555555</c:v>
                </c:pt>
                <c:pt idx="2627">
                  <c:v>0.83004629629629623</c:v>
                </c:pt>
                <c:pt idx="2628">
                  <c:v>0.83016203703703706</c:v>
                </c:pt>
                <c:pt idx="2629">
                  <c:v>0.83027777777777778</c:v>
                </c:pt>
                <c:pt idx="2630">
                  <c:v>0.83039351851851861</c:v>
                </c:pt>
                <c:pt idx="2631">
                  <c:v>0.83050925925925922</c:v>
                </c:pt>
                <c:pt idx="2632">
                  <c:v>0.83062499999999995</c:v>
                </c:pt>
                <c:pt idx="2633">
                  <c:v>0.83074074074074078</c:v>
                </c:pt>
                <c:pt idx="2634">
                  <c:v>0.8308564814814815</c:v>
                </c:pt>
                <c:pt idx="2635">
                  <c:v>0.83097222222222233</c:v>
                </c:pt>
                <c:pt idx="2636">
                  <c:v>0.83108796296296295</c:v>
                </c:pt>
                <c:pt idx="2637">
                  <c:v>0.83120370370370367</c:v>
                </c:pt>
                <c:pt idx="2638">
                  <c:v>0.8313194444444445</c:v>
                </c:pt>
                <c:pt idx="2639">
                  <c:v>0.83143518518518522</c:v>
                </c:pt>
                <c:pt idx="2640">
                  <c:v>0.83155092592592583</c:v>
                </c:pt>
                <c:pt idx="2641">
                  <c:v>0.83166666666666667</c:v>
                </c:pt>
                <c:pt idx="2642">
                  <c:v>0.83178240740740739</c:v>
                </c:pt>
                <c:pt idx="2643">
                  <c:v>0.83189814814814811</c:v>
                </c:pt>
                <c:pt idx="2644">
                  <c:v>0.83201388888888894</c:v>
                </c:pt>
                <c:pt idx="2645">
                  <c:v>0.83212962962962955</c:v>
                </c:pt>
                <c:pt idx="2646">
                  <c:v>0.83224537037037039</c:v>
                </c:pt>
                <c:pt idx="2647">
                  <c:v>0.83236111111111111</c:v>
                </c:pt>
                <c:pt idx="2648">
                  <c:v>0.83247685185185183</c:v>
                </c:pt>
                <c:pt idx="2649">
                  <c:v>0.83259259259259266</c:v>
                </c:pt>
                <c:pt idx="2650">
                  <c:v>0.83270833333333327</c:v>
                </c:pt>
                <c:pt idx="2651">
                  <c:v>0.83282407407407411</c:v>
                </c:pt>
                <c:pt idx="2652">
                  <c:v>0.83293981481481483</c:v>
                </c:pt>
                <c:pt idx="2653">
                  <c:v>0.83305555555555555</c:v>
                </c:pt>
                <c:pt idx="2654">
                  <c:v>0.83317129629629638</c:v>
                </c:pt>
                <c:pt idx="2655">
                  <c:v>0.83328703703703699</c:v>
                </c:pt>
                <c:pt idx="2656">
                  <c:v>0.83340277777777771</c:v>
                </c:pt>
                <c:pt idx="2657">
                  <c:v>0.83351851851851855</c:v>
                </c:pt>
                <c:pt idx="2658">
                  <c:v>0.83363425925925927</c:v>
                </c:pt>
                <c:pt idx="2659">
                  <c:v>0.8337500000000001</c:v>
                </c:pt>
                <c:pt idx="2660">
                  <c:v>0.83386574074074071</c:v>
                </c:pt>
                <c:pt idx="2661">
                  <c:v>0.83398148148148143</c:v>
                </c:pt>
                <c:pt idx="2662">
                  <c:v>0.83409722222222227</c:v>
                </c:pt>
                <c:pt idx="2663">
                  <c:v>0.83421296296296299</c:v>
                </c:pt>
                <c:pt idx="2664">
                  <c:v>0.8343287037037036</c:v>
                </c:pt>
                <c:pt idx="2665">
                  <c:v>0.83444444444444443</c:v>
                </c:pt>
                <c:pt idx="2666">
                  <c:v>0.83456018518518515</c:v>
                </c:pt>
                <c:pt idx="2667">
                  <c:v>0.83467592592592599</c:v>
                </c:pt>
                <c:pt idx="2668">
                  <c:v>0.83479166666666671</c:v>
                </c:pt>
                <c:pt idx="2669">
                  <c:v>0.83490740740740732</c:v>
                </c:pt>
                <c:pt idx="2670">
                  <c:v>0.83502314814814815</c:v>
                </c:pt>
                <c:pt idx="2671">
                  <c:v>0.83513888888888888</c:v>
                </c:pt>
                <c:pt idx="2672">
                  <c:v>0.8352546296296296</c:v>
                </c:pt>
                <c:pt idx="2673">
                  <c:v>0.83537037037037043</c:v>
                </c:pt>
                <c:pt idx="2674">
                  <c:v>0.83548611111111104</c:v>
                </c:pt>
                <c:pt idx="2675">
                  <c:v>0.83560185185185187</c:v>
                </c:pt>
                <c:pt idx="2676">
                  <c:v>0.8357175925925926</c:v>
                </c:pt>
                <c:pt idx="2677">
                  <c:v>0.83583333333333332</c:v>
                </c:pt>
                <c:pt idx="2678">
                  <c:v>0.83594907407407415</c:v>
                </c:pt>
                <c:pt idx="2679">
                  <c:v>0.83606481481481476</c:v>
                </c:pt>
                <c:pt idx="2680">
                  <c:v>0.83618055555555548</c:v>
                </c:pt>
                <c:pt idx="2681">
                  <c:v>0.83629629629629632</c:v>
                </c:pt>
                <c:pt idx="2682">
                  <c:v>0.83641203703703704</c:v>
                </c:pt>
                <c:pt idx="2683">
                  <c:v>0.83652777777777787</c:v>
                </c:pt>
                <c:pt idx="2684">
                  <c:v>0.83664351851851848</c:v>
                </c:pt>
                <c:pt idx="2685">
                  <c:v>0.8367592592592592</c:v>
                </c:pt>
                <c:pt idx="2686">
                  <c:v>0.83687500000000004</c:v>
                </c:pt>
                <c:pt idx="2687">
                  <c:v>0.83699074074074076</c:v>
                </c:pt>
                <c:pt idx="2688">
                  <c:v>0.83710648148148159</c:v>
                </c:pt>
                <c:pt idx="2689">
                  <c:v>0.8372222222222222</c:v>
                </c:pt>
                <c:pt idx="2690">
                  <c:v>0.83733796296296292</c:v>
                </c:pt>
                <c:pt idx="2691">
                  <c:v>0.83745370370370376</c:v>
                </c:pt>
                <c:pt idx="2692">
                  <c:v>0.83756944444444448</c:v>
                </c:pt>
                <c:pt idx="2693">
                  <c:v>0.83768518518518509</c:v>
                </c:pt>
                <c:pt idx="2694">
                  <c:v>0.83780092592592592</c:v>
                </c:pt>
                <c:pt idx="2695">
                  <c:v>0.83791666666666664</c:v>
                </c:pt>
                <c:pt idx="2696">
                  <c:v>0.83803240740740748</c:v>
                </c:pt>
                <c:pt idx="2697">
                  <c:v>0.8381481481481482</c:v>
                </c:pt>
                <c:pt idx="2698">
                  <c:v>0.83826388888888881</c:v>
                </c:pt>
                <c:pt idx="2699">
                  <c:v>0.83837962962962964</c:v>
                </c:pt>
                <c:pt idx="2700">
                  <c:v>0.83849537037037036</c:v>
                </c:pt>
                <c:pt idx="2701">
                  <c:v>0.83861111111111108</c:v>
                </c:pt>
                <c:pt idx="2702">
                  <c:v>0.83872685185185192</c:v>
                </c:pt>
                <c:pt idx="2703">
                  <c:v>0.83884259259259253</c:v>
                </c:pt>
                <c:pt idx="2704">
                  <c:v>0.83895833333333336</c:v>
                </c:pt>
                <c:pt idx="2705">
                  <c:v>0.83907407407407408</c:v>
                </c:pt>
                <c:pt idx="2706">
                  <c:v>0.83918981481481481</c:v>
                </c:pt>
                <c:pt idx="2707">
                  <c:v>0.83930555555555564</c:v>
                </c:pt>
                <c:pt idx="2708">
                  <c:v>0.83942129629629625</c:v>
                </c:pt>
                <c:pt idx="2709">
                  <c:v>0.83953703703703697</c:v>
                </c:pt>
                <c:pt idx="2710">
                  <c:v>0.8396527777777778</c:v>
                </c:pt>
                <c:pt idx="2711">
                  <c:v>0.83976851851851853</c:v>
                </c:pt>
                <c:pt idx="2712">
                  <c:v>0.83988425925925936</c:v>
                </c:pt>
                <c:pt idx="2713">
                  <c:v>0.84</c:v>
                </c:pt>
                <c:pt idx="2714">
                  <c:v>0.84011574074074069</c:v>
                </c:pt>
                <c:pt idx="2715">
                  <c:v>0.84023148148148152</c:v>
                </c:pt>
                <c:pt idx="2716">
                  <c:v>0.84034722222222225</c:v>
                </c:pt>
                <c:pt idx="2717">
                  <c:v>0.84046296296296286</c:v>
                </c:pt>
                <c:pt idx="2718">
                  <c:v>0.84057870370370369</c:v>
                </c:pt>
                <c:pt idx="2719">
                  <c:v>0.84069444444444441</c:v>
                </c:pt>
                <c:pt idx="2720">
                  <c:v>0.84081018518518524</c:v>
                </c:pt>
                <c:pt idx="2721">
                  <c:v>0.84092592592592597</c:v>
                </c:pt>
                <c:pt idx="2722">
                  <c:v>0.84104166666666658</c:v>
                </c:pt>
                <c:pt idx="2723">
                  <c:v>0.84115740740740741</c:v>
                </c:pt>
                <c:pt idx="2724">
                  <c:v>0.84127314814814813</c:v>
                </c:pt>
                <c:pt idx="2725">
                  <c:v>0.84138888888888885</c:v>
                </c:pt>
                <c:pt idx="2726">
                  <c:v>0.84150462962962969</c:v>
                </c:pt>
                <c:pt idx="2727">
                  <c:v>0.8416203703703703</c:v>
                </c:pt>
                <c:pt idx="2728">
                  <c:v>0.84173611111111113</c:v>
                </c:pt>
                <c:pt idx="2729">
                  <c:v>0.84185185185185185</c:v>
                </c:pt>
                <c:pt idx="2730">
                  <c:v>0.84196759259259257</c:v>
                </c:pt>
                <c:pt idx="2731">
                  <c:v>0.84208333333333341</c:v>
                </c:pt>
                <c:pt idx="2732">
                  <c:v>0.84219907407407402</c:v>
                </c:pt>
                <c:pt idx="2733">
                  <c:v>0.84231481481481485</c:v>
                </c:pt>
                <c:pt idx="2734">
                  <c:v>0.84243055555555557</c:v>
                </c:pt>
                <c:pt idx="2735">
                  <c:v>0.84254629629629629</c:v>
                </c:pt>
                <c:pt idx="2736">
                  <c:v>0.84266203703703713</c:v>
                </c:pt>
                <c:pt idx="2737">
                  <c:v>0.84277777777777774</c:v>
                </c:pt>
                <c:pt idx="2738">
                  <c:v>0.84289351851851846</c:v>
                </c:pt>
                <c:pt idx="2739">
                  <c:v>0.84300925925925929</c:v>
                </c:pt>
                <c:pt idx="2740">
                  <c:v>0.84312500000000001</c:v>
                </c:pt>
                <c:pt idx="2741">
                  <c:v>0.84324074074074085</c:v>
                </c:pt>
                <c:pt idx="2742">
                  <c:v>0.84335648148148146</c:v>
                </c:pt>
                <c:pt idx="2743">
                  <c:v>0.84347222222222218</c:v>
                </c:pt>
                <c:pt idx="2744">
                  <c:v>0.84358796296296301</c:v>
                </c:pt>
                <c:pt idx="2745">
                  <c:v>0.84370370370370373</c:v>
                </c:pt>
                <c:pt idx="2746">
                  <c:v>0.84381944444444434</c:v>
                </c:pt>
                <c:pt idx="2747">
                  <c:v>0.84393518518518518</c:v>
                </c:pt>
                <c:pt idx="2748">
                  <c:v>0.8440509259259259</c:v>
                </c:pt>
                <c:pt idx="2749">
                  <c:v>0.84416666666666673</c:v>
                </c:pt>
                <c:pt idx="2750">
                  <c:v>0.84428240740740745</c:v>
                </c:pt>
                <c:pt idx="2751">
                  <c:v>0.84439814814814806</c:v>
                </c:pt>
                <c:pt idx="2752">
                  <c:v>0.8445138888888889</c:v>
                </c:pt>
                <c:pt idx="2753">
                  <c:v>0.84462962962962962</c:v>
                </c:pt>
                <c:pt idx="2754">
                  <c:v>0.84474537037037034</c:v>
                </c:pt>
                <c:pt idx="2755">
                  <c:v>0.84486111111111117</c:v>
                </c:pt>
                <c:pt idx="2756">
                  <c:v>0.84497685185185178</c:v>
                </c:pt>
                <c:pt idx="2757">
                  <c:v>0.84509259259259262</c:v>
                </c:pt>
                <c:pt idx="2758">
                  <c:v>0.84520833333333334</c:v>
                </c:pt>
                <c:pt idx="2759">
                  <c:v>0.84532407407407406</c:v>
                </c:pt>
                <c:pt idx="2760">
                  <c:v>0.84543981481481489</c:v>
                </c:pt>
                <c:pt idx="2761">
                  <c:v>0.8455555555555555</c:v>
                </c:pt>
                <c:pt idx="2762">
                  <c:v>0.84567129629629623</c:v>
                </c:pt>
                <c:pt idx="2763">
                  <c:v>0.84578703703703706</c:v>
                </c:pt>
                <c:pt idx="2764">
                  <c:v>0.84590277777777778</c:v>
                </c:pt>
                <c:pt idx="2765">
                  <c:v>0.84601851851851861</c:v>
                </c:pt>
                <c:pt idx="2766">
                  <c:v>0.84613425925925922</c:v>
                </c:pt>
                <c:pt idx="2767">
                  <c:v>0.84624999999999995</c:v>
                </c:pt>
                <c:pt idx="2768">
                  <c:v>0.84636574074074078</c:v>
                </c:pt>
                <c:pt idx="2769">
                  <c:v>0.8464814814814815</c:v>
                </c:pt>
                <c:pt idx="2770">
                  <c:v>0.84659722222222233</c:v>
                </c:pt>
                <c:pt idx="2771">
                  <c:v>0.84671296296296295</c:v>
                </c:pt>
                <c:pt idx="2772">
                  <c:v>0.84682870370370367</c:v>
                </c:pt>
                <c:pt idx="2773">
                  <c:v>0.8469444444444445</c:v>
                </c:pt>
                <c:pt idx="2774">
                  <c:v>0.84706018518518522</c:v>
                </c:pt>
                <c:pt idx="2775">
                  <c:v>0.84717592592592583</c:v>
                </c:pt>
                <c:pt idx="2776">
                  <c:v>0.84729166666666667</c:v>
                </c:pt>
                <c:pt idx="2777">
                  <c:v>0.84740740740740739</c:v>
                </c:pt>
                <c:pt idx="2778">
                  <c:v>0.84752314814814822</c:v>
                </c:pt>
                <c:pt idx="2779">
                  <c:v>0.84763888888888894</c:v>
                </c:pt>
                <c:pt idx="2780">
                  <c:v>0.84775462962962955</c:v>
                </c:pt>
                <c:pt idx="2781">
                  <c:v>0.84787037037037039</c:v>
                </c:pt>
                <c:pt idx="2782">
                  <c:v>0.84798611111111111</c:v>
                </c:pt>
                <c:pt idx="2783">
                  <c:v>0.84810185185185183</c:v>
                </c:pt>
                <c:pt idx="2784">
                  <c:v>0.84821759259259266</c:v>
                </c:pt>
                <c:pt idx="2785">
                  <c:v>0.84833333333333327</c:v>
                </c:pt>
                <c:pt idx="2786">
                  <c:v>0.84844907407407411</c:v>
                </c:pt>
                <c:pt idx="2787">
                  <c:v>0.84856481481481483</c:v>
                </c:pt>
                <c:pt idx="2788">
                  <c:v>0.84868055555555555</c:v>
                </c:pt>
                <c:pt idx="2789">
                  <c:v>0.84879629629629638</c:v>
                </c:pt>
                <c:pt idx="2790">
                  <c:v>0.84891203703703699</c:v>
                </c:pt>
                <c:pt idx="2791">
                  <c:v>0.84902777777777771</c:v>
                </c:pt>
                <c:pt idx="2792">
                  <c:v>0.84914351851851855</c:v>
                </c:pt>
                <c:pt idx="2793">
                  <c:v>0.84925925925925927</c:v>
                </c:pt>
                <c:pt idx="2794">
                  <c:v>0.8493750000000001</c:v>
                </c:pt>
                <c:pt idx="2795">
                  <c:v>0.84949074074074071</c:v>
                </c:pt>
                <c:pt idx="2796">
                  <c:v>0.84960648148148143</c:v>
                </c:pt>
                <c:pt idx="2797">
                  <c:v>0.84972222222222227</c:v>
                </c:pt>
                <c:pt idx="2798">
                  <c:v>0.84983796296296299</c:v>
                </c:pt>
                <c:pt idx="2799">
                  <c:v>0.8499537037037036</c:v>
                </c:pt>
                <c:pt idx="2800">
                  <c:v>0.85006944444444443</c:v>
                </c:pt>
                <c:pt idx="2801">
                  <c:v>0.85018518518518515</c:v>
                </c:pt>
                <c:pt idx="2802">
                  <c:v>0.85030092592592599</c:v>
                </c:pt>
                <c:pt idx="2803">
                  <c:v>0.85041666666666671</c:v>
                </c:pt>
                <c:pt idx="2804">
                  <c:v>0.85053240740740732</c:v>
                </c:pt>
                <c:pt idx="2805">
                  <c:v>0.85064814814814815</c:v>
                </c:pt>
                <c:pt idx="2806">
                  <c:v>0.85076388888888888</c:v>
                </c:pt>
                <c:pt idx="2807">
                  <c:v>0.8508796296296296</c:v>
                </c:pt>
                <c:pt idx="2808">
                  <c:v>0.85099537037037043</c:v>
                </c:pt>
                <c:pt idx="2809">
                  <c:v>0.85111111111111104</c:v>
                </c:pt>
                <c:pt idx="2810">
                  <c:v>0.85122685185185187</c:v>
                </c:pt>
                <c:pt idx="2811">
                  <c:v>0.8513425925925926</c:v>
                </c:pt>
                <c:pt idx="2812">
                  <c:v>0.85145833333333332</c:v>
                </c:pt>
                <c:pt idx="2813">
                  <c:v>0.85157407407407415</c:v>
                </c:pt>
                <c:pt idx="2814">
                  <c:v>0.85168981481481476</c:v>
                </c:pt>
                <c:pt idx="2815">
                  <c:v>0.85180555555555559</c:v>
                </c:pt>
                <c:pt idx="2816">
                  <c:v>0.85192129629629632</c:v>
                </c:pt>
                <c:pt idx="2817">
                  <c:v>0.85203703703703704</c:v>
                </c:pt>
                <c:pt idx="2818">
                  <c:v>0.85215277777777787</c:v>
                </c:pt>
                <c:pt idx="2819">
                  <c:v>0.85226851851851848</c:v>
                </c:pt>
                <c:pt idx="2820">
                  <c:v>0.8523842592592592</c:v>
                </c:pt>
                <c:pt idx="2821">
                  <c:v>0.85250000000000004</c:v>
                </c:pt>
                <c:pt idx="2822">
                  <c:v>0.85261574074074076</c:v>
                </c:pt>
                <c:pt idx="2823">
                  <c:v>0.85273148148148159</c:v>
                </c:pt>
                <c:pt idx="2824">
                  <c:v>0.8528472222222222</c:v>
                </c:pt>
                <c:pt idx="2825">
                  <c:v>0.85296296296296292</c:v>
                </c:pt>
                <c:pt idx="2826">
                  <c:v>0.85307870370370376</c:v>
                </c:pt>
                <c:pt idx="2827">
                  <c:v>0.85319444444444448</c:v>
                </c:pt>
                <c:pt idx="2828">
                  <c:v>0.85331018518518509</c:v>
                </c:pt>
                <c:pt idx="2829">
                  <c:v>0.85342592592592592</c:v>
                </c:pt>
                <c:pt idx="2830">
                  <c:v>0.85354166666666664</c:v>
                </c:pt>
                <c:pt idx="2831">
                  <c:v>0.85365740740740748</c:v>
                </c:pt>
                <c:pt idx="2832">
                  <c:v>0.8537731481481482</c:v>
                </c:pt>
                <c:pt idx="2833">
                  <c:v>0.85388888888888881</c:v>
                </c:pt>
                <c:pt idx="2834">
                  <c:v>0.85400462962962964</c:v>
                </c:pt>
                <c:pt idx="2835">
                  <c:v>0.85412037037037036</c:v>
                </c:pt>
                <c:pt idx="2836">
                  <c:v>0.85423611111111108</c:v>
                </c:pt>
                <c:pt idx="2837">
                  <c:v>0.85435185185185192</c:v>
                </c:pt>
                <c:pt idx="2838">
                  <c:v>0.85446759259259253</c:v>
                </c:pt>
                <c:pt idx="2839">
                  <c:v>0.85458333333333336</c:v>
                </c:pt>
                <c:pt idx="2840">
                  <c:v>0.85469907407407408</c:v>
                </c:pt>
                <c:pt idx="2841">
                  <c:v>0.85481481481481481</c:v>
                </c:pt>
                <c:pt idx="2842">
                  <c:v>0.85493055555555564</c:v>
                </c:pt>
                <c:pt idx="2843">
                  <c:v>0.85504629629629625</c:v>
                </c:pt>
                <c:pt idx="2844">
                  <c:v>0.85516203703703697</c:v>
                </c:pt>
                <c:pt idx="2845">
                  <c:v>0.8552777777777778</c:v>
                </c:pt>
                <c:pt idx="2846">
                  <c:v>0.85539351851851853</c:v>
                </c:pt>
                <c:pt idx="2847">
                  <c:v>0.85550925925925936</c:v>
                </c:pt>
                <c:pt idx="2848">
                  <c:v>0.85562499999999997</c:v>
                </c:pt>
                <c:pt idx="2849">
                  <c:v>0.85574074074074069</c:v>
                </c:pt>
                <c:pt idx="2850">
                  <c:v>0.85585648148148152</c:v>
                </c:pt>
                <c:pt idx="2851">
                  <c:v>0.85597222222222225</c:v>
                </c:pt>
                <c:pt idx="2852">
                  <c:v>0.85608796296296286</c:v>
                </c:pt>
                <c:pt idx="2853">
                  <c:v>0.85620370370370369</c:v>
                </c:pt>
                <c:pt idx="2854">
                  <c:v>0.85631944444444441</c:v>
                </c:pt>
                <c:pt idx="2855">
                  <c:v>0.85643518518518524</c:v>
                </c:pt>
                <c:pt idx="2856">
                  <c:v>0.85655092592592597</c:v>
                </c:pt>
                <c:pt idx="2857">
                  <c:v>0.85666666666666658</c:v>
                </c:pt>
                <c:pt idx="2858">
                  <c:v>0.85678240740740741</c:v>
                </c:pt>
                <c:pt idx="2859">
                  <c:v>0.85689814814814813</c:v>
                </c:pt>
                <c:pt idx="2860">
                  <c:v>0.85701388888888896</c:v>
                </c:pt>
                <c:pt idx="2861">
                  <c:v>0.85712962962962969</c:v>
                </c:pt>
                <c:pt idx="2862">
                  <c:v>0.8572453703703703</c:v>
                </c:pt>
                <c:pt idx="2863">
                  <c:v>0.85736111111111113</c:v>
                </c:pt>
                <c:pt idx="2864">
                  <c:v>0.85747685185185185</c:v>
                </c:pt>
                <c:pt idx="2865">
                  <c:v>0.85759259259259257</c:v>
                </c:pt>
                <c:pt idx="2866">
                  <c:v>0.85770833333333341</c:v>
                </c:pt>
                <c:pt idx="2867">
                  <c:v>0.85782407407407402</c:v>
                </c:pt>
                <c:pt idx="2868">
                  <c:v>0.85793981481481474</c:v>
                </c:pt>
                <c:pt idx="2869">
                  <c:v>0.85805555555555557</c:v>
                </c:pt>
                <c:pt idx="2870">
                  <c:v>0.85817129629629629</c:v>
                </c:pt>
                <c:pt idx="2871">
                  <c:v>0.85828703703703713</c:v>
                </c:pt>
                <c:pt idx="2872">
                  <c:v>0.85840277777777774</c:v>
                </c:pt>
                <c:pt idx="2873">
                  <c:v>0.85851851851851846</c:v>
                </c:pt>
                <c:pt idx="2874">
                  <c:v>0.85863425925925929</c:v>
                </c:pt>
                <c:pt idx="2875">
                  <c:v>0.85875000000000001</c:v>
                </c:pt>
                <c:pt idx="2876">
                  <c:v>0.85886574074074085</c:v>
                </c:pt>
                <c:pt idx="2877">
                  <c:v>0.85898148148148146</c:v>
                </c:pt>
                <c:pt idx="2878">
                  <c:v>0.85909722222222218</c:v>
                </c:pt>
                <c:pt idx="2879">
                  <c:v>0.85921296296296301</c:v>
                </c:pt>
                <c:pt idx="2880">
                  <c:v>0.85932870370370373</c:v>
                </c:pt>
                <c:pt idx="2881">
                  <c:v>0.85944444444444434</c:v>
                </c:pt>
                <c:pt idx="2882">
                  <c:v>0.85956018518518518</c:v>
                </c:pt>
                <c:pt idx="2883">
                  <c:v>0.8596759259259259</c:v>
                </c:pt>
                <c:pt idx="2884">
                  <c:v>0.85979166666666673</c:v>
                </c:pt>
                <c:pt idx="2885">
                  <c:v>0.85990740740740745</c:v>
                </c:pt>
                <c:pt idx="2886">
                  <c:v>0.86002314814814806</c:v>
                </c:pt>
                <c:pt idx="2887">
                  <c:v>0.8601388888888889</c:v>
                </c:pt>
                <c:pt idx="2888">
                  <c:v>0.86025462962962962</c:v>
                </c:pt>
                <c:pt idx="2889">
                  <c:v>0.86037037037037034</c:v>
                </c:pt>
                <c:pt idx="2890">
                  <c:v>0.86048611111111117</c:v>
                </c:pt>
                <c:pt idx="2891">
                  <c:v>0.86060185185185178</c:v>
                </c:pt>
                <c:pt idx="2892">
                  <c:v>0.86071759259259262</c:v>
                </c:pt>
                <c:pt idx="2893">
                  <c:v>0.86083333333333334</c:v>
                </c:pt>
                <c:pt idx="2894">
                  <c:v>0.86094907407407406</c:v>
                </c:pt>
                <c:pt idx="2895">
                  <c:v>0.86106481481481489</c:v>
                </c:pt>
                <c:pt idx="2896">
                  <c:v>0.8611805555555555</c:v>
                </c:pt>
                <c:pt idx="2897">
                  <c:v>0.86129629629629623</c:v>
                </c:pt>
                <c:pt idx="2898">
                  <c:v>0.86141203703703706</c:v>
                </c:pt>
                <c:pt idx="2899">
                  <c:v>0.86152777777777778</c:v>
                </c:pt>
                <c:pt idx="2900">
                  <c:v>0.86164351851851861</c:v>
                </c:pt>
                <c:pt idx="2901">
                  <c:v>0.86175925925925922</c:v>
                </c:pt>
                <c:pt idx="2902">
                  <c:v>0.86187499999999995</c:v>
                </c:pt>
                <c:pt idx="2903">
                  <c:v>0.86199074074074078</c:v>
                </c:pt>
                <c:pt idx="2904">
                  <c:v>0.8621064814814815</c:v>
                </c:pt>
                <c:pt idx="2905">
                  <c:v>0.86222222222222233</c:v>
                </c:pt>
                <c:pt idx="2906">
                  <c:v>0.86233796296296295</c:v>
                </c:pt>
                <c:pt idx="2907">
                  <c:v>0.86245370370370367</c:v>
                </c:pt>
                <c:pt idx="2908">
                  <c:v>0.8625694444444445</c:v>
                </c:pt>
                <c:pt idx="2909">
                  <c:v>0.86268518518518522</c:v>
                </c:pt>
                <c:pt idx="2910">
                  <c:v>0.86280092592592583</c:v>
                </c:pt>
                <c:pt idx="2911">
                  <c:v>0.86291666666666667</c:v>
                </c:pt>
                <c:pt idx="2912">
                  <c:v>0.86303240740740739</c:v>
                </c:pt>
                <c:pt idx="2913">
                  <c:v>0.86314814814814811</c:v>
                </c:pt>
                <c:pt idx="2914">
                  <c:v>0.86326388888888894</c:v>
                </c:pt>
                <c:pt idx="2915">
                  <c:v>0.86337962962962955</c:v>
                </c:pt>
                <c:pt idx="2916">
                  <c:v>0.86349537037037039</c:v>
                </c:pt>
                <c:pt idx="2917">
                  <c:v>0.86361111111111111</c:v>
                </c:pt>
                <c:pt idx="2918">
                  <c:v>0.86372685185185183</c:v>
                </c:pt>
                <c:pt idx="2919">
                  <c:v>0.86384259259259266</c:v>
                </c:pt>
                <c:pt idx="2920">
                  <c:v>0.86395833333333327</c:v>
                </c:pt>
                <c:pt idx="2921">
                  <c:v>0.86407407407407411</c:v>
                </c:pt>
                <c:pt idx="2922">
                  <c:v>0.86418981481481483</c:v>
                </c:pt>
                <c:pt idx="2923">
                  <c:v>0.86430555555555555</c:v>
                </c:pt>
                <c:pt idx="2924">
                  <c:v>0.86442129629629638</c:v>
                </c:pt>
                <c:pt idx="2925">
                  <c:v>0.86453703703703699</c:v>
                </c:pt>
                <c:pt idx="2926">
                  <c:v>0.86465277777777771</c:v>
                </c:pt>
                <c:pt idx="2927">
                  <c:v>0.86476851851851855</c:v>
                </c:pt>
                <c:pt idx="2928">
                  <c:v>0.86488425925925927</c:v>
                </c:pt>
                <c:pt idx="2929">
                  <c:v>0.8650000000000001</c:v>
                </c:pt>
                <c:pt idx="2930">
                  <c:v>0.86511574074074071</c:v>
                </c:pt>
                <c:pt idx="2931">
                  <c:v>0.86523148148148143</c:v>
                </c:pt>
                <c:pt idx="2932">
                  <c:v>0.86534722222222227</c:v>
                </c:pt>
                <c:pt idx="2933">
                  <c:v>0.86546296296296299</c:v>
                </c:pt>
                <c:pt idx="2934">
                  <c:v>0.8655787037037036</c:v>
                </c:pt>
                <c:pt idx="2935">
                  <c:v>0.86569444444444443</c:v>
                </c:pt>
                <c:pt idx="2936">
                  <c:v>0.86581018518518515</c:v>
                </c:pt>
                <c:pt idx="2937">
                  <c:v>0.86592592592592599</c:v>
                </c:pt>
                <c:pt idx="2938">
                  <c:v>0.86604166666666671</c:v>
                </c:pt>
                <c:pt idx="2939">
                  <c:v>0.86615740740740732</c:v>
                </c:pt>
                <c:pt idx="2940">
                  <c:v>0.86627314814814815</c:v>
                </c:pt>
                <c:pt idx="2941">
                  <c:v>0.86638888888888888</c:v>
                </c:pt>
                <c:pt idx="2942">
                  <c:v>0.8665046296296296</c:v>
                </c:pt>
                <c:pt idx="2943">
                  <c:v>0.86662037037037043</c:v>
                </c:pt>
                <c:pt idx="2944">
                  <c:v>0.86673611111111104</c:v>
                </c:pt>
                <c:pt idx="2945">
                  <c:v>0.86685185185185187</c:v>
                </c:pt>
                <c:pt idx="2946">
                  <c:v>0.8669675925925926</c:v>
                </c:pt>
                <c:pt idx="2947">
                  <c:v>0.86708333333333332</c:v>
                </c:pt>
                <c:pt idx="2948">
                  <c:v>0.86719907407407415</c:v>
                </c:pt>
                <c:pt idx="2949">
                  <c:v>0.86731481481481476</c:v>
                </c:pt>
                <c:pt idx="2950">
                  <c:v>0.86743055555555559</c:v>
                </c:pt>
                <c:pt idx="2951">
                  <c:v>0.86754629629629632</c:v>
                </c:pt>
                <c:pt idx="2952">
                  <c:v>0.86766203703703704</c:v>
                </c:pt>
                <c:pt idx="2953">
                  <c:v>0.86777777777777787</c:v>
                </c:pt>
                <c:pt idx="2954">
                  <c:v>0.86789351851851848</c:v>
                </c:pt>
                <c:pt idx="2955">
                  <c:v>0.8680092592592592</c:v>
                </c:pt>
                <c:pt idx="2956">
                  <c:v>0.86812500000000004</c:v>
                </c:pt>
                <c:pt idx="2957">
                  <c:v>0.86824074074074076</c:v>
                </c:pt>
                <c:pt idx="2958">
                  <c:v>0.86835648148148137</c:v>
                </c:pt>
                <c:pt idx="2959">
                  <c:v>0.8684722222222222</c:v>
                </c:pt>
                <c:pt idx="2960">
                  <c:v>0.86858796296296292</c:v>
                </c:pt>
                <c:pt idx="2961">
                  <c:v>0.86870370370370376</c:v>
                </c:pt>
                <c:pt idx="2962">
                  <c:v>0.86881944444444448</c:v>
                </c:pt>
                <c:pt idx="2963">
                  <c:v>0.86893518518518509</c:v>
                </c:pt>
                <c:pt idx="2964">
                  <c:v>0.86905092592592592</c:v>
                </c:pt>
                <c:pt idx="2965">
                  <c:v>0.86916666666666664</c:v>
                </c:pt>
                <c:pt idx="2966">
                  <c:v>0.86928240740740748</c:v>
                </c:pt>
                <c:pt idx="2967">
                  <c:v>0.8693981481481482</c:v>
                </c:pt>
                <c:pt idx="2968">
                  <c:v>0.86951388888888881</c:v>
                </c:pt>
                <c:pt idx="2969">
                  <c:v>0.86962962962962964</c:v>
                </c:pt>
                <c:pt idx="2970">
                  <c:v>0.86974537037037036</c:v>
                </c:pt>
                <c:pt idx="2971">
                  <c:v>0.86986111111111108</c:v>
                </c:pt>
                <c:pt idx="2972">
                  <c:v>0.86997685185185192</c:v>
                </c:pt>
                <c:pt idx="2973">
                  <c:v>0.87009259259259253</c:v>
                </c:pt>
                <c:pt idx="2974">
                  <c:v>0.87020833333333336</c:v>
                </c:pt>
                <c:pt idx="2975">
                  <c:v>0.87032407407407408</c:v>
                </c:pt>
                <c:pt idx="2976">
                  <c:v>0.87043981481481481</c:v>
                </c:pt>
                <c:pt idx="2977">
                  <c:v>0.87055555555555564</c:v>
                </c:pt>
                <c:pt idx="2978">
                  <c:v>0.87067129629629625</c:v>
                </c:pt>
                <c:pt idx="2979">
                  <c:v>0.87078703703703697</c:v>
                </c:pt>
                <c:pt idx="2980">
                  <c:v>0.8709027777777778</c:v>
                </c:pt>
                <c:pt idx="2981">
                  <c:v>0.87101851851851853</c:v>
                </c:pt>
                <c:pt idx="2982">
                  <c:v>0.87113425925925936</c:v>
                </c:pt>
                <c:pt idx="2983">
                  <c:v>0.87124999999999997</c:v>
                </c:pt>
                <c:pt idx="2984">
                  <c:v>0.87136574074074069</c:v>
                </c:pt>
                <c:pt idx="2985">
                  <c:v>0.87148148148148152</c:v>
                </c:pt>
                <c:pt idx="2986">
                  <c:v>0.87159722222222225</c:v>
                </c:pt>
                <c:pt idx="2987">
                  <c:v>0.87171296296296286</c:v>
                </c:pt>
                <c:pt idx="2988">
                  <c:v>0.87182870370370369</c:v>
                </c:pt>
                <c:pt idx="2989">
                  <c:v>0.87194444444444441</c:v>
                </c:pt>
                <c:pt idx="2990">
                  <c:v>0.87206018518518524</c:v>
                </c:pt>
                <c:pt idx="2991">
                  <c:v>0.87217592592592597</c:v>
                </c:pt>
                <c:pt idx="2992">
                  <c:v>0.87229166666666658</c:v>
                </c:pt>
                <c:pt idx="2993">
                  <c:v>0.87240740740740741</c:v>
                </c:pt>
                <c:pt idx="2994">
                  <c:v>0.87252314814814813</c:v>
                </c:pt>
                <c:pt idx="2995">
                  <c:v>0.87263888888888896</c:v>
                </c:pt>
                <c:pt idx="2996">
                  <c:v>0.87275462962962969</c:v>
                </c:pt>
                <c:pt idx="2997">
                  <c:v>0.8728703703703703</c:v>
                </c:pt>
                <c:pt idx="2998">
                  <c:v>0.87298611111111113</c:v>
                </c:pt>
                <c:pt idx="2999">
                  <c:v>0.87310185185185185</c:v>
                </c:pt>
                <c:pt idx="3000">
                  <c:v>0.87321759259259257</c:v>
                </c:pt>
                <c:pt idx="3001">
                  <c:v>0.87333333333333341</c:v>
                </c:pt>
                <c:pt idx="3002">
                  <c:v>0.87344907407407402</c:v>
                </c:pt>
                <c:pt idx="3003">
                  <c:v>0.87356481481481474</c:v>
                </c:pt>
                <c:pt idx="3004">
                  <c:v>0.87368055555555557</c:v>
                </c:pt>
                <c:pt idx="3005">
                  <c:v>0.87379629629629629</c:v>
                </c:pt>
                <c:pt idx="3006">
                  <c:v>0.87391203703703713</c:v>
                </c:pt>
                <c:pt idx="3007">
                  <c:v>0.87402777777777774</c:v>
                </c:pt>
                <c:pt idx="3008">
                  <c:v>0.87414351851851846</c:v>
                </c:pt>
                <c:pt idx="3009">
                  <c:v>0.87425925925925929</c:v>
                </c:pt>
                <c:pt idx="3010">
                  <c:v>0.87437500000000001</c:v>
                </c:pt>
                <c:pt idx="3011">
                  <c:v>0.87449074074074085</c:v>
                </c:pt>
                <c:pt idx="3012">
                  <c:v>0.87460648148148146</c:v>
                </c:pt>
                <c:pt idx="3013">
                  <c:v>0.87472222222222218</c:v>
                </c:pt>
                <c:pt idx="3014">
                  <c:v>0.87483796296296301</c:v>
                </c:pt>
                <c:pt idx="3015">
                  <c:v>0.87495370370370373</c:v>
                </c:pt>
                <c:pt idx="3016">
                  <c:v>0.87506944444444434</c:v>
                </c:pt>
                <c:pt idx="3017">
                  <c:v>0.87518518518518518</c:v>
                </c:pt>
                <c:pt idx="3018">
                  <c:v>0.8753009259259259</c:v>
                </c:pt>
                <c:pt idx="3019">
                  <c:v>0.87541666666666673</c:v>
                </c:pt>
                <c:pt idx="3020">
                  <c:v>0.87553240740740745</c:v>
                </c:pt>
                <c:pt idx="3021">
                  <c:v>0.87564814814814806</c:v>
                </c:pt>
                <c:pt idx="3022">
                  <c:v>0.8757638888888889</c:v>
                </c:pt>
                <c:pt idx="3023">
                  <c:v>0.87587962962962962</c:v>
                </c:pt>
                <c:pt idx="3024">
                  <c:v>0.87599537037037034</c:v>
                </c:pt>
                <c:pt idx="3025">
                  <c:v>0.87611111111111117</c:v>
                </c:pt>
                <c:pt idx="3026">
                  <c:v>0.87622685185185178</c:v>
                </c:pt>
                <c:pt idx="3027">
                  <c:v>0.87634259259259262</c:v>
                </c:pt>
                <c:pt idx="3028">
                  <c:v>0.87645833333333334</c:v>
                </c:pt>
                <c:pt idx="3029">
                  <c:v>0.87657407407407406</c:v>
                </c:pt>
                <c:pt idx="3030">
                  <c:v>0.87668981481481489</c:v>
                </c:pt>
                <c:pt idx="3031">
                  <c:v>0.8768055555555555</c:v>
                </c:pt>
                <c:pt idx="3032">
                  <c:v>0.87692129629629623</c:v>
                </c:pt>
                <c:pt idx="3033">
                  <c:v>0.87703703703703706</c:v>
                </c:pt>
                <c:pt idx="3034">
                  <c:v>0.87715277777777778</c:v>
                </c:pt>
                <c:pt idx="3035">
                  <c:v>0.87726851851851861</c:v>
                </c:pt>
                <c:pt idx="3036">
                  <c:v>0.87738425925925922</c:v>
                </c:pt>
                <c:pt idx="3037">
                  <c:v>0.87749999999999995</c:v>
                </c:pt>
                <c:pt idx="3038">
                  <c:v>0.87761574074074078</c:v>
                </c:pt>
                <c:pt idx="3039">
                  <c:v>0.8777314814814815</c:v>
                </c:pt>
                <c:pt idx="3040">
                  <c:v>0.87784722222222211</c:v>
                </c:pt>
                <c:pt idx="3041">
                  <c:v>0.87796296296296295</c:v>
                </c:pt>
                <c:pt idx="3042">
                  <c:v>0.87807870370370367</c:v>
                </c:pt>
                <c:pt idx="3043">
                  <c:v>0.8781944444444445</c:v>
                </c:pt>
                <c:pt idx="3044">
                  <c:v>0.87831018518518522</c:v>
                </c:pt>
                <c:pt idx="3045">
                  <c:v>0.87842592592592583</c:v>
                </c:pt>
                <c:pt idx="3046">
                  <c:v>0.87854166666666667</c:v>
                </c:pt>
                <c:pt idx="3047">
                  <c:v>0.87865740740740739</c:v>
                </c:pt>
                <c:pt idx="3048">
                  <c:v>0.87877314814814822</c:v>
                </c:pt>
                <c:pt idx="3049">
                  <c:v>0.87888888888888894</c:v>
                </c:pt>
                <c:pt idx="3050">
                  <c:v>0.87900462962962955</c:v>
                </c:pt>
                <c:pt idx="3051">
                  <c:v>0.87912037037037039</c:v>
                </c:pt>
                <c:pt idx="3052">
                  <c:v>0.87923611111111111</c:v>
                </c:pt>
                <c:pt idx="3053">
                  <c:v>0.87935185185185183</c:v>
                </c:pt>
                <c:pt idx="3054">
                  <c:v>0.87946759259259266</c:v>
                </c:pt>
                <c:pt idx="3055">
                  <c:v>0.87958333333333327</c:v>
                </c:pt>
                <c:pt idx="3056">
                  <c:v>0.87969907407407411</c:v>
                </c:pt>
                <c:pt idx="3057">
                  <c:v>0.87981481481481483</c:v>
                </c:pt>
                <c:pt idx="3058">
                  <c:v>0.87993055555555555</c:v>
                </c:pt>
                <c:pt idx="3059">
                  <c:v>0.88004629629629638</c:v>
                </c:pt>
                <c:pt idx="3060">
                  <c:v>0.88016203703703699</c:v>
                </c:pt>
                <c:pt idx="3061">
                  <c:v>0.88027777777777771</c:v>
                </c:pt>
                <c:pt idx="3062">
                  <c:v>0.88039351851851855</c:v>
                </c:pt>
                <c:pt idx="3063">
                  <c:v>0.88050925925925927</c:v>
                </c:pt>
                <c:pt idx="3064">
                  <c:v>0.8806250000000001</c:v>
                </c:pt>
                <c:pt idx="3065">
                  <c:v>0.88074074074074071</c:v>
                </c:pt>
                <c:pt idx="3066">
                  <c:v>0.88085648148148143</c:v>
                </c:pt>
                <c:pt idx="3067">
                  <c:v>0.88097222222222227</c:v>
                </c:pt>
                <c:pt idx="3068">
                  <c:v>0.88108796296296299</c:v>
                </c:pt>
                <c:pt idx="3069">
                  <c:v>0.8812037037037036</c:v>
                </c:pt>
                <c:pt idx="3070">
                  <c:v>0.88131944444444443</c:v>
                </c:pt>
                <c:pt idx="3071">
                  <c:v>0.88143518518518515</c:v>
                </c:pt>
                <c:pt idx="3072">
                  <c:v>0.88155092592592599</c:v>
                </c:pt>
                <c:pt idx="3073">
                  <c:v>0.88166666666666671</c:v>
                </c:pt>
                <c:pt idx="3074">
                  <c:v>0.88178240740740732</c:v>
                </c:pt>
                <c:pt idx="3075">
                  <c:v>0.88189814814814815</c:v>
                </c:pt>
                <c:pt idx="3076">
                  <c:v>0.88201388888888888</c:v>
                </c:pt>
                <c:pt idx="3077">
                  <c:v>0.8821296296296296</c:v>
                </c:pt>
                <c:pt idx="3078">
                  <c:v>0.88224537037037043</c:v>
                </c:pt>
                <c:pt idx="3079">
                  <c:v>0.88236111111111104</c:v>
                </c:pt>
                <c:pt idx="3080">
                  <c:v>0.88247685185185187</c:v>
                </c:pt>
                <c:pt idx="3081">
                  <c:v>0.8825925925925926</c:v>
                </c:pt>
                <c:pt idx="3082">
                  <c:v>0.88270833333333332</c:v>
                </c:pt>
                <c:pt idx="3083">
                  <c:v>0.88282407407407415</c:v>
                </c:pt>
                <c:pt idx="3084">
                  <c:v>0.88293981481481476</c:v>
                </c:pt>
                <c:pt idx="3085">
                  <c:v>0.88305555555555548</c:v>
                </c:pt>
                <c:pt idx="3086">
                  <c:v>0.88317129629629632</c:v>
                </c:pt>
                <c:pt idx="3087">
                  <c:v>0.88328703703703704</c:v>
                </c:pt>
                <c:pt idx="3088">
                  <c:v>0.88340277777777787</c:v>
                </c:pt>
                <c:pt idx="3089">
                  <c:v>0.88351851851851848</c:v>
                </c:pt>
                <c:pt idx="3090">
                  <c:v>0.8836342592592592</c:v>
                </c:pt>
                <c:pt idx="3091">
                  <c:v>0.88375000000000004</c:v>
                </c:pt>
                <c:pt idx="3092">
                  <c:v>0.88386574074074076</c:v>
                </c:pt>
                <c:pt idx="3093">
                  <c:v>0.88398148148148159</c:v>
                </c:pt>
                <c:pt idx="3094">
                  <c:v>0.8840972222222222</c:v>
                </c:pt>
                <c:pt idx="3095">
                  <c:v>0.88421296296296292</c:v>
                </c:pt>
                <c:pt idx="3096">
                  <c:v>0.88432870370370376</c:v>
                </c:pt>
                <c:pt idx="3097">
                  <c:v>0.88444444444444448</c:v>
                </c:pt>
                <c:pt idx="3098">
                  <c:v>0.88456018518518509</c:v>
                </c:pt>
                <c:pt idx="3099">
                  <c:v>0.88467592592592592</c:v>
                </c:pt>
                <c:pt idx="3100">
                  <c:v>0.88479166666666664</c:v>
                </c:pt>
                <c:pt idx="3101">
                  <c:v>0.88490740740740748</c:v>
                </c:pt>
                <c:pt idx="3102">
                  <c:v>0.8850231481481482</c:v>
                </c:pt>
                <c:pt idx="3103">
                  <c:v>0.88513888888888881</c:v>
                </c:pt>
                <c:pt idx="3104">
                  <c:v>0.88525462962962964</c:v>
                </c:pt>
                <c:pt idx="3105">
                  <c:v>0.88537037037037036</c:v>
                </c:pt>
                <c:pt idx="3106">
                  <c:v>0.88548611111111108</c:v>
                </c:pt>
                <c:pt idx="3107">
                  <c:v>0.88560185185185192</c:v>
                </c:pt>
                <c:pt idx="3108">
                  <c:v>0.88571759259259253</c:v>
                </c:pt>
                <c:pt idx="3109">
                  <c:v>0.88583333333333336</c:v>
                </c:pt>
                <c:pt idx="3110">
                  <c:v>0.88594907407407408</c:v>
                </c:pt>
                <c:pt idx="3111">
                  <c:v>0.88606481481481481</c:v>
                </c:pt>
                <c:pt idx="3112">
                  <c:v>0.88618055555555564</c:v>
                </c:pt>
                <c:pt idx="3113">
                  <c:v>0.88629629629629625</c:v>
                </c:pt>
                <c:pt idx="3114">
                  <c:v>0.88641203703703697</c:v>
                </c:pt>
                <c:pt idx="3115">
                  <c:v>0.8865277777777778</c:v>
                </c:pt>
                <c:pt idx="3116">
                  <c:v>0.88664351851851853</c:v>
                </c:pt>
                <c:pt idx="3117">
                  <c:v>0.88675925925925936</c:v>
                </c:pt>
                <c:pt idx="3118">
                  <c:v>0.88687499999999997</c:v>
                </c:pt>
                <c:pt idx="3119">
                  <c:v>0.88699074074074069</c:v>
                </c:pt>
                <c:pt idx="3120">
                  <c:v>0.88710648148148152</c:v>
                </c:pt>
                <c:pt idx="3121">
                  <c:v>0.88722222222222225</c:v>
                </c:pt>
                <c:pt idx="3122">
                  <c:v>0.88733796296296286</c:v>
                </c:pt>
                <c:pt idx="3123">
                  <c:v>0.88745370370370369</c:v>
                </c:pt>
                <c:pt idx="3124">
                  <c:v>0.88756944444444441</c:v>
                </c:pt>
                <c:pt idx="3125">
                  <c:v>0.88768518518518524</c:v>
                </c:pt>
                <c:pt idx="3126">
                  <c:v>0.88780092592592597</c:v>
                </c:pt>
                <c:pt idx="3127">
                  <c:v>0.88791666666666658</c:v>
                </c:pt>
                <c:pt idx="3128">
                  <c:v>0.88803240740740741</c:v>
                </c:pt>
                <c:pt idx="3129">
                  <c:v>0.88814814814814813</c:v>
                </c:pt>
                <c:pt idx="3130">
                  <c:v>0.88826388888888896</c:v>
                </c:pt>
                <c:pt idx="3131">
                  <c:v>0.88837962962962969</c:v>
                </c:pt>
                <c:pt idx="3132">
                  <c:v>0.8884953703703703</c:v>
                </c:pt>
                <c:pt idx="3133">
                  <c:v>0.88861111111111113</c:v>
                </c:pt>
                <c:pt idx="3134">
                  <c:v>0.88872685185185185</c:v>
                </c:pt>
                <c:pt idx="3135">
                  <c:v>0.88884259259259257</c:v>
                </c:pt>
                <c:pt idx="3136">
                  <c:v>0.88895833333333341</c:v>
                </c:pt>
                <c:pt idx="3137">
                  <c:v>0.88907407407407402</c:v>
                </c:pt>
                <c:pt idx="3138">
                  <c:v>0.88918981481481485</c:v>
                </c:pt>
                <c:pt idx="3139">
                  <c:v>0.88930555555555557</c:v>
                </c:pt>
                <c:pt idx="3140">
                  <c:v>0.88942129629629629</c:v>
                </c:pt>
                <c:pt idx="3141">
                  <c:v>0.88953703703703713</c:v>
                </c:pt>
                <c:pt idx="3142">
                  <c:v>0.88965277777777774</c:v>
                </c:pt>
                <c:pt idx="3143">
                  <c:v>0.88976851851851846</c:v>
                </c:pt>
                <c:pt idx="3144">
                  <c:v>0.88988425925925929</c:v>
                </c:pt>
                <c:pt idx="3145">
                  <c:v>0.89</c:v>
                </c:pt>
                <c:pt idx="3146">
                  <c:v>0.89011574074074085</c:v>
                </c:pt>
                <c:pt idx="3147">
                  <c:v>0.89023148148148146</c:v>
                </c:pt>
                <c:pt idx="3148">
                  <c:v>0.89034722222222218</c:v>
                </c:pt>
                <c:pt idx="3149">
                  <c:v>0.89046296296296301</c:v>
                </c:pt>
                <c:pt idx="3150">
                  <c:v>0.89057870370370373</c:v>
                </c:pt>
                <c:pt idx="3151">
                  <c:v>0.89069444444444434</c:v>
                </c:pt>
                <c:pt idx="3152">
                  <c:v>0.89081018518518518</c:v>
                </c:pt>
                <c:pt idx="3153">
                  <c:v>0.8909259259259259</c:v>
                </c:pt>
                <c:pt idx="3154">
                  <c:v>0.89104166666666673</c:v>
                </c:pt>
                <c:pt idx="3155">
                  <c:v>0.89115740740740745</c:v>
                </c:pt>
                <c:pt idx="3156">
                  <c:v>0.89127314814814806</c:v>
                </c:pt>
                <c:pt idx="3157">
                  <c:v>0.8913888888888889</c:v>
                </c:pt>
                <c:pt idx="3158">
                  <c:v>0.89150462962962962</c:v>
                </c:pt>
                <c:pt idx="3159">
                  <c:v>0.89162037037037034</c:v>
                </c:pt>
                <c:pt idx="3160">
                  <c:v>0.89173611111111117</c:v>
                </c:pt>
                <c:pt idx="3161">
                  <c:v>0.89185185185185178</c:v>
                </c:pt>
                <c:pt idx="3162">
                  <c:v>0.89196759259259262</c:v>
                </c:pt>
                <c:pt idx="3163">
                  <c:v>0.89208333333333334</c:v>
                </c:pt>
                <c:pt idx="3164">
                  <c:v>0.89219907407407406</c:v>
                </c:pt>
                <c:pt idx="3165">
                  <c:v>0.89231481481481489</c:v>
                </c:pt>
                <c:pt idx="3166">
                  <c:v>0.8924305555555555</c:v>
                </c:pt>
                <c:pt idx="3167">
                  <c:v>0.89254629629629623</c:v>
                </c:pt>
                <c:pt idx="3168">
                  <c:v>0.89266203703703706</c:v>
                </c:pt>
                <c:pt idx="3169">
                  <c:v>0.89277777777777778</c:v>
                </c:pt>
                <c:pt idx="3170">
                  <c:v>0.89289351851851861</c:v>
                </c:pt>
                <c:pt idx="3171">
                  <c:v>0.89300925925925922</c:v>
                </c:pt>
                <c:pt idx="3172">
                  <c:v>0.89312499999999995</c:v>
                </c:pt>
                <c:pt idx="3173">
                  <c:v>0.89324074074074078</c:v>
                </c:pt>
                <c:pt idx="3174">
                  <c:v>0.8933564814814815</c:v>
                </c:pt>
                <c:pt idx="3175">
                  <c:v>0.89347222222222233</c:v>
                </c:pt>
                <c:pt idx="3176">
                  <c:v>0.89358796296296295</c:v>
                </c:pt>
                <c:pt idx="3177">
                  <c:v>0.89370370370370367</c:v>
                </c:pt>
                <c:pt idx="3178">
                  <c:v>0.8938194444444445</c:v>
                </c:pt>
                <c:pt idx="3179">
                  <c:v>0.89393518518518522</c:v>
                </c:pt>
                <c:pt idx="3180">
                  <c:v>0.89405092592592583</c:v>
                </c:pt>
                <c:pt idx="3181">
                  <c:v>0.89416666666666667</c:v>
                </c:pt>
                <c:pt idx="3182">
                  <c:v>0.89428240740740739</c:v>
                </c:pt>
                <c:pt idx="3183">
                  <c:v>0.89439814814814822</c:v>
                </c:pt>
                <c:pt idx="3184">
                  <c:v>0.89451388888888894</c:v>
                </c:pt>
                <c:pt idx="3185">
                  <c:v>0.89462962962962955</c:v>
                </c:pt>
                <c:pt idx="3186">
                  <c:v>0.89474537037037039</c:v>
                </c:pt>
                <c:pt idx="3187">
                  <c:v>0.89486111111111111</c:v>
                </c:pt>
                <c:pt idx="3188">
                  <c:v>0.89497685185185183</c:v>
                </c:pt>
                <c:pt idx="3189">
                  <c:v>0.89509259259259266</c:v>
                </c:pt>
                <c:pt idx="3190">
                  <c:v>0.89520833333333327</c:v>
                </c:pt>
                <c:pt idx="3191">
                  <c:v>0.89532407407407411</c:v>
                </c:pt>
                <c:pt idx="3192">
                  <c:v>0.89543981481481483</c:v>
                </c:pt>
                <c:pt idx="3193">
                  <c:v>0.89555555555555555</c:v>
                </c:pt>
                <c:pt idx="3194">
                  <c:v>0.89567129629629638</c:v>
                </c:pt>
                <c:pt idx="3195">
                  <c:v>0.89578703703703699</c:v>
                </c:pt>
                <c:pt idx="3196">
                  <c:v>0.89590277777777771</c:v>
                </c:pt>
                <c:pt idx="3197">
                  <c:v>0.89601851851851855</c:v>
                </c:pt>
                <c:pt idx="3198">
                  <c:v>0.89613425925925927</c:v>
                </c:pt>
                <c:pt idx="3199">
                  <c:v>0.8962500000000001</c:v>
                </c:pt>
                <c:pt idx="3200">
                  <c:v>0.89636574074074071</c:v>
                </c:pt>
                <c:pt idx="3201">
                  <c:v>0.89648148148148143</c:v>
                </c:pt>
                <c:pt idx="3202">
                  <c:v>0.89659722222222227</c:v>
                </c:pt>
                <c:pt idx="3203">
                  <c:v>0.89671296296296299</c:v>
                </c:pt>
                <c:pt idx="3204">
                  <c:v>0.8968287037037036</c:v>
                </c:pt>
                <c:pt idx="3205">
                  <c:v>0.89694444444444443</c:v>
                </c:pt>
                <c:pt idx="3206">
                  <c:v>0.89706018518518515</c:v>
                </c:pt>
                <c:pt idx="3207">
                  <c:v>0.89717592592592599</c:v>
                </c:pt>
                <c:pt idx="3208">
                  <c:v>0.89729166666666671</c:v>
                </c:pt>
                <c:pt idx="3209">
                  <c:v>0.89740740740740732</c:v>
                </c:pt>
                <c:pt idx="3210">
                  <c:v>0.89752314814814815</c:v>
                </c:pt>
                <c:pt idx="3211">
                  <c:v>0.89763888888888888</c:v>
                </c:pt>
                <c:pt idx="3212">
                  <c:v>0.8977546296296296</c:v>
                </c:pt>
                <c:pt idx="3213">
                  <c:v>0.89787037037037043</c:v>
                </c:pt>
                <c:pt idx="3214">
                  <c:v>0.89798611111111104</c:v>
                </c:pt>
                <c:pt idx="3215">
                  <c:v>0.89810185185185187</c:v>
                </c:pt>
                <c:pt idx="3216">
                  <c:v>0.8982175925925926</c:v>
                </c:pt>
                <c:pt idx="3217">
                  <c:v>0.89833333333333332</c:v>
                </c:pt>
                <c:pt idx="3218">
                  <c:v>0.89844907407407415</c:v>
                </c:pt>
                <c:pt idx="3219">
                  <c:v>0.89856481481481476</c:v>
                </c:pt>
                <c:pt idx="3220">
                  <c:v>0.89868055555555559</c:v>
                </c:pt>
                <c:pt idx="3221">
                  <c:v>0.89879629629629632</c:v>
                </c:pt>
                <c:pt idx="3222">
                  <c:v>0.89891203703703704</c:v>
                </c:pt>
                <c:pt idx="3223">
                  <c:v>0.89902777777777787</c:v>
                </c:pt>
                <c:pt idx="3224">
                  <c:v>0.89914351851851848</c:v>
                </c:pt>
                <c:pt idx="3225">
                  <c:v>0.8992592592592592</c:v>
                </c:pt>
                <c:pt idx="3226">
                  <c:v>0.89937500000000004</c:v>
                </c:pt>
                <c:pt idx="3227">
                  <c:v>0.89949074074074076</c:v>
                </c:pt>
                <c:pt idx="3228">
                  <c:v>0.89960648148148137</c:v>
                </c:pt>
                <c:pt idx="3229">
                  <c:v>0.8997222222222222</c:v>
                </c:pt>
                <c:pt idx="3230">
                  <c:v>0.89983796296296292</c:v>
                </c:pt>
                <c:pt idx="3231">
                  <c:v>0.89995370370370376</c:v>
                </c:pt>
                <c:pt idx="3232">
                  <c:v>0.90006944444444448</c:v>
                </c:pt>
                <c:pt idx="3233">
                  <c:v>0.90018518518518509</c:v>
                </c:pt>
                <c:pt idx="3234">
                  <c:v>0.90030092592592592</c:v>
                </c:pt>
                <c:pt idx="3235">
                  <c:v>0.90041666666666664</c:v>
                </c:pt>
                <c:pt idx="3236">
                  <c:v>0.90053240740740748</c:v>
                </c:pt>
                <c:pt idx="3237">
                  <c:v>0.9006481481481482</c:v>
                </c:pt>
                <c:pt idx="3238">
                  <c:v>0.90076388888888881</c:v>
                </c:pt>
                <c:pt idx="3239">
                  <c:v>0.90087962962962964</c:v>
                </c:pt>
                <c:pt idx="3240">
                  <c:v>0.90099537037037036</c:v>
                </c:pt>
                <c:pt idx="3241">
                  <c:v>0.90111111111111108</c:v>
                </c:pt>
                <c:pt idx="3242">
                  <c:v>0.90122685185185192</c:v>
                </c:pt>
                <c:pt idx="3243">
                  <c:v>0.90134259259259253</c:v>
                </c:pt>
                <c:pt idx="3244">
                  <c:v>0.90145833333333336</c:v>
                </c:pt>
                <c:pt idx="3245">
                  <c:v>0.90157407407407408</c:v>
                </c:pt>
                <c:pt idx="3246">
                  <c:v>0.90168981481481481</c:v>
                </c:pt>
                <c:pt idx="3247">
                  <c:v>0.90180555555555564</c:v>
                </c:pt>
                <c:pt idx="3248">
                  <c:v>0.90192129629629625</c:v>
                </c:pt>
                <c:pt idx="3249">
                  <c:v>0.90203703703703697</c:v>
                </c:pt>
                <c:pt idx="3250">
                  <c:v>0.9021527777777778</c:v>
                </c:pt>
                <c:pt idx="3251">
                  <c:v>0.90226851851851853</c:v>
                </c:pt>
                <c:pt idx="3252">
                  <c:v>0.90238425925925936</c:v>
                </c:pt>
                <c:pt idx="3253">
                  <c:v>0.90249999999999997</c:v>
                </c:pt>
                <c:pt idx="3254">
                  <c:v>0.90261574074074069</c:v>
                </c:pt>
                <c:pt idx="3255">
                  <c:v>0.90273148148148152</c:v>
                </c:pt>
                <c:pt idx="3256">
                  <c:v>0.90284722222222225</c:v>
                </c:pt>
                <c:pt idx="3257">
                  <c:v>0.90296296296296286</c:v>
                </c:pt>
                <c:pt idx="3258">
                  <c:v>0.90307870370370369</c:v>
                </c:pt>
                <c:pt idx="3259">
                  <c:v>0.90319444444444441</c:v>
                </c:pt>
                <c:pt idx="3260">
                  <c:v>0.90331018518518524</c:v>
                </c:pt>
                <c:pt idx="3261">
                  <c:v>0.90342592592592597</c:v>
                </c:pt>
                <c:pt idx="3262">
                  <c:v>0.90354166666666658</c:v>
                </c:pt>
                <c:pt idx="3263">
                  <c:v>0.90365740740740741</c:v>
                </c:pt>
                <c:pt idx="3264">
                  <c:v>0.90377314814814813</c:v>
                </c:pt>
                <c:pt idx="3265">
                  <c:v>0.90388888888888896</c:v>
                </c:pt>
                <c:pt idx="3266">
                  <c:v>0.90400462962962969</c:v>
                </c:pt>
                <c:pt idx="3267">
                  <c:v>0.9041203703703703</c:v>
                </c:pt>
                <c:pt idx="3268">
                  <c:v>0.90423611111111113</c:v>
                </c:pt>
                <c:pt idx="3269">
                  <c:v>0.90435185185185185</c:v>
                </c:pt>
                <c:pt idx="3270">
                  <c:v>0.90446759259259257</c:v>
                </c:pt>
                <c:pt idx="3271">
                  <c:v>0.90458333333333341</c:v>
                </c:pt>
                <c:pt idx="3272">
                  <c:v>0.90469907407407402</c:v>
                </c:pt>
                <c:pt idx="3273">
                  <c:v>0.90481481481481474</c:v>
                </c:pt>
                <c:pt idx="3274">
                  <c:v>0.90493055555555557</c:v>
                </c:pt>
                <c:pt idx="3275">
                  <c:v>0.90504629629629629</c:v>
                </c:pt>
                <c:pt idx="3276">
                  <c:v>0.90516203703703713</c:v>
                </c:pt>
                <c:pt idx="3277">
                  <c:v>0.90527777777777774</c:v>
                </c:pt>
                <c:pt idx="3278">
                  <c:v>0.90539351851851846</c:v>
                </c:pt>
                <c:pt idx="3279">
                  <c:v>0.90550925925925929</c:v>
                </c:pt>
                <c:pt idx="3280">
                  <c:v>0.90562500000000001</c:v>
                </c:pt>
                <c:pt idx="3281">
                  <c:v>0.90574074074074085</c:v>
                </c:pt>
                <c:pt idx="3282">
                  <c:v>0.90585648148148146</c:v>
                </c:pt>
                <c:pt idx="3283">
                  <c:v>0.90597222222222218</c:v>
                </c:pt>
                <c:pt idx="3284">
                  <c:v>0.90608796296296301</c:v>
                </c:pt>
                <c:pt idx="3285">
                  <c:v>0.90620370370370373</c:v>
                </c:pt>
                <c:pt idx="3286">
                  <c:v>0.90631944444444434</c:v>
                </c:pt>
                <c:pt idx="3287">
                  <c:v>0.90643518518518518</c:v>
                </c:pt>
                <c:pt idx="3288">
                  <c:v>0.9065509259259259</c:v>
                </c:pt>
                <c:pt idx="3289">
                  <c:v>0.90666666666666673</c:v>
                </c:pt>
                <c:pt idx="3290">
                  <c:v>0.90678240740740745</c:v>
                </c:pt>
                <c:pt idx="3291">
                  <c:v>0.90689814814814806</c:v>
                </c:pt>
                <c:pt idx="3292">
                  <c:v>0.9070138888888889</c:v>
                </c:pt>
                <c:pt idx="3293">
                  <c:v>0.90712962962962962</c:v>
                </c:pt>
                <c:pt idx="3294">
                  <c:v>0.90724537037037034</c:v>
                </c:pt>
                <c:pt idx="3295">
                  <c:v>0.90736111111111117</c:v>
                </c:pt>
                <c:pt idx="3296">
                  <c:v>0.90747685185185178</c:v>
                </c:pt>
                <c:pt idx="3297">
                  <c:v>0.90759259259259262</c:v>
                </c:pt>
                <c:pt idx="3298">
                  <c:v>0.90770833333333334</c:v>
                </c:pt>
                <c:pt idx="3299">
                  <c:v>0.90782407407407406</c:v>
                </c:pt>
                <c:pt idx="3300">
                  <c:v>0.90793981481481489</c:v>
                </c:pt>
                <c:pt idx="3301">
                  <c:v>0.9080555555555555</c:v>
                </c:pt>
                <c:pt idx="3302">
                  <c:v>0.90817129629629623</c:v>
                </c:pt>
                <c:pt idx="3303">
                  <c:v>0.90828703703703706</c:v>
                </c:pt>
                <c:pt idx="3304">
                  <c:v>0.90840277777777778</c:v>
                </c:pt>
                <c:pt idx="3305">
                  <c:v>0.90851851851851861</c:v>
                </c:pt>
                <c:pt idx="3306">
                  <c:v>0.90863425925925922</c:v>
                </c:pt>
                <c:pt idx="3307">
                  <c:v>0.90874999999999995</c:v>
                </c:pt>
                <c:pt idx="3308">
                  <c:v>0.90886574074074078</c:v>
                </c:pt>
                <c:pt idx="3309">
                  <c:v>0.9089814814814815</c:v>
                </c:pt>
                <c:pt idx="3310">
                  <c:v>0.90909722222222233</c:v>
                </c:pt>
                <c:pt idx="3311">
                  <c:v>0.90921296296296295</c:v>
                </c:pt>
                <c:pt idx="3312">
                  <c:v>0.90932870370370367</c:v>
                </c:pt>
                <c:pt idx="3313">
                  <c:v>0.9094444444444445</c:v>
                </c:pt>
                <c:pt idx="3314">
                  <c:v>0.90956018518518522</c:v>
                </c:pt>
                <c:pt idx="3315">
                  <c:v>0.90967592592592583</c:v>
                </c:pt>
                <c:pt idx="3316">
                  <c:v>0.90979166666666667</c:v>
                </c:pt>
                <c:pt idx="3317">
                  <c:v>0.90990740740740739</c:v>
                </c:pt>
                <c:pt idx="3318">
                  <c:v>0.91002314814814811</c:v>
                </c:pt>
                <c:pt idx="3319">
                  <c:v>0.91013888888888894</c:v>
                </c:pt>
                <c:pt idx="3320">
                  <c:v>0.91025462962962955</c:v>
                </c:pt>
                <c:pt idx="3321">
                  <c:v>0.91037037037037039</c:v>
                </c:pt>
                <c:pt idx="3322">
                  <c:v>0.91048611111111111</c:v>
                </c:pt>
                <c:pt idx="3323">
                  <c:v>0.91060185185185183</c:v>
                </c:pt>
                <c:pt idx="3324">
                  <c:v>0.91071759259259266</c:v>
                </c:pt>
                <c:pt idx="3325">
                  <c:v>0.91083333333333327</c:v>
                </c:pt>
                <c:pt idx="3326">
                  <c:v>0.91094907407407411</c:v>
                </c:pt>
                <c:pt idx="3327">
                  <c:v>0.91106481481481483</c:v>
                </c:pt>
                <c:pt idx="3328">
                  <c:v>0.91118055555555555</c:v>
                </c:pt>
                <c:pt idx="3329">
                  <c:v>0.91129629629629638</c:v>
                </c:pt>
                <c:pt idx="3330">
                  <c:v>0.91141203703703699</c:v>
                </c:pt>
                <c:pt idx="3331">
                  <c:v>0.91152777777777771</c:v>
                </c:pt>
                <c:pt idx="3332">
                  <c:v>0.91164351851851855</c:v>
                </c:pt>
                <c:pt idx="3333">
                  <c:v>0.91175925925925927</c:v>
                </c:pt>
                <c:pt idx="3334">
                  <c:v>0.9118750000000001</c:v>
                </c:pt>
                <c:pt idx="3335">
                  <c:v>0.91199074074074071</c:v>
                </c:pt>
                <c:pt idx="3336">
                  <c:v>0.91210648148148143</c:v>
                </c:pt>
                <c:pt idx="3337">
                  <c:v>0.91222222222222227</c:v>
                </c:pt>
                <c:pt idx="3338">
                  <c:v>0.91233796296296299</c:v>
                </c:pt>
                <c:pt idx="3339">
                  <c:v>0.9124537037037036</c:v>
                </c:pt>
                <c:pt idx="3340">
                  <c:v>0.91256944444444443</c:v>
                </c:pt>
                <c:pt idx="3341">
                  <c:v>0.91268518518518515</c:v>
                </c:pt>
                <c:pt idx="3342">
                  <c:v>0.91280092592592599</c:v>
                </c:pt>
                <c:pt idx="3343">
                  <c:v>0.91291666666666671</c:v>
                </c:pt>
                <c:pt idx="3344">
                  <c:v>0.91303240740740732</c:v>
                </c:pt>
                <c:pt idx="3345">
                  <c:v>0.91314814814814815</c:v>
                </c:pt>
                <c:pt idx="3346">
                  <c:v>0.91326388888888888</c:v>
                </c:pt>
                <c:pt idx="3347">
                  <c:v>0.9133796296296296</c:v>
                </c:pt>
                <c:pt idx="3348">
                  <c:v>0.91349537037037043</c:v>
                </c:pt>
                <c:pt idx="3349">
                  <c:v>0.91361111111111104</c:v>
                </c:pt>
                <c:pt idx="3350">
                  <c:v>0.91372685185185187</c:v>
                </c:pt>
                <c:pt idx="3351">
                  <c:v>0.9138425925925926</c:v>
                </c:pt>
                <c:pt idx="3352">
                  <c:v>0.91395833333333332</c:v>
                </c:pt>
                <c:pt idx="3353">
                  <c:v>0.91407407407407415</c:v>
                </c:pt>
                <c:pt idx="3354">
                  <c:v>0.91418981481481476</c:v>
                </c:pt>
                <c:pt idx="3355">
                  <c:v>0.91430555555555559</c:v>
                </c:pt>
                <c:pt idx="3356">
                  <c:v>0.91442129629629632</c:v>
                </c:pt>
                <c:pt idx="3357">
                  <c:v>0.91453703703703704</c:v>
                </c:pt>
                <c:pt idx="3358">
                  <c:v>0.91465277777777787</c:v>
                </c:pt>
                <c:pt idx="3359">
                  <c:v>0.91476851851851848</c:v>
                </c:pt>
                <c:pt idx="3360">
                  <c:v>0.9148842592592592</c:v>
                </c:pt>
                <c:pt idx="3361">
                  <c:v>0.91500000000000004</c:v>
                </c:pt>
                <c:pt idx="3362">
                  <c:v>0.91511574074074076</c:v>
                </c:pt>
                <c:pt idx="3363">
                  <c:v>0.91523148148148137</c:v>
                </c:pt>
                <c:pt idx="3364">
                  <c:v>0.9153472222222222</c:v>
                </c:pt>
                <c:pt idx="3365">
                  <c:v>0.91546296296296292</c:v>
                </c:pt>
                <c:pt idx="3366">
                  <c:v>0.91557870370370376</c:v>
                </c:pt>
                <c:pt idx="3367">
                  <c:v>0.91569444444444448</c:v>
                </c:pt>
                <c:pt idx="3368">
                  <c:v>0.91581018518518509</c:v>
                </c:pt>
                <c:pt idx="3369">
                  <c:v>0.91592592592592592</c:v>
                </c:pt>
                <c:pt idx="3370">
                  <c:v>0.91604166666666664</c:v>
                </c:pt>
                <c:pt idx="3371">
                  <c:v>0.91615740740740748</c:v>
                </c:pt>
                <c:pt idx="3372">
                  <c:v>0.9162731481481482</c:v>
                </c:pt>
                <c:pt idx="3373">
                  <c:v>0.91638888888888881</c:v>
                </c:pt>
                <c:pt idx="3374">
                  <c:v>0.91650462962962964</c:v>
                </c:pt>
                <c:pt idx="3375">
                  <c:v>0.91662037037037036</c:v>
                </c:pt>
                <c:pt idx="3376">
                  <c:v>0.91673611111111108</c:v>
                </c:pt>
                <c:pt idx="3377">
                  <c:v>0.91685185185185192</c:v>
                </c:pt>
                <c:pt idx="3378">
                  <c:v>0.91696759259259253</c:v>
                </c:pt>
                <c:pt idx="3379">
                  <c:v>0.91708333333333336</c:v>
                </c:pt>
                <c:pt idx="3380">
                  <c:v>0.91719907407407408</c:v>
                </c:pt>
                <c:pt idx="3381">
                  <c:v>0.91731481481481481</c:v>
                </c:pt>
                <c:pt idx="3382">
                  <c:v>0.91743055555555564</c:v>
                </c:pt>
                <c:pt idx="3383">
                  <c:v>0.91754629629629625</c:v>
                </c:pt>
                <c:pt idx="3384">
                  <c:v>0.91766203703703697</c:v>
                </c:pt>
                <c:pt idx="3385">
                  <c:v>0.9177777777777778</c:v>
                </c:pt>
                <c:pt idx="3386">
                  <c:v>0.91789351851851853</c:v>
                </c:pt>
                <c:pt idx="3387">
                  <c:v>0.91800925925925936</c:v>
                </c:pt>
                <c:pt idx="3388">
                  <c:v>0.91812499999999997</c:v>
                </c:pt>
                <c:pt idx="3389">
                  <c:v>0.91824074074074069</c:v>
                </c:pt>
                <c:pt idx="3390">
                  <c:v>0.91835648148148152</c:v>
                </c:pt>
                <c:pt idx="3391">
                  <c:v>0.91847222222222225</c:v>
                </c:pt>
                <c:pt idx="3392">
                  <c:v>0.91858796296296286</c:v>
                </c:pt>
                <c:pt idx="3393">
                  <c:v>0.91870370370370369</c:v>
                </c:pt>
                <c:pt idx="3394">
                  <c:v>0.91881944444444441</c:v>
                </c:pt>
                <c:pt idx="3395">
                  <c:v>0.91893518518518524</c:v>
                </c:pt>
                <c:pt idx="3396">
                  <c:v>0.91905092592592597</c:v>
                </c:pt>
                <c:pt idx="3397">
                  <c:v>0.91916666666666658</c:v>
                </c:pt>
                <c:pt idx="3398">
                  <c:v>0.91928240740740741</c:v>
                </c:pt>
                <c:pt idx="3399">
                  <c:v>0.91939814814814813</c:v>
                </c:pt>
                <c:pt idx="3400">
                  <c:v>0.91951388888888885</c:v>
                </c:pt>
                <c:pt idx="3401">
                  <c:v>0.91962962962962969</c:v>
                </c:pt>
                <c:pt idx="3402">
                  <c:v>0.9197453703703703</c:v>
                </c:pt>
                <c:pt idx="3403">
                  <c:v>0.91986111111111113</c:v>
                </c:pt>
                <c:pt idx="3404">
                  <c:v>0.91997685185185185</c:v>
                </c:pt>
                <c:pt idx="3405">
                  <c:v>0.92009259259259257</c:v>
                </c:pt>
                <c:pt idx="3406">
                  <c:v>0.92020833333333341</c:v>
                </c:pt>
                <c:pt idx="3407">
                  <c:v>0.92032407407407402</c:v>
                </c:pt>
                <c:pt idx="3408">
                  <c:v>0.92043981481481485</c:v>
                </c:pt>
                <c:pt idx="3409">
                  <c:v>0.92055555555555557</c:v>
                </c:pt>
                <c:pt idx="3410">
                  <c:v>0.92067129629629629</c:v>
                </c:pt>
                <c:pt idx="3411">
                  <c:v>0.92078703703703713</c:v>
                </c:pt>
                <c:pt idx="3412">
                  <c:v>0.92090277777777774</c:v>
                </c:pt>
                <c:pt idx="3413">
                  <c:v>0.92101851851851846</c:v>
                </c:pt>
                <c:pt idx="3414">
                  <c:v>0.92113425925925929</c:v>
                </c:pt>
                <c:pt idx="3415">
                  <c:v>0.92125000000000001</c:v>
                </c:pt>
                <c:pt idx="3416">
                  <c:v>0.92136574074074085</c:v>
                </c:pt>
                <c:pt idx="3417">
                  <c:v>0.92148148148148146</c:v>
                </c:pt>
                <c:pt idx="3418">
                  <c:v>0.92159722222222218</c:v>
                </c:pt>
                <c:pt idx="3419">
                  <c:v>0.92171296296296301</c:v>
                </c:pt>
                <c:pt idx="3420">
                  <c:v>0.92182870370370373</c:v>
                </c:pt>
                <c:pt idx="3421">
                  <c:v>0.92194444444444434</c:v>
                </c:pt>
                <c:pt idx="3422">
                  <c:v>0.92206018518518518</c:v>
                </c:pt>
                <c:pt idx="3423">
                  <c:v>0.9221759259259259</c:v>
                </c:pt>
                <c:pt idx="3424">
                  <c:v>0.92229166666666673</c:v>
                </c:pt>
                <c:pt idx="3425">
                  <c:v>0.92240740740740745</c:v>
                </c:pt>
                <c:pt idx="3426">
                  <c:v>0.92252314814814806</c:v>
                </c:pt>
                <c:pt idx="3427">
                  <c:v>0.9226388888888889</c:v>
                </c:pt>
                <c:pt idx="3428">
                  <c:v>0.92275462962962962</c:v>
                </c:pt>
                <c:pt idx="3429">
                  <c:v>0.92287037037037034</c:v>
                </c:pt>
                <c:pt idx="3430">
                  <c:v>0.92298611111111117</c:v>
                </c:pt>
                <c:pt idx="3431">
                  <c:v>0.92310185185185178</c:v>
                </c:pt>
                <c:pt idx="3432">
                  <c:v>0.92321759259259262</c:v>
                </c:pt>
                <c:pt idx="3433">
                  <c:v>0.92333333333333334</c:v>
                </c:pt>
                <c:pt idx="3434">
                  <c:v>0.92344907407407406</c:v>
                </c:pt>
                <c:pt idx="3435">
                  <c:v>0.92356481481481489</c:v>
                </c:pt>
                <c:pt idx="3436">
                  <c:v>0.9236805555555555</c:v>
                </c:pt>
                <c:pt idx="3437">
                  <c:v>0.92379629629629623</c:v>
                </c:pt>
                <c:pt idx="3438">
                  <c:v>0.92391203703703706</c:v>
                </c:pt>
                <c:pt idx="3439">
                  <c:v>0.92402777777777778</c:v>
                </c:pt>
                <c:pt idx="3440">
                  <c:v>0.92414351851851861</c:v>
                </c:pt>
                <c:pt idx="3441">
                  <c:v>0.92425925925925922</c:v>
                </c:pt>
                <c:pt idx="3442">
                  <c:v>0.92437499999999995</c:v>
                </c:pt>
                <c:pt idx="3443">
                  <c:v>0.92449074074074078</c:v>
                </c:pt>
                <c:pt idx="3444">
                  <c:v>0.9246064814814815</c:v>
                </c:pt>
                <c:pt idx="3445">
                  <c:v>0.92472222222222211</c:v>
                </c:pt>
                <c:pt idx="3446">
                  <c:v>0.92483796296296295</c:v>
                </c:pt>
                <c:pt idx="3447">
                  <c:v>0.92495370370370367</c:v>
                </c:pt>
                <c:pt idx="3448">
                  <c:v>0.9250694444444445</c:v>
                </c:pt>
                <c:pt idx="3449">
                  <c:v>0.92518518518518522</c:v>
                </c:pt>
                <c:pt idx="3450">
                  <c:v>0.92530092592592583</c:v>
                </c:pt>
                <c:pt idx="3451">
                  <c:v>0.92541666666666667</c:v>
                </c:pt>
                <c:pt idx="3452">
                  <c:v>0.92553240740740739</c:v>
                </c:pt>
                <c:pt idx="3453">
                  <c:v>0.92564814814814822</c:v>
                </c:pt>
                <c:pt idx="3454">
                  <c:v>0.92576388888888894</c:v>
                </c:pt>
                <c:pt idx="3455">
                  <c:v>0.92587962962962955</c:v>
                </c:pt>
                <c:pt idx="3456">
                  <c:v>0.92599537037037039</c:v>
                </c:pt>
                <c:pt idx="3457">
                  <c:v>0.92611111111111111</c:v>
                </c:pt>
                <c:pt idx="3458">
                  <c:v>0.92622685185185183</c:v>
                </c:pt>
                <c:pt idx="3459">
                  <c:v>0.92634259259259266</c:v>
                </c:pt>
                <c:pt idx="3460">
                  <c:v>0.92645833333333327</c:v>
                </c:pt>
                <c:pt idx="3461">
                  <c:v>0.92657407407407411</c:v>
                </c:pt>
                <c:pt idx="3462">
                  <c:v>0.92668981481481483</c:v>
                </c:pt>
                <c:pt idx="3463">
                  <c:v>0.92680555555555555</c:v>
                </c:pt>
                <c:pt idx="3464">
                  <c:v>0.92692129629629638</c:v>
                </c:pt>
                <c:pt idx="3465">
                  <c:v>0.92703703703703699</c:v>
                </c:pt>
                <c:pt idx="3466">
                  <c:v>0.92715277777777771</c:v>
                </c:pt>
                <c:pt idx="3467">
                  <c:v>0.92726851851851855</c:v>
                </c:pt>
                <c:pt idx="3468">
                  <c:v>0.92738425925925927</c:v>
                </c:pt>
                <c:pt idx="3469">
                  <c:v>0.9275000000000001</c:v>
                </c:pt>
                <c:pt idx="3470">
                  <c:v>0.92761574074074071</c:v>
                </c:pt>
                <c:pt idx="3471">
                  <c:v>0.92773148148148143</c:v>
                </c:pt>
                <c:pt idx="3472">
                  <c:v>0.92784722222222227</c:v>
                </c:pt>
                <c:pt idx="3473">
                  <c:v>0.92796296296296299</c:v>
                </c:pt>
                <c:pt idx="3474">
                  <c:v>0.9280787037037036</c:v>
                </c:pt>
                <c:pt idx="3475">
                  <c:v>0.92819444444444443</c:v>
                </c:pt>
                <c:pt idx="3476">
                  <c:v>0.92831018518518515</c:v>
                </c:pt>
                <c:pt idx="3477">
                  <c:v>0.92842592592592599</c:v>
                </c:pt>
                <c:pt idx="3478">
                  <c:v>0.92854166666666671</c:v>
                </c:pt>
                <c:pt idx="3479">
                  <c:v>0.92865740740740732</c:v>
                </c:pt>
                <c:pt idx="3480">
                  <c:v>0.92877314814814815</c:v>
                </c:pt>
                <c:pt idx="3481">
                  <c:v>0.92888888888888888</c:v>
                </c:pt>
                <c:pt idx="3482">
                  <c:v>0.9290046296296296</c:v>
                </c:pt>
                <c:pt idx="3483">
                  <c:v>0.92912037037037043</c:v>
                </c:pt>
                <c:pt idx="3484">
                  <c:v>0.92923611111111104</c:v>
                </c:pt>
                <c:pt idx="3485">
                  <c:v>0.92935185185185187</c:v>
                </c:pt>
                <c:pt idx="3486">
                  <c:v>0.9294675925925926</c:v>
                </c:pt>
                <c:pt idx="3487">
                  <c:v>0.92958333333333332</c:v>
                </c:pt>
                <c:pt idx="3488">
                  <c:v>0.92969907407407415</c:v>
                </c:pt>
                <c:pt idx="3489">
                  <c:v>0.92981481481481476</c:v>
                </c:pt>
                <c:pt idx="3490">
                  <c:v>0.92993055555555559</c:v>
                </c:pt>
                <c:pt idx="3491">
                  <c:v>0.93004629629629632</c:v>
                </c:pt>
                <c:pt idx="3492">
                  <c:v>0.93016203703703704</c:v>
                </c:pt>
                <c:pt idx="3493">
                  <c:v>0.93027777777777787</c:v>
                </c:pt>
                <c:pt idx="3494">
                  <c:v>0.93039351851851848</c:v>
                </c:pt>
                <c:pt idx="3495">
                  <c:v>0.9305092592592592</c:v>
                </c:pt>
                <c:pt idx="3496">
                  <c:v>0.93062500000000004</c:v>
                </c:pt>
                <c:pt idx="3497">
                  <c:v>0.93074074074074076</c:v>
                </c:pt>
                <c:pt idx="3498">
                  <c:v>0.93085648148148159</c:v>
                </c:pt>
                <c:pt idx="3499">
                  <c:v>0.9309722222222222</c:v>
                </c:pt>
                <c:pt idx="3500">
                  <c:v>0.93108796296296292</c:v>
                </c:pt>
                <c:pt idx="3501">
                  <c:v>0.93120370370370376</c:v>
                </c:pt>
                <c:pt idx="3502">
                  <c:v>0.93131944444444448</c:v>
                </c:pt>
                <c:pt idx="3503">
                  <c:v>0.93143518518518509</c:v>
                </c:pt>
                <c:pt idx="3504">
                  <c:v>0.93155092592592592</c:v>
                </c:pt>
                <c:pt idx="3505">
                  <c:v>0.93166666666666664</c:v>
                </c:pt>
                <c:pt idx="3506">
                  <c:v>0.93178240740740748</c:v>
                </c:pt>
                <c:pt idx="3507">
                  <c:v>0.9318981481481482</c:v>
                </c:pt>
                <c:pt idx="3508">
                  <c:v>0.93201388888888881</c:v>
                </c:pt>
                <c:pt idx="3509">
                  <c:v>0.93212962962962964</c:v>
                </c:pt>
                <c:pt idx="3510">
                  <c:v>0.93224537037037036</c:v>
                </c:pt>
                <c:pt idx="3511">
                  <c:v>0.93236111111111108</c:v>
                </c:pt>
                <c:pt idx="3512">
                  <c:v>0.93247685185185192</c:v>
                </c:pt>
                <c:pt idx="3513">
                  <c:v>0.93259259259259253</c:v>
                </c:pt>
                <c:pt idx="3514">
                  <c:v>0.93270833333333336</c:v>
                </c:pt>
                <c:pt idx="3515">
                  <c:v>0.93282407407407408</c:v>
                </c:pt>
                <c:pt idx="3516">
                  <c:v>0.93293981481481481</c:v>
                </c:pt>
                <c:pt idx="3517">
                  <c:v>0.93305555555555564</c:v>
                </c:pt>
                <c:pt idx="3518">
                  <c:v>0.93317129629629625</c:v>
                </c:pt>
                <c:pt idx="3519">
                  <c:v>0.93328703703703697</c:v>
                </c:pt>
                <c:pt idx="3520">
                  <c:v>0.9334027777777778</c:v>
                </c:pt>
                <c:pt idx="3521">
                  <c:v>0.93351851851851853</c:v>
                </c:pt>
                <c:pt idx="3522">
                  <c:v>0.93363425925925936</c:v>
                </c:pt>
                <c:pt idx="3523">
                  <c:v>0.93374999999999997</c:v>
                </c:pt>
                <c:pt idx="3524">
                  <c:v>0.93386574074074069</c:v>
                </c:pt>
                <c:pt idx="3525">
                  <c:v>0.93398148148148152</c:v>
                </c:pt>
                <c:pt idx="3526">
                  <c:v>0.93409722222222225</c:v>
                </c:pt>
                <c:pt idx="3527">
                  <c:v>0.93421296296296286</c:v>
                </c:pt>
                <c:pt idx="3528">
                  <c:v>0.93432870370370369</c:v>
                </c:pt>
                <c:pt idx="3529">
                  <c:v>0.93444444444444441</c:v>
                </c:pt>
                <c:pt idx="3530">
                  <c:v>0.93456018518518524</c:v>
                </c:pt>
                <c:pt idx="3531">
                  <c:v>0.93467592592592597</c:v>
                </c:pt>
                <c:pt idx="3532">
                  <c:v>0.93479166666666658</c:v>
                </c:pt>
                <c:pt idx="3533">
                  <c:v>0.93490740740740741</c:v>
                </c:pt>
                <c:pt idx="3534">
                  <c:v>0.93502314814814813</c:v>
                </c:pt>
                <c:pt idx="3535">
                  <c:v>0.93513888888888896</c:v>
                </c:pt>
                <c:pt idx="3536">
                  <c:v>0.93525462962962969</c:v>
                </c:pt>
                <c:pt idx="3537">
                  <c:v>0.9353703703703703</c:v>
                </c:pt>
                <c:pt idx="3538">
                  <c:v>0.93548611111111113</c:v>
                </c:pt>
                <c:pt idx="3539">
                  <c:v>0.93560185185185185</c:v>
                </c:pt>
                <c:pt idx="3540">
                  <c:v>0.93571759259259257</c:v>
                </c:pt>
                <c:pt idx="3541">
                  <c:v>0.93583333333333341</c:v>
                </c:pt>
                <c:pt idx="3542">
                  <c:v>0.93594907407407402</c:v>
                </c:pt>
                <c:pt idx="3543">
                  <c:v>0.93606481481481485</c:v>
                </c:pt>
                <c:pt idx="3544">
                  <c:v>0.93618055555555557</c:v>
                </c:pt>
                <c:pt idx="3545">
                  <c:v>0.93629629629629629</c:v>
                </c:pt>
                <c:pt idx="3546">
                  <c:v>0.93641203703703713</c:v>
                </c:pt>
                <c:pt idx="3547">
                  <c:v>0.93652777777777774</c:v>
                </c:pt>
                <c:pt idx="3548">
                  <c:v>0.93664351851851846</c:v>
                </c:pt>
                <c:pt idx="3549">
                  <c:v>0.93675925925925929</c:v>
                </c:pt>
                <c:pt idx="3550">
                  <c:v>0.93687500000000001</c:v>
                </c:pt>
                <c:pt idx="3551">
                  <c:v>0.93699074074074085</c:v>
                </c:pt>
                <c:pt idx="3552">
                  <c:v>0.93710648148148146</c:v>
                </c:pt>
                <c:pt idx="3553">
                  <c:v>0.93722222222222218</c:v>
                </c:pt>
                <c:pt idx="3554">
                  <c:v>0.93733796296296301</c:v>
                </c:pt>
                <c:pt idx="3555">
                  <c:v>0.93745370370370373</c:v>
                </c:pt>
                <c:pt idx="3556">
                  <c:v>0.93756944444444434</c:v>
                </c:pt>
                <c:pt idx="3557">
                  <c:v>0.93768518518518518</c:v>
                </c:pt>
                <c:pt idx="3558">
                  <c:v>0.9378009259259259</c:v>
                </c:pt>
                <c:pt idx="3559">
                  <c:v>0.93791666666666673</c:v>
                </c:pt>
                <c:pt idx="3560">
                  <c:v>0.93803240740740745</c:v>
                </c:pt>
                <c:pt idx="3561">
                  <c:v>0.93814814814814806</c:v>
                </c:pt>
                <c:pt idx="3562">
                  <c:v>0.9382638888888889</c:v>
                </c:pt>
                <c:pt idx="3563">
                  <c:v>0.93837962962962962</c:v>
                </c:pt>
                <c:pt idx="3564">
                  <c:v>0.93849537037037034</c:v>
                </c:pt>
                <c:pt idx="3565">
                  <c:v>0.93861111111111117</c:v>
                </c:pt>
                <c:pt idx="3566">
                  <c:v>0.93872685185185178</c:v>
                </c:pt>
                <c:pt idx="3567">
                  <c:v>0.93884259259259262</c:v>
                </c:pt>
                <c:pt idx="3568">
                  <c:v>0.93895833333333334</c:v>
                </c:pt>
                <c:pt idx="3569">
                  <c:v>0.93907407407407406</c:v>
                </c:pt>
                <c:pt idx="3570">
                  <c:v>0.93918981481481489</c:v>
                </c:pt>
                <c:pt idx="3571">
                  <c:v>0.9393055555555555</c:v>
                </c:pt>
                <c:pt idx="3572">
                  <c:v>0.93942129629629623</c:v>
                </c:pt>
                <c:pt idx="3573">
                  <c:v>0.93953703703703706</c:v>
                </c:pt>
                <c:pt idx="3574">
                  <c:v>0.93965277777777778</c:v>
                </c:pt>
                <c:pt idx="3575">
                  <c:v>0.93976851851851861</c:v>
                </c:pt>
                <c:pt idx="3576">
                  <c:v>0.93988425925925922</c:v>
                </c:pt>
                <c:pt idx="3577">
                  <c:v>0.94</c:v>
                </c:pt>
                <c:pt idx="3578">
                  <c:v>0.94011574074074078</c:v>
                </c:pt>
                <c:pt idx="3579">
                  <c:v>0.9402314814814815</c:v>
                </c:pt>
                <c:pt idx="3580">
                  <c:v>0.94034722222222233</c:v>
                </c:pt>
                <c:pt idx="3581">
                  <c:v>0.94046296296296295</c:v>
                </c:pt>
                <c:pt idx="3582">
                  <c:v>0.94057870370370367</c:v>
                </c:pt>
                <c:pt idx="3583">
                  <c:v>0.9406944444444445</c:v>
                </c:pt>
                <c:pt idx="3584">
                  <c:v>0.94081018518518522</c:v>
                </c:pt>
                <c:pt idx="3585">
                  <c:v>0.94092592592592583</c:v>
                </c:pt>
                <c:pt idx="3586">
                  <c:v>0.94104166666666667</c:v>
                </c:pt>
                <c:pt idx="3587">
                  <c:v>0.94115740740740739</c:v>
                </c:pt>
                <c:pt idx="3588">
                  <c:v>0.94127314814814811</c:v>
                </c:pt>
                <c:pt idx="3589">
                  <c:v>0.94138888888888894</c:v>
                </c:pt>
                <c:pt idx="3590">
                  <c:v>0.94150462962962955</c:v>
                </c:pt>
                <c:pt idx="3591">
                  <c:v>0.94162037037037039</c:v>
                </c:pt>
                <c:pt idx="3592">
                  <c:v>0.94173611111111111</c:v>
                </c:pt>
                <c:pt idx="3593">
                  <c:v>0.94185185185185183</c:v>
                </c:pt>
                <c:pt idx="3594">
                  <c:v>0.94196759259259266</c:v>
                </c:pt>
                <c:pt idx="3595">
                  <c:v>0.94208333333333327</c:v>
                </c:pt>
                <c:pt idx="3596">
                  <c:v>0.94219907407407411</c:v>
                </c:pt>
                <c:pt idx="3597">
                  <c:v>0.94231481481481483</c:v>
                </c:pt>
                <c:pt idx="3598">
                  <c:v>0.94243055555555555</c:v>
                </c:pt>
                <c:pt idx="3599">
                  <c:v>0.94254629629629638</c:v>
                </c:pt>
                <c:pt idx="3600">
                  <c:v>0.94266203703703699</c:v>
                </c:pt>
                <c:pt idx="3601">
                  <c:v>0.94277777777777771</c:v>
                </c:pt>
                <c:pt idx="3602">
                  <c:v>0.94289351851851855</c:v>
                </c:pt>
                <c:pt idx="3603">
                  <c:v>0.94300925925925927</c:v>
                </c:pt>
                <c:pt idx="3604">
                  <c:v>0.9431250000000001</c:v>
                </c:pt>
                <c:pt idx="3605">
                  <c:v>0.94324074074074071</c:v>
                </c:pt>
                <c:pt idx="3606">
                  <c:v>0.94335648148148143</c:v>
                </c:pt>
                <c:pt idx="3607">
                  <c:v>0.94347222222222227</c:v>
                </c:pt>
                <c:pt idx="3608">
                  <c:v>0.94358796296296299</c:v>
                </c:pt>
                <c:pt idx="3609">
                  <c:v>0.9437037037037036</c:v>
                </c:pt>
                <c:pt idx="3610">
                  <c:v>0.94381944444444443</c:v>
                </c:pt>
                <c:pt idx="3611">
                  <c:v>0.94393518518518515</c:v>
                </c:pt>
                <c:pt idx="3612">
                  <c:v>0.94405092592592599</c:v>
                </c:pt>
                <c:pt idx="3613">
                  <c:v>0.94416666666666671</c:v>
                </c:pt>
                <c:pt idx="3614">
                  <c:v>0.94428240740740732</c:v>
                </c:pt>
                <c:pt idx="3615">
                  <c:v>0.94439814814814815</c:v>
                </c:pt>
                <c:pt idx="3616">
                  <c:v>0.94451388888888888</c:v>
                </c:pt>
                <c:pt idx="3617">
                  <c:v>0.9446296296296296</c:v>
                </c:pt>
                <c:pt idx="3618">
                  <c:v>0.94474537037037043</c:v>
                </c:pt>
                <c:pt idx="3619">
                  <c:v>0.94486111111111104</c:v>
                </c:pt>
                <c:pt idx="3620">
                  <c:v>0.94497685185185187</c:v>
                </c:pt>
                <c:pt idx="3621">
                  <c:v>0.9450925925925926</c:v>
                </c:pt>
                <c:pt idx="3622">
                  <c:v>0.94520833333333332</c:v>
                </c:pt>
                <c:pt idx="3623">
                  <c:v>0.94532407407407415</c:v>
                </c:pt>
                <c:pt idx="3624">
                  <c:v>0.94543981481481476</c:v>
                </c:pt>
                <c:pt idx="3625">
                  <c:v>0.94555555555555559</c:v>
                </c:pt>
                <c:pt idx="3626">
                  <c:v>0.94567129629629632</c:v>
                </c:pt>
                <c:pt idx="3627">
                  <c:v>0.94578703703703704</c:v>
                </c:pt>
                <c:pt idx="3628">
                  <c:v>0.94590277777777787</c:v>
                </c:pt>
                <c:pt idx="3629">
                  <c:v>0.94601851851851848</c:v>
                </c:pt>
                <c:pt idx="3630">
                  <c:v>0.9461342592592592</c:v>
                </c:pt>
                <c:pt idx="3631">
                  <c:v>0.94625000000000004</c:v>
                </c:pt>
                <c:pt idx="3632">
                  <c:v>0.94636574074074076</c:v>
                </c:pt>
                <c:pt idx="3633">
                  <c:v>0.94648148148148137</c:v>
                </c:pt>
                <c:pt idx="3634">
                  <c:v>0.9465972222222222</c:v>
                </c:pt>
                <c:pt idx="3635">
                  <c:v>0.94671296296296292</c:v>
                </c:pt>
                <c:pt idx="3636">
                  <c:v>0.94682870370370376</c:v>
                </c:pt>
                <c:pt idx="3637">
                  <c:v>0.94694444444444448</c:v>
                </c:pt>
                <c:pt idx="3638">
                  <c:v>0.94706018518518509</c:v>
                </c:pt>
                <c:pt idx="3639">
                  <c:v>0.94717592592592592</c:v>
                </c:pt>
                <c:pt idx="3640">
                  <c:v>0.94729166666666664</c:v>
                </c:pt>
                <c:pt idx="3641">
                  <c:v>0.94740740740740748</c:v>
                </c:pt>
                <c:pt idx="3642">
                  <c:v>0.9475231481481482</c:v>
                </c:pt>
                <c:pt idx="3643">
                  <c:v>0.94763888888888881</c:v>
                </c:pt>
                <c:pt idx="3644">
                  <c:v>0.94775462962962964</c:v>
                </c:pt>
                <c:pt idx="3645">
                  <c:v>0.94787037037037036</c:v>
                </c:pt>
                <c:pt idx="3646">
                  <c:v>0.94798611111111108</c:v>
                </c:pt>
                <c:pt idx="3647">
                  <c:v>0.94810185185185192</c:v>
                </c:pt>
                <c:pt idx="3648">
                  <c:v>0.94821759259259253</c:v>
                </c:pt>
                <c:pt idx="3649">
                  <c:v>0.94833333333333336</c:v>
                </c:pt>
                <c:pt idx="3650">
                  <c:v>0.94844907407407408</c:v>
                </c:pt>
                <c:pt idx="3651">
                  <c:v>0.94856481481481481</c:v>
                </c:pt>
                <c:pt idx="3652">
                  <c:v>0.94868055555555564</c:v>
                </c:pt>
                <c:pt idx="3653">
                  <c:v>0.94879629629629625</c:v>
                </c:pt>
                <c:pt idx="3654">
                  <c:v>0.94891203703703697</c:v>
                </c:pt>
                <c:pt idx="3655">
                  <c:v>0.9490277777777778</c:v>
                </c:pt>
                <c:pt idx="3656">
                  <c:v>0.94914351851851853</c:v>
                </c:pt>
                <c:pt idx="3657">
                  <c:v>0.94925925925925936</c:v>
                </c:pt>
                <c:pt idx="3658">
                  <c:v>0.94937499999999997</c:v>
                </c:pt>
                <c:pt idx="3659">
                  <c:v>0.94949074074074069</c:v>
                </c:pt>
                <c:pt idx="3660">
                  <c:v>0.94960648148148152</c:v>
                </c:pt>
                <c:pt idx="3661">
                  <c:v>0.94972222222222225</c:v>
                </c:pt>
                <c:pt idx="3662">
                  <c:v>0.94983796296296286</c:v>
                </c:pt>
                <c:pt idx="3663">
                  <c:v>0.94995370370370369</c:v>
                </c:pt>
                <c:pt idx="3664">
                  <c:v>0.95006944444444441</c:v>
                </c:pt>
                <c:pt idx="3665">
                  <c:v>0.95018518518518524</c:v>
                </c:pt>
                <c:pt idx="3666">
                  <c:v>0.95030092592592597</c:v>
                </c:pt>
                <c:pt idx="3667">
                  <c:v>0.95041666666666658</c:v>
                </c:pt>
                <c:pt idx="3668">
                  <c:v>0.95053240740740741</c:v>
                </c:pt>
                <c:pt idx="3669">
                  <c:v>0.95064814814814813</c:v>
                </c:pt>
                <c:pt idx="3670">
                  <c:v>0.95076388888888896</c:v>
                </c:pt>
                <c:pt idx="3671">
                  <c:v>0.95087962962962969</c:v>
                </c:pt>
                <c:pt idx="3672">
                  <c:v>0.9509953703703703</c:v>
                </c:pt>
                <c:pt idx="3673">
                  <c:v>0.95111111111111113</c:v>
                </c:pt>
                <c:pt idx="3674">
                  <c:v>0.95122685185185185</c:v>
                </c:pt>
                <c:pt idx="3675">
                  <c:v>0.95134259259259257</c:v>
                </c:pt>
                <c:pt idx="3676">
                  <c:v>0.95145833333333341</c:v>
                </c:pt>
                <c:pt idx="3677">
                  <c:v>0.95157407407407402</c:v>
                </c:pt>
                <c:pt idx="3678">
                  <c:v>0.95168981481481474</c:v>
                </c:pt>
                <c:pt idx="3679">
                  <c:v>0.95180555555555557</c:v>
                </c:pt>
                <c:pt idx="3680">
                  <c:v>0.95192129629629629</c:v>
                </c:pt>
                <c:pt idx="3681">
                  <c:v>0.95203703703703713</c:v>
                </c:pt>
                <c:pt idx="3682">
                  <c:v>0.95215277777777774</c:v>
                </c:pt>
                <c:pt idx="3683">
                  <c:v>0.95226851851851846</c:v>
                </c:pt>
                <c:pt idx="3684">
                  <c:v>0.95238425925925929</c:v>
                </c:pt>
                <c:pt idx="3685">
                  <c:v>0.95250000000000001</c:v>
                </c:pt>
                <c:pt idx="3686">
                  <c:v>0.95261574074074085</c:v>
                </c:pt>
                <c:pt idx="3687">
                  <c:v>0.95273148148148146</c:v>
                </c:pt>
                <c:pt idx="3688">
                  <c:v>0.95284722222222218</c:v>
                </c:pt>
                <c:pt idx="3689">
                  <c:v>0.95296296296296301</c:v>
                </c:pt>
                <c:pt idx="3690">
                  <c:v>0.95307870370370373</c:v>
                </c:pt>
                <c:pt idx="3691">
                  <c:v>0.95319444444444434</c:v>
                </c:pt>
                <c:pt idx="3692">
                  <c:v>0.95331018518518518</c:v>
                </c:pt>
                <c:pt idx="3693">
                  <c:v>0.9534259259259259</c:v>
                </c:pt>
                <c:pt idx="3694">
                  <c:v>0.95354166666666673</c:v>
                </c:pt>
                <c:pt idx="3695">
                  <c:v>0.95365740740740745</c:v>
                </c:pt>
                <c:pt idx="3696">
                  <c:v>0.95377314814814806</c:v>
                </c:pt>
                <c:pt idx="3697">
                  <c:v>0.9538888888888889</c:v>
                </c:pt>
                <c:pt idx="3698">
                  <c:v>0.95400462962962962</c:v>
                </c:pt>
                <c:pt idx="3699">
                  <c:v>0.95412037037037034</c:v>
                </c:pt>
                <c:pt idx="3700">
                  <c:v>0.95423611111111117</c:v>
                </c:pt>
                <c:pt idx="3701">
                  <c:v>0.95435185185185178</c:v>
                </c:pt>
                <c:pt idx="3702">
                  <c:v>0.95446759259259262</c:v>
                </c:pt>
                <c:pt idx="3703">
                  <c:v>0.95458333333333334</c:v>
                </c:pt>
                <c:pt idx="3704">
                  <c:v>0.95469907407407406</c:v>
                </c:pt>
                <c:pt idx="3705">
                  <c:v>0.95481481481481489</c:v>
                </c:pt>
                <c:pt idx="3706">
                  <c:v>0.9549305555555555</c:v>
                </c:pt>
                <c:pt idx="3707">
                  <c:v>0.95504629629629623</c:v>
                </c:pt>
                <c:pt idx="3708">
                  <c:v>0.95516203703703706</c:v>
                </c:pt>
                <c:pt idx="3709">
                  <c:v>0.95527777777777778</c:v>
                </c:pt>
                <c:pt idx="3710">
                  <c:v>0.95539351851851861</c:v>
                </c:pt>
                <c:pt idx="3711">
                  <c:v>0.95550925925925922</c:v>
                </c:pt>
                <c:pt idx="3712">
                  <c:v>0.95562499999999995</c:v>
                </c:pt>
                <c:pt idx="3713">
                  <c:v>0.95574074074074078</c:v>
                </c:pt>
                <c:pt idx="3714">
                  <c:v>0.9558564814814815</c:v>
                </c:pt>
                <c:pt idx="3715">
                  <c:v>0.95597222222222233</c:v>
                </c:pt>
                <c:pt idx="3716">
                  <c:v>0.95608796296296295</c:v>
                </c:pt>
                <c:pt idx="3717">
                  <c:v>0.95620370370370367</c:v>
                </c:pt>
                <c:pt idx="3718">
                  <c:v>0.9563194444444445</c:v>
                </c:pt>
                <c:pt idx="3719">
                  <c:v>0.95643518518518522</c:v>
                </c:pt>
                <c:pt idx="3720">
                  <c:v>0.95655092592592583</c:v>
                </c:pt>
                <c:pt idx="3721">
                  <c:v>0.95666666666666667</c:v>
                </c:pt>
                <c:pt idx="3722">
                  <c:v>0.95678240740740739</c:v>
                </c:pt>
                <c:pt idx="3723">
                  <c:v>0.95689814814814811</c:v>
                </c:pt>
                <c:pt idx="3724">
                  <c:v>0.95701388888888894</c:v>
                </c:pt>
                <c:pt idx="3725">
                  <c:v>0.95712962962962955</c:v>
                </c:pt>
                <c:pt idx="3726">
                  <c:v>0.95724537037037039</c:v>
                </c:pt>
                <c:pt idx="3727">
                  <c:v>0.95736111111111111</c:v>
                </c:pt>
                <c:pt idx="3728">
                  <c:v>0.95747685185185183</c:v>
                </c:pt>
                <c:pt idx="3729">
                  <c:v>0.95759259259259266</c:v>
                </c:pt>
                <c:pt idx="3730">
                  <c:v>0.95770833333333327</c:v>
                </c:pt>
                <c:pt idx="3731">
                  <c:v>0.95782407407407411</c:v>
                </c:pt>
                <c:pt idx="3732">
                  <c:v>0.95793981481481483</c:v>
                </c:pt>
                <c:pt idx="3733">
                  <c:v>0.95805555555555555</c:v>
                </c:pt>
                <c:pt idx="3734">
                  <c:v>0.95817129629629638</c:v>
                </c:pt>
                <c:pt idx="3735">
                  <c:v>0.95828703703703699</c:v>
                </c:pt>
                <c:pt idx="3736">
                  <c:v>0.95840277777777771</c:v>
                </c:pt>
                <c:pt idx="3737">
                  <c:v>0.95851851851851855</c:v>
                </c:pt>
                <c:pt idx="3738">
                  <c:v>0.95863425925925927</c:v>
                </c:pt>
                <c:pt idx="3739">
                  <c:v>0.9587500000000001</c:v>
                </c:pt>
                <c:pt idx="3740">
                  <c:v>0.95886574074074071</c:v>
                </c:pt>
                <c:pt idx="3741">
                  <c:v>0.95898148148148143</c:v>
                </c:pt>
                <c:pt idx="3742">
                  <c:v>0.95909722222222227</c:v>
                </c:pt>
                <c:pt idx="3743">
                  <c:v>0.95921296296296299</c:v>
                </c:pt>
                <c:pt idx="3744">
                  <c:v>0.9593287037037036</c:v>
                </c:pt>
                <c:pt idx="3745">
                  <c:v>0.95944444444444443</c:v>
                </c:pt>
                <c:pt idx="3746">
                  <c:v>0.95956018518518515</c:v>
                </c:pt>
                <c:pt idx="3747">
                  <c:v>0.95967592592592599</c:v>
                </c:pt>
                <c:pt idx="3748">
                  <c:v>0.95979166666666671</c:v>
                </c:pt>
                <c:pt idx="3749">
                  <c:v>0.95990740740740732</c:v>
                </c:pt>
                <c:pt idx="3750">
                  <c:v>0.96002314814814815</c:v>
                </c:pt>
                <c:pt idx="3751">
                  <c:v>0.96013888888888888</c:v>
                </c:pt>
                <c:pt idx="3752">
                  <c:v>0.9602546296296296</c:v>
                </c:pt>
                <c:pt idx="3753">
                  <c:v>0.96037037037037043</c:v>
                </c:pt>
                <c:pt idx="3754">
                  <c:v>0.96048611111111104</c:v>
                </c:pt>
                <c:pt idx="3755">
                  <c:v>0.96060185185185187</c:v>
                </c:pt>
                <c:pt idx="3756">
                  <c:v>0.9607175925925926</c:v>
                </c:pt>
                <c:pt idx="3757">
                  <c:v>0.96083333333333332</c:v>
                </c:pt>
                <c:pt idx="3758">
                  <c:v>0.96094907407407415</c:v>
                </c:pt>
                <c:pt idx="3759">
                  <c:v>0.96106481481481476</c:v>
                </c:pt>
                <c:pt idx="3760">
                  <c:v>0.96118055555555548</c:v>
                </c:pt>
                <c:pt idx="3761">
                  <c:v>0.96129629629629632</c:v>
                </c:pt>
                <c:pt idx="3762">
                  <c:v>0.96141203703703704</c:v>
                </c:pt>
                <c:pt idx="3763">
                  <c:v>0.96152777777777787</c:v>
                </c:pt>
                <c:pt idx="3764">
                  <c:v>0.96164351851851848</c:v>
                </c:pt>
                <c:pt idx="3765">
                  <c:v>0.9617592592592592</c:v>
                </c:pt>
                <c:pt idx="3766">
                  <c:v>0.96187500000000004</c:v>
                </c:pt>
                <c:pt idx="3767">
                  <c:v>0.96199074074074076</c:v>
                </c:pt>
                <c:pt idx="3768">
                  <c:v>0.96210648148148159</c:v>
                </c:pt>
                <c:pt idx="3769">
                  <c:v>0.9622222222222222</c:v>
                </c:pt>
                <c:pt idx="3770">
                  <c:v>0.96233796296296292</c:v>
                </c:pt>
                <c:pt idx="3771">
                  <c:v>0.96245370370370376</c:v>
                </c:pt>
                <c:pt idx="3772">
                  <c:v>0.96256944444444448</c:v>
                </c:pt>
                <c:pt idx="3773">
                  <c:v>0.96268518518518509</c:v>
                </c:pt>
                <c:pt idx="3774">
                  <c:v>0.96280092592592592</c:v>
                </c:pt>
                <c:pt idx="3775">
                  <c:v>0.96291666666666664</c:v>
                </c:pt>
                <c:pt idx="3776">
                  <c:v>0.96303240740740748</c:v>
                </c:pt>
                <c:pt idx="3777">
                  <c:v>0.9631481481481482</c:v>
                </c:pt>
                <c:pt idx="3778">
                  <c:v>0.96326388888888881</c:v>
                </c:pt>
                <c:pt idx="3779">
                  <c:v>0.96337962962962964</c:v>
                </c:pt>
                <c:pt idx="3780">
                  <c:v>0.96349537037037036</c:v>
                </c:pt>
                <c:pt idx="3781">
                  <c:v>0.96361111111111108</c:v>
                </c:pt>
                <c:pt idx="3782">
                  <c:v>0.96372685185185192</c:v>
                </c:pt>
                <c:pt idx="3783">
                  <c:v>0.96384259259259253</c:v>
                </c:pt>
                <c:pt idx="3784">
                  <c:v>0.96395833333333336</c:v>
                </c:pt>
                <c:pt idx="3785">
                  <c:v>0.96407407407407408</c:v>
                </c:pt>
                <c:pt idx="3786">
                  <c:v>0.96418981481481481</c:v>
                </c:pt>
                <c:pt idx="3787">
                  <c:v>0.96430555555555564</c:v>
                </c:pt>
                <c:pt idx="3788">
                  <c:v>0.96442129629629625</c:v>
                </c:pt>
                <c:pt idx="3789">
                  <c:v>0.96453703703703697</c:v>
                </c:pt>
                <c:pt idx="3790">
                  <c:v>0.9646527777777778</c:v>
                </c:pt>
                <c:pt idx="3791">
                  <c:v>0.96476851851851853</c:v>
                </c:pt>
                <c:pt idx="3792">
                  <c:v>0.96488425925925936</c:v>
                </c:pt>
                <c:pt idx="3793">
                  <c:v>0.96499999999999997</c:v>
                </c:pt>
                <c:pt idx="3794">
                  <c:v>0.96511574074074069</c:v>
                </c:pt>
                <c:pt idx="3795">
                  <c:v>0.96523148148148152</c:v>
                </c:pt>
                <c:pt idx="3796">
                  <c:v>0.96534722222222225</c:v>
                </c:pt>
                <c:pt idx="3797">
                  <c:v>0.96546296296296286</c:v>
                </c:pt>
                <c:pt idx="3798">
                  <c:v>0.96557870370370369</c:v>
                </c:pt>
                <c:pt idx="3799">
                  <c:v>0.96569444444444441</c:v>
                </c:pt>
                <c:pt idx="3800">
                  <c:v>0.96581018518518524</c:v>
                </c:pt>
                <c:pt idx="3801">
                  <c:v>0.96592592592592597</c:v>
                </c:pt>
                <c:pt idx="3802">
                  <c:v>0.96604166666666658</c:v>
                </c:pt>
                <c:pt idx="3803">
                  <c:v>0.96615740740740741</c:v>
                </c:pt>
                <c:pt idx="3804">
                  <c:v>0.96627314814814813</c:v>
                </c:pt>
                <c:pt idx="3805">
                  <c:v>0.96638888888888885</c:v>
                </c:pt>
                <c:pt idx="3806">
                  <c:v>0.96650462962962969</c:v>
                </c:pt>
                <c:pt idx="3807">
                  <c:v>0.9666203703703703</c:v>
                </c:pt>
                <c:pt idx="3808">
                  <c:v>0.96673611111111113</c:v>
                </c:pt>
                <c:pt idx="3809">
                  <c:v>0.96685185185185185</c:v>
                </c:pt>
                <c:pt idx="3810">
                  <c:v>0.96696759259259257</c:v>
                </c:pt>
                <c:pt idx="3811">
                  <c:v>0.96708333333333341</c:v>
                </c:pt>
                <c:pt idx="3812">
                  <c:v>0.96719907407407402</c:v>
                </c:pt>
                <c:pt idx="3813">
                  <c:v>0.96731481481481485</c:v>
                </c:pt>
                <c:pt idx="3814">
                  <c:v>0.96743055555555557</c:v>
                </c:pt>
                <c:pt idx="3815">
                  <c:v>0.96754629629629629</c:v>
                </c:pt>
                <c:pt idx="3816">
                  <c:v>0.96766203703703713</c:v>
                </c:pt>
                <c:pt idx="3817">
                  <c:v>0.96777777777777774</c:v>
                </c:pt>
                <c:pt idx="3818">
                  <c:v>0.96789351851851846</c:v>
                </c:pt>
                <c:pt idx="3819">
                  <c:v>0.96800925925925929</c:v>
                </c:pt>
                <c:pt idx="3820">
                  <c:v>0.96812500000000001</c:v>
                </c:pt>
                <c:pt idx="3821">
                  <c:v>0.96824074074074085</c:v>
                </c:pt>
                <c:pt idx="3822">
                  <c:v>0.96835648148148146</c:v>
                </c:pt>
                <c:pt idx="3823">
                  <c:v>0.96847222222222218</c:v>
                </c:pt>
                <c:pt idx="3824">
                  <c:v>0.96858796296296301</c:v>
                </c:pt>
                <c:pt idx="3825">
                  <c:v>0.96870370370370373</c:v>
                </c:pt>
                <c:pt idx="3826">
                  <c:v>0.96881944444444434</c:v>
                </c:pt>
                <c:pt idx="3827">
                  <c:v>0.96893518518518518</c:v>
                </c:pt>
                <c:pt idx="3828">
                  <c:v>0.9690509259259259</c:v>
                </c:pt>
                <c:pt idx="3829">
                  <c:v>0.96916666666666673</c:v>
                </c:pt>
                <c:pt idx="3830">
                  <c:v>0.96928240740740745</c:v>
                </c:pt>
                <c:pt idx="3831">
                  <c:v>0.96939814814814806</c:v>
                </c:pt>
                <c:pt idx="3832">
                  <c:v>0.9695138888888889</c:v>
                </c:pt>
                <c:pt idx="3833">
                  <c:v>0.96962962962962962</c:v>
                </c:pt>
                <c:pt idx="3834">
                  <c:v>0.96974537037037034</c:v>
                </c:pt>
                <c:pt idx="3835">
                  <c:v>0.96986111111111117</c:v>
                </c:pt>
                <c:pt idx="3836">
                  <c:v>0.96997685185185178</c:v>
                </c:pt>
                <c:pt idx="3837">
                  <c:v>0.97009259259259262</c:v>
                </c:pt>
                <c:pt idx="3838">
                  <c:v>0.97020833333333334</c:v>
                </c:pt>
                <c:pt idx="3839">
                  <c:v>0.97032407407407406</c:v>
                </c:pt>
                <c:pt idx="3840">
                  <c:v>0.97043981481481489</c:v>
                </c:pt>
                <c:pt idx="3841">
                  <c:v>0.9705555555555555</c:v>
                </c:pt>
                <c:pt idx="3842">
                  <c:v>0.97067129629629623</c:v>
                </c:pt>
                <c:pt idx="3843">
                  <c:v>0.97078703703703706</c:v>
                </c:pt>
                <c:pt idx="3844">
                  <c:v>0.97090277777777778</c:v>
                </c:pt>
                <c:pt idx="3845">
                  <c:v>0.97101851851851861</c:v>
                </c:pt>
                <c:pt idx="3846">
                  <c:v>0.97113425925925922</c:v>
                </c:pt>
                <c:pt idx="3847">
                  <c:v>0.97124999999999995</c:v>
                </c:pt>
                <c:pt idx="3848">
                  <c:v>0.97136574074074078</c:v>
                </c:pt>
                <c:pt idx="3849">
                  <c:v>0.9714814814814815</c:v>
                </c:pt>
                <c:pt idx="3850">
                  <c:v>0.97159722222222233</c:v>
                </c:pt>
                <c:pt idx="3851">
                  <c:v>0.97171296296296295</c:v>
                </c:pt>
                <c:pt idx="3852">
                  <c:v>0.97182870370370367</c:v>
                </c:pt>
                <c:pt idx="3853">
                  <c:v>0.9719444444444445</c:v>
                </c:pt>
                <c:pt idx="3854">
                  <c:v>0.97206018518518522</c:v>
                </c:pt>
                <c:pt idx="3855">
                  <c:v>0.97217592592592583</c:v>
                </c:pt>
                <c:pt idx="3856">
                  <c:v>0.97229166666666667</c:v>
                </c:pt>
                <c:pt idx="3857">
                  <c:v>0.97240740740740739</c:v>
                </c:pt>
                <c:pt idx="3858">
                  <c:v>0.97252314814814822</c:v>
                </c:pt>
                <c:pt idx="3859">
                  <c:v>0.97263888888888894</c:v>
                </c:pt>
                <c:pt idx="3860">
                  <c:v>0.97275462962962955</c:v>
                </c:pt>
                <c:pt idx="3861">
                  <c:v>0.97287037037037039</c:v>
                </c:pt>
                <c:pt idx="3862">
                  <c:v>0.97298611111111111</c:v>
                </c:pt>
                <c:pt idx="3863">
                  <c:v>0.97310185185185183</c:v>
                </c:pt>
                <c:pt idx="3864">
                  <c:v>0.97321759259259266</c:v>
                </c:pt>
                <c:pt idx="3865">
                  <c:v>0.97333333333333327</c:v>
                </c:pt>
                <c:pt idx="3866">
                  <c:v>0.97344907407407411</c:v>
                </c:pt>
                <c:pt idx="3867">
                  <c:v>0.97356481481481483</c:v>
                </c:pt>
                <c:pt idx="3868">
                  <c:v>0.97368055555555555</c:v>
                </c:pt>
                <c:pt idx="3869">
                  <c:v>0.97379629629629638</c:v>
                </c:pt>
                <c:pt idx="3870">
                  <c:v>0.97391203703703699</c:v>
                </c:pt>
                <c:pt idx="3871">
                  <c:v>0.97402777777777771</c:v>
                </c:pt>
                <c:pt idx="3872">
                  <c:v>0.97414351851851855</c:v>
                </c:pt>
                <c:pt idx="3873">
                  <c:v>0.97425925925925927</c:v>
                </c:pt>
                <c:pt idx="3874">
                  <c:v>0.9743750000000001</c:v>
                </c:pt>
                <c:pt idx="3875">
                  <c:v>0.97449074074074071</c:v>
                </c:pt>
                <c:pt idx="3876">
                  <c:v>0.97460648148148143</c:v>
                </c:pt>
                <c:pt idx="3877">
                  <c:v>0.97472222222222227</c:v>
                </c:pt>
                <c:pt idx="3878">
                  <c:v>0.97483796296296299</c:v>
                </c:pt>
                <c:pt idx="3879">
                  <c:v>0.9749537037037036</c:v>
                </c:pt>
                <c:pt idx="3880">
                  <c:v>0.97506944444444443</c:v>
                </c:pt>
                <c:pt idx="3881">
                  <c:v>0.97518518518518515</c:v>
                </c:pt>
                <c:pt idx="3882">
                  <c:v>0.97530092592592599</c:v>
                </c:pt>
                <c:pt idx="3883">
                  <c:v>0.97541666666666671</c:v>
                </c:pt>
                <c:pt idx="3884">
                  <c:v>0.97553240740740732</c:v>
                </c:pt>
                <c:pt idx="3885">
                  <c:v>0.97564814814814815</c:v>
                </c:pt>
                <c:pt idx="3886">
                  <c:v>0.97576388888888888</c:v>
                </c:pt>
                <c:pt idx="3887">
                  <c:v>0.9758796296296296</c:v>
                </c:pt>
                <c:pt idx="3888">
                  <c:v>0.97599537037037043</c:v>
                </c:pt>
                <c:pt idx="3889">
                  <c:v>0.97611111111111104</c:v>
                </c:pt>
                <c:pt idx="3890">
                  <c:v>0.97622685185185187</c:v>
                </c:pt>
                <c:pt idx="3891">
                  <c:v>0.9763425925925926</c:v>
                </c:pt>
                <c:pt idx="3892">
                  <c:v>0.97645833333333332</c:v>
                </c:pt>
                <c:pt idx="3893">
                  <c:v>0.97657407407407415</c:v>
                </c:pt>
                <c:pt idx="3894">
                  <c:v>0.97668981481481476</c:v>
                </c:pt>
                <c:pt idx="3895">
                  <c:v>0.97680555555555559</c:v>
                </c:pt>
                <c:pt idx="3896">
                  <c:v>0.97692129629629632</c:v>
                </c:pt>
                <c:pt idx="3897">
                  <c:v>0.97703703703703704</c:v>
                </c:pt>
                <c:pt idx="3898">
                  <c:v>0.97715277777777787</c:v>
                </c:pt>
                <c:pt idx="3899">
                  <c:v>0.97726851851851848</c:v>
                </c:pt>
                <c:pt idx="3900">
                  <c:v>0.9773842592592592</c:v>
                </c:pt>
                <c:pt idx="3901">
                  <c:v>0.97750000000000004</c:v>
                </c:pt>
                <c:pt idx="3902">
                  <c:v>0.97761574074074076</c:v>
                </c:pt>
                <c:pt idx="3903">
                  <c:v>0.97773148148148159</c:v>
                </c:pt>
                <c:pt idx="3904">
                  <c:v>0.9778472222222222</c:v>
                </c:pt>
                <c:pt idx="3905">
                  <c:v>0.97796296296296292</c:v>
                </c:pt>
                <c:pt idx="3906">
                  <c:v>0.97807870370370376</c:v>
                </c:pt>
                <c:pt idx="3907">
                  <c:v>0.97819444444444448</c:v>
                </c:pt>
                <c:pt idx="3908">
                  <c:v>0.97831018518518509</c:v>
                </c:pt>
                <c:pt idx="3909">
                  <c:v>0.97842592592592592</c:v>
                </c:pt>
                <c:pt idx="3910">
                  <c:v>0.97854166666666664</c:v>
                </c:pt>
                <c:pt idx="3911">
                  <c:v>0.97865740740740748</c:v>
                </c:pt>
                <c:pt idx="3912">
                  <c:v>0.9787731481481482</c:v>
                </c:pt>
                <c:pt idx="3913">
                  <c:v>0.97888888888888881</c:v>
                </c:pt>
                <c:pt idx="3914">
                  <c:v>0.97900462962962964</c:v>
                </c:pt>
                <c:pt idx="3915">
                  <c:v>0.97912037037037036</c:v>
                </c:pt>
                <c:pt idx="3916">
                  <c:v>0.97923611111111108</c:v>
                </c:pt>
                <c:pt idx="3917">
                  <c:v>0.97935185185185192</c:v>
                </c:pt>
                <c:pt idx="3918">
                  <c:v>0.97946759259259253</c:v>
                </c:pt>
                <c:pt idx="3919">
                  <c:v>0.97958333333333336</c:v>
                </c:pt>
                <c:pt idx="3920">
                  <c:v>0.97969907407407408</c:v>
                </c:pt>
                <c:pt idx="3921">
                  <c:v>0.97981481481481481</c:v>
                </c:pt>
                <c:pt idx="3922">
                  <c:v>0.97993055555555564</c:v>
                </c:pt>
                <c:pt idx="3923">
                  <c:v>0.98004629629629625</c:v>
                </c:pt>
                <c:pt idx="3924">
                  <c:v>0.98016203703703697</c:v>
                </c:pt>
                <c:pt idx="3925">
                  <c:v>0.9802777777777778</c:v>
                </c:pt>
                <c:pt idx="3926">
                  <c:v>0.98039351851851853</c:v>
                </c:pt>
                <c:pt idx="3927">
                  <c:v>0.98050925925925936</c:v>
                </c:pt>
                <c:pt idx="3928">
                  <c:v>0.98062499999999997</c:v>
                </c:pt>
                <c:pt idx="3929">
                  <c:v>0.98074074074074069</c:v>
                </c:pt>
                <c:pt idx="3930">
                  <c:v>0.98085648148148152</c:v>
                </c:pt>
                <c:pt idx="3931">
                  <c:v>0.98097222222222225</c:v>
                </c:pt>
                <c:pt idx="3932">
                  <c:v>0.98108796296296286</c:v>
                </c:pt>
                <c:pt idx="3933">
                  <c:v>0.98120370370370369</c:v>
                </c:pt>
                <c:pt idx="3934">
                  <c:v>0.98131944444444441</c:v>
                </c:pt>
                <c:pt idx="3935">
                  <c:v>0.98143518518518524</c:v>
                </c:pt>
                <c:pt idx="3936">
                  <c:v>0.98155092592592597</c:v>
                </c:pt>
                <c:pt idx="3937">
                  <c:v>0.98166666666666658</c:v>
                </c:pt>
                <c:pt idx="3938">
                  <c:v>0.98178240740740741</c:v>
                </c:pt>
                <c:pt idx="3939">
                  <c:v>0.98189814814814813</c:v>
                </c:pt>
                <c:pt idx="3940">
                  <c:v>0.98201388888888896</c:v>
                </c:pt>
                <c:pt idx="3941">
                  <c:v>0.98212962962962969</c:v>
                </c:pt>
                <c:pt idx="3942">
                  <c:v>0.9822453703703703</c:v>
                </c:pt>
                <c:pt idx="3943">
                  <c:v>0.98236111111111113</c:v>
                </c:pt>
                <c:pt idx="3944">
                  <c:v>0.98247685185185185</c:v>
                </c:pt>
                <c:pt idx="3945">
                  <c:v>0.98259259259259257</c:v>
                </c:pt>
                <c:pt idx="3946">
                  <c:v>0.98270833333333341</c:v>
                </c:pt>
                <c:pt idx="3947">
                  <c:v>0.98282407407407402</c:v>
                </c:pt>
                <c:pt idx="3948">
                  <c:v>0.98293981481481474</c:v>
                </c:pt>
                <c:pt idx="3949">
                  <c:v>0.98305555555555557</c:v>
                </c:pt>
                <c:pt idx="3950">
                  <c:v>0.98317129629629629</c:v>
                </c:pt>
                <c:pt idx="3951">
                  <c:v>0.98328703703703713</c:v>
                </c:pt>
                <c:pt idx="3952">
                  <c:v>0.98340277777777774</c:v>
                </c:pt>
                <c:pt idx="3953">
                  <c:v>0.98351851851851846</c:v>
                </c:pt>
                <c:pt idx="3954">
                  <c:v>0.98363425925925929</c:v>
                </c:pt>
                <c:pt idx="3955">
                  <c:v>0.98375000000000001</c:v>
                </c:pt>
                <c:pt idx="3956">
                  <c:v>0.98386574074074085</c:v>
                </c:pt>
                <c:pt idx="3957">
                  <c:v>0.98398148148148146</c:v>
                </c:pt>
                <c:pt idx="3958">
                  <c:v>0.98409722222222218</c:v>
                </c:pt>
                <c:pt idx="3959">
                  <c:v>0.98421296296296301</c:v>
                </c:pt>
                <c:pt idx="3960">
                  <c:v>0.98432870370370373</c:v>
                </c:pt>
                <c:pt idx="3961">
                  <c:v>0.98444444444444434</c:v>
                </c:pt>
                <c:pt idx="3962">
                  <c:v>0.98456018518518518</c:v>
                </c:pt>
                <c:pt idx="3963">
                  <c:v>0.9846759259259259</c:v>
                </c:pt>
                <c:pt idx="3964">
                  <c:v>0.98479166666666673</c:v>
                </c:pt>
                <c:pt idx="3965">
                  <c:v>0.98490740740740745</c:v>
                </c:pt>
                <c:pt idx="3966">
                  <c:v>0.98502314814814806</c:v>
                </c:pt>
                <c:pt idx="3967">
                  <c:v>0.9851388888888889</c:v>
                </c:pt>
                <c:pt idx="3968">
                  <c:v>0.98525462962962962</c:v>
                </c:pt>
                <c:pt idx="3969">
                  <c:v>0.98537037037037034</c:v>
                </c:pt>
                <c:pt idx="3970">
                  <c:v>0.98548611111111117</c:v>
                </c:pt>
                <c:pt idx="3971">
                  <c:v>0.98560185185185178</c:v>
                </c:pt>
                <c:pt idx="3972">
                  <c:v>0.98571759259259262</c:v>
                </c:pt>
                <c:pt idx="3973">
                  <c:v>0.98583333333333334</c:v>
                </c:pt>
                <c:pt idx="3974">
                  <c:v>0.98594907407407406</c:v>
                </c:pt>
                <c:pt idx="3975">
                  <c:v>0.98606481481481489</c:v>
                </c:pt>
                <c:pt idx="3976">
                  <c:v>0.9861805555555555</c:v>
                </c:pt>
                <c:pt idx="3977">
                  <c:v>0.98629629629629623</c:v>
                </c:pt>
                <c:pt idx="3978">
                  <c:v>0.98641203703703706</c:v>
                </c:pt>
                <c:pt idx="3979">
                  <c:v>0.98652777777777778</c:v>
                </c:pt>
                <c:pt idx="3980">
                  <c:v>0.98664351851851861</c:v>
                </c:pt>
                <c:pt idx="3981">
                  <c:v>0.98675925925925922</c:v>
                </c:pt>
                <c:pt idx="3982">
                  <c:v>0.98687499999999995</c:v>
                </c:pt>
                <c:pt idx="3983">
                  <c:v>0.98699074074074078</c:v>
                </c:pt>
                <c:pt idx="3984">
                  <c:v>0.9871064814814815</c:v>
                </c:pt>
                <c:pt idx="3985">
                  <c:v>0.98722222222222233</c:v>
                </c:pt>
                <c:pt idx="3986">
                  <c:v>0.98733796296296295</c:v>
                </c:pt>
                <c:pt idx="3987">
                  <c:v>0.98745370370370367</c:v>
                </c:pt>
                <c:pt idx="3988">
                  <c:v>0.9875694444444445</c:v>
                </c:pt>
                <c:pt idx="3989">
                  <c:v>0.98768518518518522</c:v>
                </c:pt>
                <c:pt idx="3990">
                  <c:v>0.98780092592592583</c:v>
                </c:pt>
                <c:pt idx="3991">
                  <c:v>0.98791666666666667</c:v>
                </c:pt>
                <c:pt idx="3992">
                  <c:v>0.98803240740740739</c:v>
                </c:pt>
                <c:pt idx="3993">
                  <c:v>0.98814814814814811</c:v>
                </c:pt>
                <c:pt idx="3994">
                  <c:v>0.98826388888888894</c:v>
                </c:pt>
                <c:pt idx="3995">
                  <c:v>0.98837962962962955</c:v>
                </c:pt>
                <c:pt idx="3996">
                  <c:v>0.98849537037037039</c:v>
                </c:pt>
                <c:pt idx="3997">
                  <c:v>0.98861111111111111</c:v>
                </c:pt>
                <c:pt idx="3998">
                  <c:v>0.98872685185185183</c:v>
                </c:pt>
                <c:pt idx="3999">
                  <c:v>0.98884259259259266</c:v>
                </c:pt>
                <c:pt idx="4000">
                  <c:v>0.98895833333333327</c:v>
                </c:pt>
                <c:pt idx="4001">
                  <c:v>0.98907407407407411</c:v>
                </c:pt>
                <c:pt idx="4002">
                  <c:v>0.98918981481481483</c:v>
                </c:pt>
                <c:pt idx="4003">
                  <c:v>0.98930555555555555</c:v>
                </c:pt>
                <c:pt idx="4004">
                  <c:v>0.98942129629629638</c:v>
                </c:pt>
                <c:pt idx="4005">
                  <c:v>0.98953703703703699</c:v>
                </c:pt>
                <c:pt idx="4006">
                  <c:v>0.98965277777777771</c:v>
                </c:pt>
                <c:pt idx="4007">
                  <c:v>0.98976851851851855</c:v>
                </c:pt>
                <c:pt idx="4008">
                  <c:v>0.98988425925925927</c:v>
                </c:pt>
                <c:pt idx="4009">
                  <c:v>0.9900000000000001</c:v>
                </c:pt>
                <c:pt idx="4010">
                  <c:v>0.99011574074074071</c:v>
                </c:pt>
                <c:pt idx="4011">
                  <c:v>0.99023148148148143</c:v>
                </c:pt>
                <c:pt idx="4012">
                  <c:v>0.99034722222222227</c:v>
                </c:pt>
                <c:pt idx="4013">
                  <c:v>0.99046296296296299</c:v>
                </c:pt>
                <c:pt idx="4014">
                  <c:v>0.9905787037037036</c:v>
                </c:pt>
                <c:pt idx="4015">
                  <c:v>0.99069444444444443</c:v>
                </c:pt>
                <c:pt idx="4016">
                  <c:v>0.99081018518518515</c:v>
                </c:pt>
                <c:pt idx="4017">
                  <c:v>0.99092592592592599</c:v>
                </c:pt>
                <c:pt idx="4018">
                  <c:v>0.99104166666666671</c:v>
                </c:pt>
                <c:pt idx="4019">
                  <c:v>0.99115740740740732</c:v>
                </c:pt>
                <c:pt idx="4020">
                  <c:v>0.99127314814814815</c:v>
                </c:pt>
                <c:pt idx="4021">
                  <c:v>0.99138888888888888</c:v>
                </c:pt>
                <c:pt idx="4022">
                  <c:v>0.9915046296296296</c:v>
                </c:pt>
                <c:pt idx="4023">
                  <c:v>0.99162037037037043</c:v>
                </c:pt>
                <c:pt idx="4024">
                  <c:v>0.99173611111111104</c:v>
                </c:pt>
                <c:pt idx="4025">
                  <c:v>0.99185185185185187</c:v>
                </c:pt>
                <c:pt idx="4026">
                  <c:v>0.9919675925925926</c:v>
                </c:pt>
                <c:pt idx="4027">
                  <c:v>0.99208333333333332</c:v>
                </c:pt>
                <c:pt idx="4028">
                  <c:v>0.99219907407407415</c:v>
                </c:pt>
                <c:pt idx="4029">
                  <c:v>0.99231481481481476</c:v>
                </c:pt>
                <c:pt idx="4030">
                  <c:v>0.99243055555555559</c:v>
                </c:pt>
                <c:pt idx="4031">
                  <c:v>0.99254629629629632</c:v>
                </c:pt>
                <c:pt idx="4032">
                  <c:v>0.99266203703703704</c:v>
                </c:pt>
                <c:pt idx="4033">
                  <c:v>0.99277777777777787</c:v>
                </c:pt>
                <c:pt idx="4034">
                  <c:v>0.99289351851851848</c:v>
                </c:pt>
                <c:pt idx="4035">
                  <c:v>0.9930092592592592</c:v>
                </c:pt>
                <c:pt idx="4036">
                  <c:v>0.99312500000000004</c:v>
                </c:pt>
                <c:pt idx="4037">
                  <c:v>0.99324074074074076</c:v>
                </c:pt>
                <c:pt idx="4038">
                  <c:v>0.99335648148148137</c:v>
                </c:pt>
                <c:pt idx="4039">
                  <c:v>0.9934722222222222</c:v>
                </c:pt>
                <c:pt idx="4040">
                  <c:v>0.99358796296296292</c:v>
                </c:pt>
                <c:pt idx="4041">
                  <c:v>0.99370370370370376</c:v>
                </c:pt>
                <c:pt idx="4042">
                  <c:v>0.99381944444444448</c:v>
                </c:pt>
                <c:pt idx="4043">
                  <c:v>0.99393518518518509</c:v>
                </c:pt>
                <c:pt idx="4044">
                  <c:v>0.99405092592592592</c:v>
                </c:pt>
                <c:pt idx="4045">
                  <c:v>0.99416666666666664</c:v>
                </c:pt>
                <c:pt idx="4046">
                  <c:v>0.99428240740740748</c:v>
                </c:pt>
                <c:pt idx="4047">
                  <c:v>0.9943981481481482</c:v>
                </c:pt>
                <c:pt idx="4048">
                  <c:v>0.99451388888888881</c:v>
                </c:pt>
                <c:pt idx="4049">
                  <c:v>0.99462962962962964</c:v>
                </c:pt>
                <c:pt idx="4050">
                  <c:v>0.99474537037037036</c:v>
                </c:pt>
                <c:pt idx="4051">
                  <c:v>0.99486111111111108</c:v>
                </c:pt>
                <c:pt idx="4052">
                  <c:v>0.99497685185185192</c:v>
                </c:pt>
                <c:pt idx="4053">
                  <c:v>0.99509259259259253</c:v>
                </c:pt>
                <c:pt idx="4054">
                  <c:v>0.99520833333333336</c:v>
                </c:pt>
                <c:pt idx="4055">
                  <c:v>0.99532407407407408</c:v>
                </c:pt>
                <c:pt idx="4056">
                  <c:v>0.99543981481481481</c:v>
                </c:pt>
                <c:pt idx="4057">
                  <c:v>0.99555555555555564</c:v>
                </c:pt>
                <c:pt idx="4058">
                  <c:v>0.99567129629629625</c:v>
                </c:pt>
                <c:pt idx="4059">
                  <c:v>0.99578703703703697</c:v>
                </c:pt>
                <c:pt idx="4060">
                  <c:v>0.9959027777777778</c:v>
                </c:pt>
                <c:pt idx="4061">
                  <c:v>0.99601851851851853</c:v>
                </c:pt>
                <c:pt idx="4062">
                  <c:v>0.99613425925925936</c:v>
                </c:pt>
                <c:pt idx="4063">
                  <c:v>0.99624999999999997</c:v>
                </c:pt>
                <c:pt idx="4064">
                  <c:v>0.99636574074074069</c:v>
                </c:pt>
                <c:pt idx="4065">
                  <c:v>0.99648148148148152</c:v>
                </c:pt>
                <c:pt idx="4066">
                  <c:v>0.99659722222222225</c:v>
                </c:pt>
                <c:pt idx="4067">
                  <c:v>0.99671296296296286</c:v>
                </c:pt>
                <c:pt idx="4068">
                  <c:v>0.99682870370370369</c:v>
                </c:pt>
                <c:pt idx="4069">
                  <c:v>0.99694444444444441</c:v>
                </c:pt>
                <c:pt idx="4070">
                  <c:v>0.99706018518518524</c:v>
                </c:pt>
                <c:pt idx="4071">
                  <c:v>0.99717592592592597</c:v>
                </c:pt>
                <c:pt idx="4072">
                  <c:v>0.99729166666666658</c:v>
                </c:pt>
                <c:pt idx="4073">
                  <c:v>0.99740740740740741</c:v>
                </c:pt>
                <c:pt idx="4074">
                  <c:v>0.99752314814814813</c:v>
                </c:pt>
                <c:pt idx="4075">
                  <c:v>0.99763888888888896</c:v>
                </c:pt>
                <c:pt idx="4076">
                  <c:v>0.99775462962962969</c:v>
                </c:pt>
                <c:pt idx="4077">
                  <c:v>0.9978703703703703</c:v>
                </c:pt>
                <c:pt idx="4078">
                  <c:v>0.99798611111111113</c:v>
                </c:pt>
                <c:pt idx="4079">
                  <c:v>0.99810185185185185</c:v>
                </c:pt>
                <c:pt idx="4080">
                  <c:v>0.99821759259259257</c:v>
                </c:pt>
                <c:pt idx="4081">
                  <c:v>0.99833333333333341</c:v>
                </c:pt>
                <c:pt idx="4082">
                  <c:v>0.99844907407407402</c:v>
                </c:pt>
                <c:pt idx="4083">
                  <c:v>0.99856481481481474</c:v>
                </c:pt>
                <c:pt idx="4084">
                  <c:v>0.99868055555555557</c:v>
                </c:pt>
                <c:pt idx="4085">
                  <c:v>0.99879629629629629</c:v>
                </c:pt>
                <c:pt idx="4086">
                  <c:v>0.99891203703703713</c:v>
                </c:pt>
                <c:pt idx="4087">
                  <c:v>0.99902777777777774</c:v>
                </c:pt>
                <c:pt idx="4088">
                  <c:v>0.99914351851851846</c:v>
                </c:pt>
                <c:pt idx="4089">
                  <c:v>0.99925925925925929</c:v>
                </c:pt>
                <c:pt idx="4090">
                  <c:v>0.99937500000000001</c:v>
                </c:pt>
                <c:pt idx="4091">
                  <c:v>0.99949074074074085</c:v>
                </c:pt>
                <c:pt idx="4092">
                  <c:v>0.99960648148148146</c:v>
                </c:pt>
                <c:pt idx="4093">
                  <c:v>0.99972222222222218</c:v>
                </c:pt>
                <c:pt idx="4094">
                  <c:v>0.99983796296296301</c:v>
                </c:pt>
                <c:pt idx="4095">
                  <c:v>0.99995370370370373</c:v>
                </c:pt>
              </c:numCache>
            </c:numRef>
          </c:xVal>
          <c:yVal>
            <c:numRef>
              <c:f>DCS123713to142441!$Q$4:$Q$4099</c:f>
              <c:numCache>
                <c:formatCode>General</c:formatCode>
                <c:ptCount val="4096"/>
                <c:pt idx="0">
                  <c:v>25.315000000000001</c:v>
                </c:pt>
                <c:pt idx="1">
                  <c:v>25.3171</c:v>
                </c:pt>
                <c:pt idx="2">
                  <c:v>25.321300000000001</c:v>
                </c:pt>
                <c:pt idx="3">
                  <c:v>25.326000000000001</c:v>
                </c:pt>
                <c:pt idx="4">
                  <c:v>25.328399999999998</c:v>
                </c:pt>
                <c:pt idx="5">
                  <c:v>25.331900000000001</c:v>
                </c:pt>
                <c:pt idx="6">
                  <c:v>25.3383</c:v>
                </c:pt>
                <c:pt idx="7">
                  <c:v>25.3446</c:v>
                </c:pt>
                <c:pt idx="8">
                  <c:v>25.3507</c:v>
                </c:pt>
                <c:pt idx="9">
                  <c:v>25.354500000000002</c:v>
                </c:pt>
                <c:pt idx="10">
                  <c:v>25.357800000000001</c:v>
                </c:pt>
                <c:pt idx="11">
                  <c:v>25.360600000000002</c:v>
                </c:pt>
                <c:pt idx="12">
                  <c:v>25.363700000000001</c:v>
                </c:pt>
                <c:pt idx="13">
                  <c:v>25.367899999999999</c:v>
                </c:pt>
                <c:pt idx="14">
                  <c:v>25.370100000000001</c:v>
                </c:pt>
                <c:pt idx="15">
                  <c:v>25.373999999999999</c:v>
                </c:pt>
                <c:pt idx="16">
                  <c:v>25.378799999999998</c:v>
                </c:pt>
                <c:pt idx="17">
                  <c:v>25.382999999999999</c:v>
                </c:pt>
                <c:pt idx="18">
                  <c:v>25.387</c:v>
                </c:pt>
                <c:pt idx="19">
                  <c:v>25.3904</c:v>
                </c:pt>
                <c:pt idx="20">
                  <c:v>25.3932</c:v>
                </c:pt>
                <c:pt idx="21">
                  <c:v>25.396799999999999</c:v>
                </c:pt>
                <c:pt idx="22">
                  <c:v>25.401399999999999</c:v>
                </c:pt>
                <c:pt idx="23">
                  <c:v>25.404199999999999</c:v>
                </c:pt>
                <c:pt idx="24">
                  <c:v>25.407699999999998</c:v>
                </c:pt>
                <c:pt idx="25">
                  <c:v>25.411000000000001</c:v>
                </c:pt>
                <c:pt idx="26">
                  <c:v>25.413399999999999</c:v>
                </c:pt>
                <c:pt idx="27">
                  <c:v>25.418199999999999</c:v>
                </c:pt>
                <c:pt idx="28">
                  <c:v>25.420400000000001</c:v>
                </c:pt>
                <c:pt idx="29">
                  <c:v>25.422499999999999</c:v>
                </c:pt>
                <c:pt idx="30">
                  <c:v>25.4255</c:v>
                </c:pt>
                <c:pt idx="31">
                  <c:v>25.426300000000001</c:v>
                </c:pt>
                <c:pt idx="32">
                  <c:v>25.429600000000001</c:v>
                </c:pt>
                <c:pt idx="33">
                  <c:v>25.432099999999998</c:v>
                </c:pt>
                <c:pt idx="34">
                  <c:v>25.433900000000001</c:v>
                </c:pt>
                <c:pt idx="35">
                  <c:v>25.4361</c:v>
                </c:pt>
                <c:pt idx="36">
                  <c:v>25.4373</c:v>
                </c:pt>
                <c:pt idx="37">
                  <c:v>25.439299999999999</c:v>
                </c:pt>
                <c:pt idx="38">
                  <c:v>25.442399999999999</c:v>
                </c:pt>
                <c:pt idx="39">
                  <c:v>25.4452</c:v>
                </c:pt>
                <c:pt idx="40">
                  <c:v>25.447800000000001</c:v>
                </c:pt>
                <c:pt idx="41">
                  <c:v>25.451499999999999</c:v>
                </c:pt>
                <c:pt idx="42">
                  <c:v>25.451699999999999</c:v>
                </c:pt>
                <c:pt idx="43">
                  <c:v>25.453499999999998</c:v>
                </c:pt>
                <c:pt idx="44">
                  <c:v>25.456700000000001</c:v>
                </c:pt>
                <c:pt idx="45">
                  <c:v>25.458500000000001</c:v>
                </c:pt>
                <c:pt idx="46">
                  <c:v>25.459299999999999</c:v>
                </c:pt>
                <c:pt idx="47">
                  <c:v>25.4618</c:v>
                </c:pt>
                <c:pt idx="48">
                  <c:v>25.462900000000001</c:v>
                </c:pt>
                <c:pt idx="49">
                  <c:v>25.464400000000001</c:v>
                </c:pt>
                <c:pt idx="50">
                  <c:v>25.466799999999999</c:v>
                </c:pt>
                <c:pt idx="51">
                  <c:v>25.4697</c:v>
                </c:pt>
                <c:pt idx="52">
                  <c:v>25.47</c:v>
                </c:pt>
                <c:pt idx="53">
                  <c:v>25.471299999999999</c:v>
                </c:pt>
                <c:pt idx="54">
                  <c:v>25.473099999999999</c:v>
                </c:pt>
                <c:pt idx="55">
                  <c:v>25.473500000000001</c:v>
                </c:pt>
                <c:pt idx="56">
                  <c:v>25.473400000000002</c:v>
                </c:pt>
                <c:pt idx="57">
                  <c:v>25.473700000000001</c:v>
                </c:pt>
                <c:pt idx="58">
                  <c:v>25.474</c:v>
                </c:pt>
                <c:pt idx="59">
                  <c:v>25.476299999999998</c:v>
                </c:pt>
                <c:pt idx="60">
                  <c:v>25.4787</c:v>
                </c:pt>
                <c:pt idx="61">
                  <c:v>25.4803</c:v>
                </c:pt>
                <c:pt idx="62">
                  <c:v>25.480699999999999</c:v>
                </c:pt>
                <c:pt idx="63">
                  <c:v>25.481400000000001</c:v>
                </c:pt>
                <c:pt idx="64">
                  <c:v>25.4832</c:v>
                </c:pt>
                <c:pt idx="65">
                  <c:v>25.485700000000001</c:v>
                </c:pt>
                <c:pt idx="66">
                  <c:v>25.489699999999999</c:v>
                </c:pt>
                <c:pt idx="67">
                  <c:v>25.494499999999999</c:v>
                </c:pt>
                <c:pt idx="68">
                  <c:v>25.496500000000001</c:v>
                </c:pt>
                <c:pt idx="69">
                  <c:v>25.4985</c:v>
                </c:pt>
                <c:pt idx="70">
                  <c:v>25.5002</c:v>
                </c:pt>
                <c:pt idx="71">
                  <c:v>25.501200000000001</c:v>
                </c:pt>
                <c:pt idx="72">
                  <c:v>25.502199999999998</c:v>
                </c:pt>
                <c:pt idx="73">
                  <c:v>25.501999999999999</c:v>
                </c:pt>
                <c:pt idx="74">
                  <c:v>25.501300000000001</c:v>
                </c:pt>
                <c:pt idx="75">
                  <c:v>25.497</c:v>
                </c:pt>
                <c:pt idx="76">
                  <c:v>25.493500000000001</c:v>
                </c:pt>
                <c:pt idx="77">
                  <c:v>25.491399999999999</c:v>
                </c:pt>
                <c:pt idx="78">
                  <c:v>25.4892</c:v>
                </c:pt>
                <c:pt idx="79">
                  <c:v>25.486499999999999</c:v>
                </c:pt>
                <c:pt idx="80">
                  <c:v>25.484400000000001</c:v>
                </c:pt>
                <c:pt idx="81">
                  <c:v>25.4803</c:v>
                </c:pt>
                <c:pt idx="82">
                  <c:v>25.475000000000001</c:v>
                </c:pt>
                <c:pt idx="83">
                  <c:v>25.4666</c:v>
                </c:pt>
                <c:pt idx="84">
                  <c:v>25.4588</c:v>
                </c:pt>
                <c:pt idx="85">
                  <c:v>25.4541</c:v>
                </c:pt>
                <c:pt idx="86">
                  <c:v>25.4496</c:v>
                </c:pt>
                <c:pt idx="87">
                  <c:v>25.442799999999998</c:v>
                </c:pt>
                <c:pt idx="88">
                  <c:v>25.434699999999999</c:v>
                </c:pt>
                <c:pt idx="89">
                  <c:v>25.426300000000001</c:v>
                </c:pt>
                <c:pt idx="90">
                  <c:v>25.417400000000001</c:v>
                </c:pt>
                <c:pt idx="91">
                  <c:v>25.410399999999999</c:v>
                </c:pt>
                <c:pt idx="92">
                  <c:v>25.403400000000001</c:v>
                </c:pt>
                <c:pt idx="93">
                  <c:v>25.392900000000001</c:v>
                </c:pt>
                <c:pt idx="94">
                  <c:v>25.385200000000001</c:v>
                </c:pt>
                <c:pt idx="95">
                  <c:v>25.3781</c:v>
                </c:pt>
                <c:pt idx="96">
                  <c:v>25.369299999999999</c:v>
                </c:pt>
                <c:pt idx="97">
                  <c:v>25.357900000000001</c:v>
                </c:pt>
                <c:pt idx="98">
                  <c:v>25.349599999999999</c:v>
                </c:pt>
                <c:pt idx="99">
                  <c:v>25.3413</c:v>
                </c:pt>
                <c:pt idx="100">
                  <c:v>25.3324</c:v>
                </c:pt>
                <c:pt idx="101">
                  <c:v>25.325700000000001</c:v>
                </c:pt>
                <c:pt idx="102">
                  <c:v>25.3172</c:v>
                </c:pt>
                <c:pt idx="103">
                  <c:v>25.311299999999999</c:v>
                </c:pt>
                <c:pt idx="104">
                  <c:v>25.303799999999999</c:v>
                </c:pt>
                <c:pt idx="105">
                  <c:v>25.293299999999999</c:v>
                </c:pt>
                <c:pt idx="106">
                  <c:v>25.282900000000001</c:v>
                </c:pt>
                <c:pt idx="107">
                  <c:v>25.273700000000002</c:v>
                </c:pt>
                <c:pt idx="108">
                  <c:v>25.2667</c:v>
                </c:pt>
                <c:pt idx="109">
                  <c:v>25.2591</c:v>
                </c:pt>
                <c:pt idx="110">
                  <c:v>25.250800000000002</c:v>
                </c:pt>
                <c:pt idx="111">
                  <c:v>25.2422</c:v>
                </c:pt>
                <c:pt idx="112">
                  <c:v>25.233699999999999</c:v>
                </c:pt>
                <c:pt idx="113">
                  <c:v>25.223800000000001</c:v>
                </c:pt>
                <c:pt idx="114">
                  <c:v>25.214700000000001</c:v>
                </c:pt>
                <c:pt idx="115">
                  <c:v>25.2087</c:v>
                </c:pt>
                <c:pt idx="116">
                  <c:v>25.203700000000001</c:v>
                </c:pt>
                <c:pt idx="117">
                  <c:v>25.1967</c:v>
                </c:pt>
                <c:pt idx="118">
                  <c:v>25.192399999999999</c:v>
                </c:pt>
                <c:pt idx="119">
                  <c:v>25.184799999999999</c:v>
                </c:pt>
                <c:pt idx="120">
                  <c:v>25.176500000000001</c:v>
                </c:pt>
                <c:pt idx="121">
                  <c:v>25.168900000000001</c:v>
                </c:pt>
                <c:pt idx="122">
                  <c:v>25.165400000000002</c:v>
                </c:pt>
                <c:pt idx="123">
                  <c:v>25.158799999999999</c:v>
                </c:pt>
                <c:pt idx="124">
                  <c:v>25.1541</c:v>
                </c:pt>
                <c:pt idx="125">
                  <c:v>25.147600000000001</c:v>
                </c:pt>
                <c:pt idx="126">
                  <c:v>25.142299999999999</c:v>
                </c:pt>
                <c:pt idx="127">
                  <c:v>25.138000000000002</c:v>
                </c:pt>
                <c:pt idx="128">
                  <c:v>25.133199999999999</c:v>
                </c:pt>
                <c:pt idx="129">
                  <c:v>25.129100000000001</c:v>
                </c:pt>
                <c:pt idx="130">
                  <c:v>25.123100000000001</c:v>
                </c:pt>
                <c:pt idx="131">
                  <c:v>25.120200000000001</c:v>
                </c:pt>
                <c:pt idx="132">
                  <c:v>25.116099999999999</c:v>
                </c:pt>
                <c:pt idx="133">
                  <c:v>25.1111</c:v>
                </c:pt>
                <c:pt idx="134">
                  <c:v>25.109100000000002</c:v>
                </c:pt>
                <c:pt idx="135">
                  <c:v>25.1065</c:v>
                </c:pt>
                <c:pt idx="136">
                  <c:v>25.1004</c:v>
                </c:pt>
                <c:pt idx="137">
                  <c:v>25.0946</c:v>
                </c:pt>
                <c:pt idx="138">
                  <c:v>25.0871</c:v>
                </c:pt>
                <c:pt idx="139">
                  <c:v>25.081600000000002</c:v>
                </c:pt>
                <c:pt idx="140">
                  <c:v>25.0779</c:v>
                </c:pt>
                <c:pt idx="141">
                  <c:v>25.074100000000001</c:v>
                </c:pt>
                <c:pt idx="142">
                  <c:v>25.0702</c:v>
                </c:pt>
                <c:pt idx="143">
                  <c:v>25.0687</c:v>
                </c:pt>
                <c:pt idx="144">
                  <c:v>25.066500000000001</c:v>
                </c:pt>
                <c:pt idx="145">
                  <c:v>25.060700000000001</c:v>
                </c:pt>
                <c:pt idx="146">
                  <c:v>25.056000000000001</c:v>
                </c:pt>
                <c:pt idx="147">
                  <c:v>25.0549</c:v>
                </c:pt>
                <c:pt idx="148">
                  <c:v>25.051600000000001</c:v>
                </c:pt>
                <c:pt idx="149">
                  <c:v>25.047499999999999</c:v>
                </c:pt>
                <c:pt idx="150">
                  <c:v>25.043299999999999</c:v>
                </c:pt>
                <c:pt idx="151">
                  <c:v>25.038499999999999</c:v>
                </c:pt>
                <c:pt idx="152">
                  <c:v>25.036999999999999</c:v>
                </c:pt>
                <c:pt idx="153">
                  <c:v>25.034300000000002</c:v>
                </c:pt>
                <c:pt idx="154">
                  <c:v>25.0321</c:v>
                </c:pt>
                <c:pt idx="155">
                  <c:v>25.031400000000001</c:v>
                </c:pt>
                <c:pt idx="156">
                  <c:v>25.0288</c:v>
                </c:pt>
                <c:pt idx="157">
                  <c:v>25.0244</c:v>
                </c:pt>
                <c:pt idx="158">
                  <c:v>25.018899999999999</c:v>
                </c:pt>
                <c:pt idx="159">
                  <c:v>25.014600000000002</c:v>
                </c:pt>
                <c:pt idx="160">
                  <c:v>25.0121</c:v>
                </c:pt>
                <c:pt idx="161">
                  <c:v>25.008199999999999</c:v>
                </c:pt>
                <c:pt idx="162">
                  <c:v>25.005299999999998</c:v>
                </c:pt>
                <c:pt idx="163">
                  <c:v>25.001999999999999</c:v>
                </c:pt>
                <c:pt idx="164">
                  <c:v>24.9986</c:v>
                </c:pt>
                <c:pt idx="165">
                  <c:v>24.997599999999998</c:v>
                </c:pt>
                <c:pt idx="166">
                  <c:v>24.996400000000001</c:v>
                </c:pt>
                <c:pt idx="167">
                  <c:v>24.9938</c:v>
                </c:pt>
                <c:pt idx="168">
                  <c:v>24.9907</c:v>
                </c:pt>
                <c:pt idx="169">
                  <c:v>24.989100000000001</c:v>
                </c:pt>
                <c:pt idx="170">
                  <c:v>24.986499999999999</c:v>
                </c:pt>
                <c:pt idx="171">
                  <c:v>24.983599999999999</c:v>
                </c:pt>
                <c:pt idx="172">
                  <c:v>24.981999999999999</c:v>
                </c:pt>
                <c:pt idx="173">
                  <c:v>24.9802</c:v>
                </c:pt>
                <c:pt idx="174">
                  <c:v>24.977799999999998</c:v>
                </c:pt>
                <c:pt idx="175">
                  <c:v>24.977</c:v>
                </c:pt>
                <c:pt idx="176">
                  <c:v>24.9758</c:v>
                </c:pt>
                <c:pt idx="177">
                  <c:v>24.9727</c:v>
                </c:pt>
                <c:pt idx="178">
                  <c:v>24.971</c:v>
                </c:pt>
                <c:pt idx="179">
                  <c:v>24.969000000000001</c:v>
                </c:pt>
                <c:pt idx="180">
                  <c:v>24.966200000000001</c:v>
                </c:pt>
                <c:pt idx="181">
                  <c:v>24.963799999999999</c:v>
                </c:pt>
                <c:pt idx="182">
                  <c:v>24.9604</c:v>
                </c:pt>
                <c:pt idx="183">
                  <c:v>24.9587</c:v>
                </c:pt>
                <c:pt idx="184">
                  <c:v>24.9572</c:v>
                </c:pt>
                <c:pt idx="185">
                  <c:v>24.955100000000002</c:v>
                </c:pt>
                <c:pt idx="186">
                  <c:v>24.953700000000001</c:v>
                </c:pt>
                <c:pt idx="187">
                  <c:v>24.9526</c:v>
                </c:pt>
                <c:pt idx="188">
                  <c:v>24.951499999999999</c:v>
                </c:pt>
                <c:pt idx="189">
                  <c:v>24.950700000000001</c:v>
                </c:pt>
                <c:pt idx="190">
                  <c:v>24.947900000000001</c:v>
                </c:pt>
                <c:pt idx="191">
                  <c:v>24.9467</c:v>
                </c:pt>
                <c:pt idx="192">
                  <c:v>24.944700000000001</c:v>
                </c:pt>
                <c:pt idx="193">
                  <c:v>24.941700000000001</c:v>
                </c:pt>
                <c:pt idx="194">
                  <c:v>24.939399999999999</c:v>
                </c:pt>
                <c:pt idx="195">
                  <c:v>24.937000000000001</c:v>
                </c:pt>
                <c:pt idx="196">
                  <c:v>24.937100000000001</c:v>
                </c:pt>
                <c:pt idx="197">
                  <c:v>24.936499999999999</c:v>
                </c:pt>
                <c:pt idx="198">
                  <c:v>24.934200000000001</c:v>
                </c:pt>
                <c:pt idx="199">
                  <c:v>24.932600000000001</c:v>
                </c:pt>
                <c:pt idx="200">
                  <c:v>24.930399999999999</c:v>
                </c:pt>
                <c:pt idx="201">
                  <c:v>24.927600000000002</c:v>
                </c:pt>
                <c:pt idx="202">
                  <c:v>24.924600000000002</c:v>
                </c:pt>
                <c:pt idx="203">
                  <c:v>24.924399999999999</c:v>
                </c:pt>
                <c:pt idx="204">
                  <c:v>24.9222</c:v>
                </c:pt>
                <c:pt idx="205">
                  <c:v>24.922999999999998</c:v>
                </c:pt>
                <c:pt idx="206">
                  <c:v>24.922599999999999</c:v>
                </c:pt>
                <c:pt idx="207">
                  <c:v>24.9207</c:v>
                </c:pt>
                <c:pt idx="208">
                  <c:v>24.918900000000001</c:v>
                </c:pt>
                <c:pt idx="209">
                  <c:v>24.915800000000001</c:v>
                </c:pt>
                <c:pt idx="210">
                  <c:v>24.9147</c:v>
                </c:pt>
                <c:pt idx="211">
                  <c:v>24.914200000000001</c:v>
                </c:pt>
                <c:pt idx="212">
                  <c:v>24.914200000000001</c:v>
                </c:pt>
                <c:pt idx="213">
                  <c:v>24.912299999999998</c:v>
                </c:pt>
                <c:pt idx="214">
                  <c:v>24.9102</c:v>
                </c:pt>
                <c:pt idx="215">
                  <c:v>24.9086</c:v>
                </c:pt>
                <c:pt idx="216">
                  <c:v>24.906099999999999</c:v>
                </c:pt>
                <c:pt idx="217">
                  <c:v>24.9054</c:v>
                </c:pt>
                <c:pt idx="218">
                  <c:v>24.905100000000001</c:v>
                </c:pt>
                <c:pt idx="219">
                  <c:v>24.904800000000002</c:v>
                </c:pt>
                <c:pt idx="220">
                  <c:v>24.905000000000001</c:v>
                </c:pt>
                <c:pt idx="221">
                  <c:v>24.904299999999999</c:v>
                </c:pt>
                <c:pt idx="222">
                  <c:v>24.902200000000001</c:v>
                </c:pt>
                <c:pt idx="223">
                  <c:v>24.900500000000001</c:v>
                </c:pt>
                <c:pt idx="224">
                  <c:v>24.900099999999998</c:v>
                </c:pt>
                <c:pt idx="225">
                  <c:v>24.901</c:v>
                </c:pt>
                <c:pt idx="226">
                  <c:v>24.901</c:v>
                </c:pt>
                <c:pt idx="227">
                  <c:v>24.899899999999999</c:v>
                </c:pt>
                <c:pt idx="228">
                  <c:v>24.898399999999999</c:v>
                </c:pt>
                <c:pt idx="229">
                  <c:v>24.896899999999999</c:v>
                </c:pt>
                <c:pt idx="230">
                  <c:v>24.895499999999998</c:v>
                </c:pt>
                <c:pt idx="231">
                  <c:v>24.895399999999999</c:v>
                </c:pt>
                <c:pt idx="232">
                  <c:v>24.8948</c:v>
                </c:pt>
                <c:pt idx="233">
                  <c:v>24.892700000000001</c:v>
                </c:pt>
                <c:pt idx="234">
                  <c:v>24.892700000000001</c:v>
                </c:pt>
                <c:pt idx="235">
                  <c:v>24.892900000000001</c:v>
                </c:pt>
                <c:pt idx="236">
                  <c:v>24.891200000000001</c:v>
                </c:pt>
                <c:pt idx="237">
                  <c:v>24.890999999999998</c:v>
                </c:pt>
                <c:pt idx="238">
                  <c:v>24.8901</c:v>
                </c:pt>
                <c:pt idx="239">
                  <c:v>24.8903</c:v>
                </c:pt>
                <c:pt idx="240">
                  <c:v>24.890999999999998</c:v>
                </c:pt>
                <c:pt idx="241">
                  <c:v>24.889600000000002</c:v>
                </c:pt>
                <c:pt idx="242">
                  <c:v>24.8889</c:v>
                </c:pt>
                <c:pt idx="243">
                  <c:v>24.888000000000002</c:v>
                </c:pt>
                <c:pt idx="244">
                  <c:v>24.8873</c:v>
                </c:pt>
                <c:pt idx="245">
                  <c:v>24.8873</c:v>
                </c:pt>
                <c:pt idx="246">
                  <c:v>24.886700000000001</c:v>
                </c:pt>
                <c:pt idx="247">
                  <c:v>24.885200000000001</c:v>
                </c:pt>
                <c:pt idx="248">
                  <c:v>24.8841</c:v>
                </c:pt>
                <c:pt idx="249">
                  <c:v>24.883299999999998</c:v>
                </c:pt>
                <c:pt idx="250">
                  <c:v>24.8827</c:v>
                </c:pt>
                <c:pt idx="251">
                  <c:v>24.881799999999998</c:v>
                </c:pt>
                <c:pt idx="252">
                  <c:v>24.880500000000001</c:v>
                </c:pt>
                <c:pt idx="253">
                  <c:v>24.878900000000002</c:v>
                </c:pt>
                <c:pt idx="254">
                  <c:v>24.877800000000001</c:v>
                </c:pt>
                <c:pt idx="255">
                  <c:v>24.878499999999999</c:v>
                </c:pt>
                <c:pt idx="256">
                  <c:v>24.8795</c:v>
                </c:pt>
                <c:pt idx="257">
                  <c:v>24.878499999999999</c:v>
                </c:pt>
                <c:pt idx="258">
                  <c:v>24.877600000000001</c:v>
                </c:pt>
                <c:pt idx="259">
                  <c:v>24.875499999999999</c:v>
                </c:pt>
                <c:pt idx="260">
                  <c:v>24.8751</c:v>
                </c:pt>
                <c:pt idx="261">
                  <c:v>24.874199999999998</c:v>
                </c:pt>
                <c:pt idx="262">
                  <c:v>24.873000000000001</c:v>
                </c:pt>
                <c:pt idx="263">
                  <c:v>24.8719</c:v>
                </c:pt>
                <c:pt idx="264">
                  <c:v>24.8689</c:v>
                </c:pt>
                <c:pt idx="265">
                  <c:v>24.866499999999998</c:v>
                </c:pt>
                <c:pt idx="266">
                  <c:v>24.866299999999999</c:v>
                </c:pt>
                <c:pt idx="267">
                  <c:v>24.864599999999999</c:v>
                </c:pt>
                <c:pt idx="268">
                  <c:v>24.863700000000001</c:v>
                </c:pt>
                <c:pt idx="269">
                  <c:v>24.8628</c:v>
                </c:pt>
                <c:pt idx="270">
                  <c:v>24.862500000000001</c:v>
                </c:pt>
                <c:pt idx="271">
                  <c:v>24.861599999999999</c:v>
                </c:pt>
                <c:pt idx="272">
                  <c:v>24.860800000000001</c:v>
                </c:pt>
                <c:pt idx="273">
                  <c:v>24.859100000000002</c:v>
                </c:pt>
                <c:pt idx="274">
                  <c:v>24.8567</c:v>
                </c:pt>
                <c:pt idx="275">
                  <c:v>24.855499999999999</c:v>
                </c:pt>
                <c:pt idx="276">
                  <c:v>24.854900000000001</c:v>
                </c:pt>
                <c:pt idx="277">
                  <c:v>24.8535</c:v>
                </c:pt>
                <c:pt idx="278">
                  <c:v>24.8522</c:v>
                </c:pt>
                <c:pt idx="279">
                  <c:v>24.8505</c:v>
                </c:pt>
                <c:pt idx="280">
                  <c:v>24.849599999999999</c:v>
                </c:pt>
                <c:pt idx="281">
                  <c:v>24.849</c:v>
                </c:pt>
                <c:pt idx="282">
                  <c:v>24.849</c:v>
                </c:pt>
                <c:pt idx="283">
                  <c:v>24.848099999999999</c:v>
                </c:pt>
                <c:pt idx="284">
                  <c:v>24.846399999999999</c:v>
                </c:pt>
                <c:pt idx="285">
                  <c:v>24.844899999999999</c:v>
                </c:pt>
                <c:pt idx="286">
                  <c:v>24.842500000000001</c:v>
                </c:pt>
                <c:pt idx="287">
                  <c:v>24.841100000000001</c:v>
                </c:pt>
                <c:pt idx="288">
                  <c:v>24.840599999999998</c:v>
                </c:pt>
                <c:pt idx="289">
                  <c:v>24.8385</c:v>
                </c:pt>
                <c:pt idx="290">
                  <c:v>24.838699999999999</c:v>
                </c:pt>
                <c:pt idx="291">
                  <c:v>24.838999999999999</c:v>
                </c:pt>
                <c:pt idx="292">
                  <c:v>24.8398</c:v>
                </c:pt>
                <c:pt idx="293">
                  <c:v>24.839700000000001</c:v>
                </c:pt>
                <c:pt idx="294">
                  <c:v>24.839099999999998</c:v>
                </c:pt>
                <c:pt idx="295">
                  <c:v>24.835799999999999</c:v>
                </c:pt>
                <c:pt idx="296">
                  <c:v>24.833500000000001</c:v>
                </c:pt>
                <c:pt idx="297">
                  <c:v>24.831099999999999</c:v>
                </c:pt>
                <c:pt idx="298">
                  <c:v>24.8292</c:v>
                </c:pt>
                <c:pt idx="299">
                  <c:v>24.829699999999999</c:v>
                </c:pt>
                <c:pt idx="300">
                  <c:v>24.829000000000001</c:v>
                </c:pt>
                <c:pt idx="301">
                  <c:v>24.829000000000001</c:v>
                </c:pt>
                <c:pt idx="302">
                  <c:v>24.827500000000001</c:v>
                </c:pt>
                <c:pt idx="303">
                  <c:v>24.825800000000001</c:v>
                </c:pt>
                <c:pt idx="304">
                  <c:v>24.824100000000001</c:v>
                </c:pt>
                <c:pt idx="305">
                  <c:v>24.822099999999999</c:v>
                </c:pt>
                <c:pt idx="306">
                  <c:v>24.8217</c:v>
                </c:pt>
                <c:pt idx="307">
                  <c:v>24.820799999999998</c:v>
                </c:pt>
                <c:pt idx="308">
                  <c:v>24.819299999999998</c:v>
                </c:pt>
                <c:pt idx="309">
                  <c:v>24.818999999999999</c:v>
                </c:pt>
                <c:pt idx="310">
                  <c:v>24.82</c:v>
                </c:pt>
                <c:pt idx="311">
                  <c:v>24.820399999999999</c:v>
                </c:pt>
                <c:pt idx="312">
                  <c:v>24.820699999999999</c:v>
                </c:pt>
                <c:pt idx="313">
                  <c:v>24.819900000000001</c:v>
                </c:pt>
                <c:pt idx="314">
                  <c:v>24.816700000000001</c:v>
                </c:pt>
                <c:pt idx="315">
                  <c:v>24.816600000000001</c:v>
                </c:pt>
                <c:pt idx="316">
                  <c:v>24.816299999999998</c:v>
                </c:pt>
                <c:pt idx="317">
                  <c:v>24.815300000000001</c:v>
                </c:pt>
                <c:pt idx="318">
                  <c:v>24.813600000000001</c:v>
                </c:pt>
                <c:pt idx="319">
                  <c:v>24.812799999999999</c:v>
                </c:pt>
                <c:pt idx="320">
                  <c:v>24.809899999999999</c:v>
                </c:pt>
                <c:pt idx="321">
                  <c:v>24.808700000000002</c:v>
                </c:pt>
                <c:pt idx="322">
                  <c:v>24.8081</c:v>
                </c:pt>
                <c:pt idx="323">
                  <c:v>24.808</c:v>
                </c:pt>
                <c:pt idx="324">
                  <c:v>24.807500000000001</c:v>
                </c:pt>
                <c:pt idx="325">
                  <c:v>24.805299999999999</c:v>
                </c:pt>
                <c:pt idx="326">
                  <c:v>24.804600000000001</c:v>
                </c:pt>
                <c:pt idx="327">
                  <c:v>24.801500000000001</c:v>
                </c:pt>
                <c:pt idx="328">
                  <c:v>24.800999999999998</c:v>
                </c:pt>
                <c:pt idx="329">
                  <c:v>24.801300000000001</c:v>
                </c:pt>
                <c:pt idx="330">
                  <c:v>24.800699999999999</c:v>
                </c:pt>
                <c:pt idx="331">
                  <c:v>24.801300000000001</c:v>
                </c:pt>
                <c:pt idx="332">
                  <c:v>24.800899999999999</c:v>
                </c:pt>
                <c:pt idx="333">
                  <c:v>24.8019</c:v>
                </c:pt>
                <c:pt idx="334">
                  <c:v>24.799600000000002</c:v>
                </c:pt>
                <c:pt idx="335">
                  <c:v>24.797699999999999</c:v>
                </c:pt>
                <c:pt idx="336">
                  <c:v>24.7972</c:v>
                </c:pt>
                <c:pt idx="337">
                  <c:v>24.796600000000002</c:v>
                </c:pt>
                <c:pt idx="338">
                  <c:v>24.796500000000002</c:v>
                </c:pt>
                <c:pt idx="339">
                  <c:v>24.794799999999999</c:v>
                </c:pt>
                <c:pt idx="340">
                  <c:v>24.793700000000001</c:v>
                </c:pt>
                <c:pt idx="341">
                  <c:v>24.791399999999999</c:v>
                </c:pt>
                <c:pt idx="342">
                  <c:v>24.790299999999998</c:v>
                </c:pt>
                <c:pt idx="343">
                  <c:v>24.79</c:v>
                </c:pt>
                <c:pt idx="344">
                  <c:v>24.7897</c:v>
                </c:pt>
                <c:pt idx="345">
                  <c:v>24.7895</c:v>
                </c:pt>
                <c:pt idx="346">
                  <c:v>24.787800000000001</c:v>
                </c:pt>
                <c:pt idx="347">
                  <c:v>24.787400000000002</c:v>
                </c:pt>
                <c:pt idx="348">
                  <c:v>24.785900000000002</c:v>
                </c:pt>
                <c:pt idx="349">
                  <c:v>24.784800000000001</c:v>
                </c:pt>
                <c:pt idx="350">
                  <c:v>24.783300000000001</c:v>
                </c:pt>
                <c:pt idx="351">
                  <c:v>24.7821</c:v>
                </c:pt>
                <c:pt idx="352">
                  <c:v>24.782</c:v>
                </c:pt>
                <c:pt idx="353">
                  <c:v>24.780999999999999</c:v>
                </c:pt>
                <c:pt idx="354">
                  <c:v>24.7806</c:v>
                </c:pt>
                <c:pt idx="355">
                  <c:v>24.7806</c:v>
                </c:pt>
                <c:pt idx="356">
                  <c:v>24.7805</c:v>
                </c:pt>
                <c:pt idx="357">
                  <c:v>24.779199999999999</c:v>
                </c:pt>
                <c:pt idx="358">
                  <c:v>24.7803</c:v>
                </c:pt>
                <c:pt idx="359">
                  <c:v>24.779499999999999</c:v>
                </c:pt>
                <c:pt idx="360">
                  <c:v>24.775200000000002</c:v>
                </c:pt>
                <c:pt idx="361">
                  <c:v>24.775400000000001</c:v>
                </c:pt>
                <c:pt idx="362">
                  <c:v>24.774699999999999</c:v>
                </c:pt>
                <c:pt idx="363">
                  <c:v>24.774000000000001</c:v>
                </c:pt>
                <c:pt idx="364">
                  <c:v>24.773599999999998</c:v>
                </c:pt>
                <c:pt idx="365">
                  <c:v>24.773</c:v>
                </c:pt>
                <c:pt idx="366">
                  <c:v>24.773</c:v>
                </c:pt>
                <c:pt idx="367">
                  <c:v>24.773700000000002</c:v>
                </c:pt>
                <c:pt idx="368">
                  <c:v>24.7746</c:v>
                </c:pt>
                <c:pt idx="369">
                  <c:v>24.774999999999999</c:v>
                </c:pt>
                <c:pt idx="370">
                  <c:v>24.772600000000001</c:v>
                </c:pt>
                <c:pt idx="371">
                  <c:v>24.770299999999999</c:v>
                </c:pt>
                <c:pt idx="372">
                  <c:v>24.77</c:v>
                </c:pt>
                <c:pt idx="373">
                  <c:v>24.7685</c:v>
                </c:pt>
                <c:pt idx="374">
                  <c:v>24.768000000000001</c:v>
                </c:pt>
                <c:pt idx="375">
                  <c:v>24.767900000000001</c:v>
                </c:pt>
                <c:pt idx="376">
                  <c:v>24.766500000000001</c:v>
                </c:pt>
                <c:pt idx="377">
                  <c:v>24.765499999999999</c:v>
                </c:pt>
                <c:pt idx="378">
                  <c:v>24.7637</c:v>
                </c:pt>
                <c:pt idx="379">
                  <c:v>24.763100000000001</c:v>
                </c:pt>
                <c:pt idx="380">
                  <c:v>24.763200000000001</c:v>
                </c:pt>
                <c:pt idx="381">
                  <c:v>24.763000000000002</c:v>
                </c:pt>
                <c:pt idx="382">
                  <c:v>24.763000000000002</c:v>
                </c:pt>
                <c:pt idx="383">
                  <c:v>24.763300000000001</c:v>
                </c:pt>
                <c:pt idx="384">
                  <c:v>24.762799999999999</c:v>
                </c:pt>
                <c:pt idx="385">
                  <c:v>24.762</c:v>
                </c:pt>
                <c:pt idx="386">
                  <c:v>24.762499999999999</c:v>
                </c:pt>
                <c:pt idx="387">
                  <c:v>24.7622</c:v>
                </c:pt>
                <c:pt idx="388">
                  <c:v>24.762699999999999</c:v>
                </c:pt>
                <c:pt idx="389">
                  <c:v>24.7623</c:v>
                </c:pt>
                <c:pt idx="390">
                  <c:v>24.7605</c:v>
                </c:pt>
                <c:pt idx="391">
                  <c:v>24.759499999999999</c:v>
                </c:pt>
                <c:pt idx="392">
                  <c:v>24.756900000000002</c:v>
                </c:pt>
                <c:pt idx="393">
                  <c:v>24.755800000000001</c:v>
                </c:pt>
                <c:pt idx="394">
                  <c:v>24.755800000000001</c:v>
                </c:pt>
                <c:pt idx="395">
                  <c:v>24.756</c:v>
                </c:pt>
                <c:pt idx="396">
                  <c:v>24.7545</c:v>
                </c:pt>
                <c:pt idx="397">
                  <c:v>24.754000000000001</c:v>
                </c:pt>
                <c:pt idx="398">
                  <c:v>24.7531</c:v>
                </c:pt>
                <c:pt idx="399">
                  <c:v>24.751999999999999</c:v>
                </c:pt>
                <c:pt idx="400">
                  <c:v>24.7529</c:v>
                </c:pt>
                <c:pt idx="401">
                  <c:v>24.753</c:v>
                </c:pt>
                <c:pt idx="402">
                  <c:v>24.7529</c:v>
                </c:pt>
                <c:pt idx="403">
                  <c:v>24.753599999999999</c:v>
                </c:pt>
                <c:pt idx="404">
                  <c:v>24.752300000000002</c:v>
                </c:pt>
                <c:pt idx="405">
                  <c:v>24.7515</c:v>
                </c:pt>
                <c:pt idx="406">
                  <c:v>24.750299999999999</c:v>
                </c:pt>
                <c:pt idx="407">
                  <c:v>24.748999999999999</c:v>
                </c:pt>
                <c:pt idx="408">
                  <c:v>24.748999999999999</c:v>
                </c:pt>
                <c:pt idx="409">
                  <c:v>24.747599999999998</c:v>
                </c:pt>
                <c:pt idx="410">
                  <c:v>24.747</c:v>
                </c:pt>
                <c:pt idx="411">
                  <c:v>24.747800000000002</c:v>
                </c:pt>
                <c:pt idx="412">
                  <c:v>24.7502</c:v>
                </c:pt>
                <c:pt idx="413">
                  <c:v>24.750599999999999</c:v>
                </c:pt>
                <c:pt idx="414">
                  <c:v>24.749400000000001</c:v>
                </c:pt>
                <c:pt idx="415">
                  <c:v>24.747199999999999</c:v>
                </c:pt>
                <c:pt idx="416">
                  <c:v>24.744900000000001</c:v>
                </c:pt>
                <c:pt idx="417">
                  <c:v>24.743400000000001</c:v>
                </c:pt>
                <c:pt idx="418">
                  <c:v>24.7425</c:v>
                </c:pt>
                <c:pt idx="419">
                  <c:v>24.742000000000001</c:v>
                </c:pt>
                <c:pt idx="420">
                  <c:v>24.743300000000001</c:v>
                </c:pt>
                <c:pt idx="421">
                  <c:v>24.744599999999998</c:v>
                </c:pt>
                <c:pt idx="422">
                  <c:v>24.745000000000001</c:v>
                </c:pt>
                <c:pt idx="423">
                  <c:v>24.744700000000002</c:v>
                </c:pt>
                <c:pt idx="424">
                  <c:v>24.743500000000001</c:v>
                </c:pt>
                <c:pt idx="425">
                  <c:v>24.742699999999999</c:v>
                </c:pt>
                <c:pt idx="426">
                  <c:v>24.741599999999998</c:v>
                </c:pt>
                <c:pt idx="427">
                  <c:v>24.7395</c:v>
                </c:pt>
                <c:pt idx="428">
                  <c:v>24.739100000000001</c:v>
                </c:pt>
                <c:pt idx="429">
                  <c:v>24.739000000000001</c:v>
                </c:pt>
                <c:pt idx="430">
                  <c:v>24.739000000000001</c:v>
                </c:pt>
                <c:pt idx="431">
                  <c:v>24.740400000000001</c:v>
                </c:pt>
                <c:pt idx="432">
                  <c:v>24.7408</c:v>
                </c:pt>
                <c:pt idx="433">
                  <c:v>24.740500000000001</c:v>
                </c:pt>
                <c:pt idx="434">
                  <c:v>24.739699999999999</c:v>
                </c:pt>
                <c:pt idx="435">
                  <c:v>24.7394</c:v>
                </c:pt>
                <c:pt idx="436">
                  <c:v>24.738199999999999</c:v>
                </c:pt>
                <c:pt idx="437">
                  <c:v>24.738</c:v>
                </c:pt>
                <c:pt idx="438">
                  <c:v>24.7376</c:v>
                </c:pt>
                <c:pt idx="439">
                  <c:v>24.735900000000001</c:v>
                </c:pt>
                <c:pt idx="440">
                  <c:v>24.735499999999998</c:v>
                </c:pt>
                <c:pt idx="441">
                  <c:v>24.7334</c:v>
                </c:pt>
                <c:pt idx="442">
                  <c:v>24.733000000000001</c:v>
                </c:pt>
                <c:pt idx="443">
                  <c:v>24.734000000000002</c:v>
                </c:pt>
                <c:pt idx="444">
                  <c:v>24.732900000000001</c:v>
                </c:pt>
                <c:pt idx="445">
                  <c:v>24.732299999999999</c:v>
                </c:pt>
                <c:pt idx="446">
                  <c:v>24.731999999999999</c:v>
                </c:pt>
                <c:pt idx="447">
                  <c:v>24.7315</c:v>
                </c:pt>
                <c:pt idx="448">
                  <c:v>24.730699999999999</c:v>
                </c:pt>
                <c:pt idx="449">
                  <c:v>24.7318</c:v>
                </c:pt>
                <c:pt idx="450">
                  <c:v>24.730699999999999</c:v>
                </c:pt>
                <c:pt idx="451">
                  <c:v>24.731000000000002</c:v>
                </c:pt>
                <c:pt idx="452">
                  <c:v>24.730699999999999</c:v>
                </c:pt>
                <c:pt idx="453">
                  <c:v>24.730499999999999</c:v>
                </c:pt>
                <c:pt idx="454">
                  <c:v>24.7303</c:v>
                </c:pt>
                <c:pt idx="455">
                  <c:v>24.7287</c:v>
                </c:pt>
                <c:pt idx="456">
                  <c:v>24.7286</c:v>
                </c:pt>
                <c:pt idx="457">
                  <c:v>24.728999999999999</c:v>
                </c:pt>
                <c:pt idx="458">
                  <c:v>24.728300000000001</c:v>
                </c:pt>
                <c:pt idx="459">
                  <c:v>24.727499999999999</c:v>
                </c:pt>
                <c:pt idx="460">
                  <c:v>24.727699999999999</c:v>
                </c:pt>
                <c:pt idx="461">
                  <c:v>24.7255</c:v>
                </c:pt>
                <c:pt idx="462">
                  <c:v>24.724699999999999</c:v>
                </c:pt>
                <c:pt idx="463">
                  <c:v>24.7255</c:v>
                </c:pt>
                <c:pt idx="464">
                  <c:v>24.7258</c:v>
                </c:pt>
                <c:pt idx="465">
                  <c:v>24.727399999999999</c:v>
                </c:pt>
                <c:pt idx="466">
                  <c:v>24.728899999999999</c:v>
                </c:pt>
                <c:pt idx="467">
                  <c:v>24.728999999999999</c:v>
                </c:pt>
                <c:pt idx="468">
                  <c:v>24.7301</c:v>
                </c:pt>
                <c:pt idx="469">
                  <c:v>24.7273</c:v>
                </c:pt>
                <c:pt idx="470">
                  <c:v>24.724799999999998</c:v>
                </c:pt>
                <c:pt idx="471">
                  <c:v>24.722999999999999</c:v>
                </c:pt>
                <c:pt idx="472">
                  <c:v>24.722200000000001</c:v>
                </c:pt>
                <c:pt idx="473">
                  <c:v>24.722899999999999</c:v>
                </c:pt>
                <c:pt idx="474">
                  <c:v>24.722799999999999</c:v>
                </c:pt>
                <c:pt idx="475">
                  <c:v>24.722999999999999</c:v>
                </c:pt>
                <c:pt idx="476">
                  <c:v>24.723299999999998</c:v>
                </c:pt>
                <c:pt idx="477">
                  <c:v>24.721900000000002</c:v>
                </c:pt>
                <c:pt idx="478">
                  <c:v>24.722000000000001</c:v>
                </c:pt>
                <c:pt idx="479">
                  <c:v>24.722200000000001</c:v>
                </c:pt>
                <c:pt idx="480">
                  <c:v>24.722200000000001</c:v>
                </c:pt>
                <c:pt idx="481">
                  <c:v>24.722999999999999</c:v>
                </c:pt>
                <c:pt idx="482">
                  <c:v>24.7239</c:v>
                </c:pt>
                <c:pt idx="483">
                  <c:v>24.724900000000002</c:v>
                </c:pt>
                <c:pt idx="484">
                  <c:v>24.723700000000001</c:v>
                </c:pt>
                <c:pt idx="485">
                  <c:v>24.722200000000001</c:v>
                </c:pt>
                <c:pt idx="486">
                  <c:v>24.7211</c:v>
                </c:pt>
                <c:pt idx="487">
                  <c:v>24.719100000000001</c:v>
                </c:pt>
                <c:pt idx="488">
                  <c:v>24.719000000000001</c:v>
                </c:pt>
                <c:pt idx="489">
                  <c:v>24.719000000000001</c:v>
                </c:pt>
                <c:pt idx="490">
                  <c:v>24.718299999999999</c:v>
                </c:pt>
                <c:pt idx="491">
                  <c:v>24.717500000000001</c:v>
                </c:pt>
                <c:pt idx="492">
                  <c:v>24.718699999999998</c:v>
                </c:pt>
                <c:pt idx="493">
                  <c:v>24.7194</c:v>
                </c:pt>
                <c:pt idx="494">
                  <c:v>24.7196</c:v>
                </c:pt>
                <c:pt idx="495">
                  <c:v>24.7195</c:v>
                </c:pt>
                <c:pt idx="496">
                  <c:v>24.719000000000001</c:v>
                </c:pt>
                <c:pt idx="497">
                  <c:v>24.718900000000001</c:v>
                </c:pt>
                <c:pt idx="498">
                  <c:v>24.717700000000001</c:v>
                </c:pt>
                <c:pt idx="499">
                  <c:v>24.716899999999999</c:v>
                </c:pt>
                <c:pt idx="500">
                  <c:v>24.716699999999999</c:v>
                </c:pt>
                <c:pt idx="501">
                  <c:v>24.716699999999999</c:v>
                </c:pt>
                <c:pt idx="502">
                  <c:v>24.716999999999999</c:v>
                </c:pt>
                <c:pt idx="503">
                  <c:v>24.716000000000001</c:v>
                </c:pt>
                <c:pt idx="504">
                  <c:v>24.7164</c:v>
                </c:pt>
                <c:pt idx="505">
                  <c:v>24.7179</c:v>
                </c:pt>
                <c:pt idx="506">
                  <c:v>24.717500000000001</c:v>
                </c:pt>
                <c:pt idx="507">
                  <c:v>24.716000000000001</c:v>
                </c:pt>
                <c:pt idx="508">
                  <c:v>24.7151</c:v>
                </c:pt>
                <c:pt idx="509">
                  <c:v>24.716100000000001</c:v>
                </c:pt>
                <c:pt idx="510">
                  <c:v>24.716699999999999</c:v>
                </c:pt>
                <c:pt idx="511">
                  <c:v>24.718</c:v>
                </c:pt>
                <c:pt idx="512">
                  <c:v>24.7182</c:v>
                </c:pt>
                <c:pt idx="513">
                  <c:v>24.716200000000001</c:v>
                </c:pt>
                <c:pt idx="514">
                  <c:v>24.715800000000002</c:v>
                </c:pt>
                <c:pt idx="515">
                  <c:v>24.715599999999998</c:v>
                </c:pt>
                <c:pt idx="516">
                  <c:v>24.715499999999999</c:v>
                </c:pt>
                <c:pt idx="517">
                  <c:v>24.715</c:v>
                </c:pt>
                <c:pt idx="518">
                  <c:v>24.7135</c:v>
                </c:pt>
                <c:pt idx="519">
                  <c:v>24.7134</c:v>
                </c:pt>
                <c:pt idx="520">
                  <c:v>24.7135</c:v>
                </c:pt>
                <c:pt idx="521">
                  <c:v>24.713200000000001</c:v>
                </c:pt>
                <c:pt idx="522">
                  <c:v>24.713699999999999</c:v>
                </c:pt>
                <c:pt idx="523">
                  <c:v>24.714600000000001</c:v>
                </c:pt>
                <c:pt idx="524">
                  <c:v>24.715</c:v>
                </c:pt>
                <c:pt idx="525">
                  <c:v>24.713699999999999</c:v>
                </c:pt>
                <c:pt idx="526">
                  <c:v>24.712499999999999</c:v>
                </c:pt>
                <c:pt idx="527">
                  <c:v>24.712800000000001</c:v>
                </c:pt>
                <c:pt idx="528">
                  <c:v>24.713000000000001</c:v>
                </c:pt>
                <c:pt idx="529">
                  <c:v>24.713100000000001</c:v>
                </c:pt>
                <c:pt idx="530">
                  <c:v>24.713200000000001</c:v>
                </c:pt>
                <c:pt idx="531">
                  <c:v>24.713999999999999</c:v>
                </c:pt>
                <c:pt idx="532">
                  <c:v>24.713200000000001</c:v>
                </c:pt>
                <c:pt idx="533">
                  <c:v>24.712199999999999</c:v>
                </c:pt>
                <c:pt idx="534">
                  <c:v>24.710999999999999</c:v>
                </c:pt>
                <c:pt idx="535">
                  <c:v>24.711400000000001</c:v>
                </c:pt>
                <c:pt idx="536">
                  <c:v>24.712499999999999</c:v>
                </c:pt>
                <c:pt idx="537">
                  <c:v>24.7134</c:v>
                </c:pt>
                <c:pt idx="538">
                  <c:v>24.712700000000002</c:v>
                </c:pt>
                <c:pt idx="539">
                  <c:v>24.712499999999999</c:v>
                </c:pt>
                <c:pt idx="540">
                  <c:v>24.712399999999999</c:v>
                </c:pt>
                <c:pt idx="541">
                  <c:v>24.712</c:v>
                </c:pt>
                <c:pt idx="542">
                  <c:v>24.713000000000001</c:v>
                </c:pt>
                <c:pt idx="543">
                  <c:v>24.7118</c:v>
                </c:pt>
                <c:pt idx="544">
                  <c:v>24.711200000000002</c:v>
                </c:pt>
                <c:pt idx="545">
                  <c:v>24.710999999999999</c:v>
                </c:pt>
                <c:pt idx="546">
                  <c:v>24.710999999999999</c:v>
                </c:pt>
                <c:pt idx="547">
                  <c:v>24.711600000000001</c:v>
                </c:pt>
                <c:pt idx="548">
                  <c:v>24.712</c:v>
                </c:pt>
                <c:pt idx="549">
                  <c:v>24.711600000000001</c:v>
                </c:pt>
                <c:pt idx="550">
                  <c:v>24.711400000000001</c:v>
                </c:pt>
                <c:pt idx="551">
                  <c:v>24.712299999999999</c:v>
                </c:pt>
                <c:pt idx="552">
                  <c:v>24.712199999999999</c:v>
                </c:pt>
                <c:pt idx="553">
                  <c:v>24.712299999999999</c:v>
                </c:pt>
                <c:pt idx="554">
                  <c:v>24.7119</c:v>
                </c:pt>
                <c:pt idx="555">
                  <c:v>24.711300000000001</c:v>
                </c:pt>
                <c:pt idx="556">
                  <c:v>24.710999999999999</c:v>
                </c:pt>
                <c:pt idx="557">
                  <c:v>24.7102</c:v>
                </c:pt>
                <c:pt idx="558">
                  <c:v>24.710999999999999</c:v>
                </c:pt>
                <c:pt idx="559">
                  <c:v>24.7133</c:v>
                </c:pt>
                <c:pt idx="560">
                  <c:v>24.714600000000001</c:v>
                </c:pt>
                <c:pt idx="561">
                  <c:v>24.714400000000001</c:v>
                </c:pt>
                <c:pt idx="562">
                  <c:v>24.713999999999999</c:v>
                </c:pt>
                <c:pt idx="563">
                  <c:v>24.712</c:v>
                </c:pt>
                <c:pt idx="564">
                  <c:v>24.711600000000001</c:v>
                </c:pt>
                <c:pt idx="565">
                  <c:v>24.711500000000001</c:v>
                </c:pt>
                <c:pt idx="566">
                  <c:v>24.712700000000002</c:v>
                </c:pt>
                <c:pt idx="567">
                  <c:v>24.7133</c:v>
                </c:pt>
                <c:pt idx="568">
                  <c:v>24.712700000000002</c:v>
                </c:pt>
                <c:pt idx="569">
                  <c:v>24.711500000000001</c:v>
                </c:pt>
                <c:pt idx="570">
                  <c:v>24.711500000000001</c:v>
                </c:pt>
                <c:pt idx="571">
                  <c:v>24.710999999999999</c:v>
                </c:pt>
                <c:pt idx="572">
                  <c:v>24.7118</c:v>
                </c:pt>
                <c:pt idx="573">
                  <c:v>24.712</c:v>
                </c:pt>
                <c:pt idx="574">
                  <c:v>24.711500000000001</c:v>
                </c:pt>
                <c:pt idx="575">
                  <c:v>24.710699999999999</c:v>
                </c:pt>
                <c:pt idx="576">
                  <c:v>24.709499999999998</c:v>
                </c:pt>
                <c:pt idx="577">
                  <c:v>24.709900000000001</c:v>
                </c:pt>
                <c:pt idx="578">
                  <c:v>24.711099999999998</c:v>
                </c:pt>
                <c:pt idx="579">
                  <c:v>24.711200000000002</c:v>
                </c:pt>
                <c:pt idx="580">
                  <c:v>24.711500000000001</c:v>
                </c:pt>
                <c:pt idx="581">
                  <c:v>24.711600000000001</c:v>
                </c:pt>
                <c:pt idx="582">
                  <c:v>24.710999999999999</c:v>
                </c:pt>
                <c:pt idx="583">
                  <c:v>24.711500000000001</c:v>
                </c:pt>
                <c:pt idx="584">
                  <c:v>24.711400000000001</c:v>
                </c:pt>
                <c:pt idx="585">
                  <c:v>24.711600000000001</c:v>
                </c:pt>
                <c:pt idx="586">
                  <c:v>24.7104</c:v>
                </c:pt>
                <c:pt idx="587">
                  <c:v>24.7105</c:v>
                </c:pt>
                <c:pt idx="588">
                  <c:v>24.712199999999999</c:v>
                </c:pt>
                <c:pt idx="589">
                  <c:v>24.7117</c:v>
                </c:pt>
                <c:pt idx="590">
                  <c:v>24.713100000000001</c:v>
                </c:pt>
                <c:pt idx="591">
                  <c:v>24.712299999999999</c:v>
                </c:pt>
                <c:pt idx="592">
                  <c:v>24.711200000000002</c:v>
                </c:pt>
                <c:pt idx="593">
                  <c:v>24.712</c:v>
                </c:pt>
                <c:pt idx="594">
                  <c:v>24.711200000000002</c:v>
                </c:pt>
                <c:pt idx="595">
                  <c:v>24.711500000000001</c:v>
                </c:pt>
                <c:pt idx="596">
                  <c:v>24.712</c:v>
                </c:pt>
                <c:pt idx="597">
                  <c:v>24.712800000000001</c:v>
                </c:pt>
                <c:pt idx="598">
                  <c:v>24.714300000000001</c:v>
                </c:pt>
                <c:pt idx="599">
                  <c:v>24.7135</c:v>
                </c:pt>
                <c:pt idx="600">
                  <c:v>24.712800000000001</c:v>
                </c:pt>
                <c:pt idx="601">
                  <c:v>24.712700000000002</c:v>
                </c:pt>
                <c:pt idx="602">
                  <c:v>24.713000000000001</c:v>
                </c:pt>
                <c:pt idx="603">
                  <c:v>24.714200000000002</c:v>
                </c:pt>
                <c:pt idx="604">
                  <c:v>24.7148</c:v>
                </c:pt>
                <c:pt idx="605">
                  <c:v>24.713999999999999</c:v>
                </c:pt>
                <c:pt idx="606">
                  <c:v>24.714099999999998</c:v>
                </c:pt>
                <c:pt idx="607">
                  <c:v>24.713899999999999</c:v>
                </c:pt>
                <c:pt idx="608">
                  <c:v>24.713799999999999</c:v>
                </c:pt>
                <c:pt idx="609">
                  <c:v>24.714099999999998</c:v>
                </c:pt>
                <c:pt idx="610">
                  <c:v>24.7133</c:v>
                </c:pt>
                <c:pt idx="611">
                  <c:v>24.7135</c:v>
                </c:pt>
                <c:pt idx="612">
                  <c:v>24.713999999999999</c:v>
                </c:pt>
                <c:pt idx="613">
                  <c:v>24.713200000000001</c:v>
                </c:pt>
                <c:pt idx="614">
                  <c:v>24.714300000000001</c:v>
                </c:pt>
                <c:pt idx="615">
                  <c:v>24.713999999999999</c:v>
                </c:pt>
                <c:pt idx="616">
                  <c:v>24.713999999999999</c:v>
                </c:pt>
                <c:pt idx="617">
                  <c:v>24.712299999999999</c:v>
                </c:pt>
                <c:pt idx="618">
                  <c:v>24.712199999999999</c:v>
                </c:pt>
                <c:pt idx="619">
                  <c:v>24.711300000000001</c:v>
                </c:pt>
                <c:pt idx="620">
                  <c:v>24.711099999999998</c:v>
                </c:pt>
                <c:pt idx="621">
                  <c:v>24.712599999999998</c:v>
                </c:pt>
                <c:pt idx="622">
                  <c:v>24.713000000000001</c:v>
                </c:pt>
                <c:pt idx="623">
                  <c:v>24.7135</c:v>
                </c:pt>
                <c:pt idx="624">
                  <c:v>24.713899999999999</c:v>
                </c:pt>
                <c:pt idx="625">
                  <c:v>24.7135</c:v>
                </c:pt>
                <c:pt idx="626">
                  <c:v>24.712700000000002</c:v>
                </c:pt>
                <c:pt idx="627">
                  <c:v>24.713899999999999</c:v>
                </c:pt>
                <c:pt idx="628">
                  <c:v>24.712900000000001</c:v>
                </c:pt>
                <c:pt idx="629">
                  <c:v>24.7118</c:v>
                </c:pt>
                <c:pt idx="630">
                  <c:v>24.711300000000001</c:v>
                </c:pt>
                <c:pt idx="631">
                  <c:v>24.711400000000001</c:v>
                </c:pt>
                <c:pt idx="632">
                  <c:v>24.7135</c:v>
                </c:pt>
                <c:pt idx="633">
                  <c:v>24.7135</c:v>
                </c:pt>
                <c:pt idx="634">
                  <c:v>24.714500000000001</c:v>
                </c:pt>
                <c:pt idx="635">
                  <c:v>24.713999999999999</c:v>
                </c:pt>
                <c:pt idx="636">
                  <c:v>24.713799999999999</c:v>
                </c:pt>
                <c:pt idx="637">
                  <c:v>24.7148</c:v>
                </c:pt>
                <c:pt idx="638">
                  <c:v>24.715199999999999</c:v>
                </c:pt>
                <c:pt idx="639">
                  <c:v>24.716699999999999</c:v>
                </c:pt>
                <c:pt idx="640">
                  <c:v>24.717700000000001</c:v>
                </c:pt>
                <c:pt idx="641">
                  <c:v>24.717500000000001</c:v>
                </c:pt>
                <c:pt idx="642">
                  <c:v>24.717199999999998</c:v>
                </c:pt>
                <c:pt idx="643">
                  <c:v>24.716999999999999</c:v>
                </c:pt>
                <c:pt idx="644">
                  <c:v>24.715900000000001</c:v>
                </c:pt>
                <c:pt idx="645">
                  <c:v>24.715499999999999</c:v>
                </c:pt>
                <c:pt idx="646">
                  <c:v>24.715499999999999</c:v>
                </c:pt>
                <c:pt idx="647">
                  <c:v>24.716699999999999</c:v>
                </c:pt>
                <c:pt idx="648">
                  <c:v>24.718800000000002</c:v>
                </c:pt>
                <c:pt idx="649">
                  <c:v>24.7193</c:v>
                </c:pt>
                <c:pt idx="650">
                  <c:v>24.719000000000001</c:v>
                </c:pt>
                <c:pt idx="651">
                  <c:v>24.7197</c:v>
                </c:pt>
                <c:pt idx="652">
                  <c:v>24.720300000000002</c:v>
                </c:pt>
                <c:pt idx="653">
                  <c:v>24.720800000000001</c:v>
                </c:pt>
                <c:pt idx="654">
                  <c:v>24.7196</c:v>
                </c:pt>
                <c:pt idx="655">
                  <c:v>24.718299999999999</c:v>
                </c:pt>
                <c:pt idx="656">
                  <c:v>24.7164</c:v>
                </c:pt>
                <c:pt idx="657">
                  <c:v>24.7165</c:v>
                </c:pt>
                <c:pt idx="658">
                  <c:v>24.716799999999999</c:v>
                </c:pt>
                <c:pt idx="659">
                  <c:v>24.7149</c:v>
                </c:pt>
                <c:pt idx="660">
                  <c:v>24.715</c:v>
                </c:pt>
                <c:pt idx="661">
                  <c:v>24.714600000000001</c:v>
                </c:pt>
                <c:pt idx="662">
                  <c:v>24.714500000000001</c:v>
                </c:pt>
                <c:pt idx="663">
                  <c:v>24.717700000000001</c:v>
                </c:pt>
                <c:pt idx="664">
                  <c:v>24.718499999999999</c:v>
                </c:pt>
                <c:pt idx="665">
                  <c:v>24.720099999999999</c:v>
                </c:pt>
                <c:pt idx="666">
                  <c:v>24.721499999999999</c:v>
                </c:pt>
                <c:pt idx="667">
                  <c:v>24.721499999999999</c:v>
                </c:pt>
                <c:pt idx="668">
                  <c:v>24.721699999999998</c:v>
                </c:pt>
                <c:pt idx="669">
                  <c:v>24.720800000000001</c:v>
                </c:pt>
                <c:pt idx="670">
                  <c:v>24.720400000000001</c:v>
                </c:pt>
                <c:pt idx="671">
                  <c:v>24.720199999999998</c:v>
                </c:pt>
                <c:pt idx="672">
                  <c:v>24.721499999999999</c:v>
                </c:pt>
                <c:pt idx="673">
                  <c:v>24.7227</c:v>
                </c:pt>
                <c:pt idx="674">
                  <c:v>24.722000000000001</c:v>
                </c:pt>
                <c:pt idx="675">
                  <c:v>24.720099999999999</c:v>
                </c:pt>
                <c:pt idx="676">
                  <c:v>24.7181</c:v>
                </c:pt>
                <c:pt idx="677">
                  <c:v>24.718299999999999</c:v>
                </c:pt>
                <c:pt idx="678">
                  <c:v>24.7197</c:v>
                </c:pt>
                <c:pt idx="679">
                  <c:v>24.721699999999998</c:v>
                </c:pt>
                <c:pt idx="680">
                  <c:v>24.7225</c:v>
                </c:pt>
                <c:pt idx="681">
                  <c:v>24.722000000000001</c:v>
                </c:pt>
                <c:pt idx="682">
                  <c:v>24.7212</c:v>
                </c:pt>
                <c:pt idx="683">
                  <c:v>24.722999999999999</c:v>
                </c:pt>
                <c:pt idx="684">
                  <c:v>24.724</c:v>
                </c:pt>
                <c:pt idx="685">
                  <c:v>24.724499999999999</c:v>
                </c:pt>
                <c:pt idx="686">
                  <c:v>24.7239</c:v>
                </c:pt>
                <c:pt idx="687">
                  <c:v>24.723099999999999</c:v>
                </c:pt>
                <c:pt idx="688">
                  <c:v>24.724299999999999</c:v>
                </c:pt>
                <c:pt idx="689">
                  <c:v>24.724</c:v>
                </c:pt>
                <c:pt idx="690">
                  <c:v>24.723099999999999</c:v>
                </c:pt>
                <c:pt idx="691">
                  <c:v>24.723800000000001</c:v>
                </c:pt>
                <c:pt idx="692">
                  <c:v>24.722799999999999</c:v>
                </c:pt>
                <c:pt idx="693">
                  <c:v>24.721900000000002</c:v>
                </c:pt>
                <c:pt idx="694">
                  <c:v>24.722999999999999</c:v>
                </c:pt>
                <c:pt idx="695">
                  <c:v>24.722999999999999</c:v>
                </c:pt>
                <c:pt idx="696">
                  <c:v>24.722000000000001</c:v>
                </c:pt>
                <c:pt idx="697">
                  <c:v>24.7226</c:v>
                </c:pt>
                <c:pt idx="698">
                  <c:v>24.723800000000001</c:v>
                </c:pt>
                <c:pt idx="699">
                  <c:v>24.724900000000002</c:v>
                </c:pt>
                <c:pt idx="700">
                  <c:v>24.726400000000002</c:v>
                </c:pt>
                <c:pt idx="701">
                  <c:v>24.7258</c:v>
                </c:pt>
                <c:pt idx="702">
                  <c:v>24.7242</c:v>
                </c:pt>
                <c:pt idx="703">
                  <c:v>24.723299999999998</c:v>
                </c:pt>
                <c:pt idx="704">
                  <c:v>24.724599999999999</c:v>
                </c:pt>
                <c:pt idx="705">
                  <c:v>24.726199999999999</c:v>
                </c:pt>
                <c:pt idx="706">
                  <c:v>24.7255</c:v>
                </c:pt>
                <c:pt idx="707">
                  <c:v>24.726900000000001</c:v>
                </c:pt>
                <c:pt idx="708">
                  <c:v>24.726700000000001</c:v>
                </c:pt>
                <c:pt idx="709">
                  <c:v>24.726500000000001</c:v>
                </c:pt>
                <c:pt idx="710">
                  <c:v>24.726099999999999</c:v>
                </c:pt>
                <c:pt idx="711">
                  <c:v>24.724399999999999</c:v>
                </c:pt>
                <c:pt idx="712">
                  <c:v>24.7254</c:v>
                </c:pt>
                <c:pt idx="713">
                  <c:v>24.728200000000001</c:v>
                </c:pt>
                <c:pt idx="714">
                  <c:v>24.730399999999999</c:v>
                </c:pt>
                <c:pt idx="715">
                  <c:v>24.731300000000001</c:v>
                </c:pt>
                <c:pt idx="716">
                  <c:v>24.730699999999999</c:v>
                </c:pt>
                <c:pt idx="717">
                  <c:v>24.729700000000001</c:v>
                </c:pt>
                <c:pt idx="718">
                  <c:v>24.729299999999999</c:v>
                </c:pt>
                <c:pt idx="719">
                  <c:v>24.7303</c:v>
                </c:pt>
                <c:pt idx="720">
                  <c:v>24.730499999999999</c:v>
                </c:pt>
                <c:pt idx="721">
                  <c:v>24.7301</c:v>
                </c:pt>
                <c:pt idx="722">
                  <c:v>24.7315</c:v>
                </c:pt>
                <c:pt idx="723">
                  <c:v>24.7302</c:v>
                </c:pt>
                <c:pt idx="724">
                  <c:v>24.7316</c:v>
                </c:pt>
                <c:pt idx="725">
                  <c:v>24.732399999999998</c:v>
                </c:pt>
                <c:pt idx="726">
                  <c:v>24.731400000000001</c:v>
                </c:pt>
                <c:pt idx="727">
                  <c:v>24.731000000000002</c:v>
                </c:pt>
                <c:pt idx="728">
                  <c:v>24.7318</c:v>
                </c:pt>
                <c:pt idx="729">
                  <c:v>24.7316</c:v>
                </c:pt>
                <c:pt idx="730">
                  <c:v>24.7318</c:v>
                </c:pt>
                <c:pt idx="731">
                  <c:v>24.732900000000001</c:v>
                </c:pt>
                <c:pt idx="732">
                  <c:v>24.732500000000002</c:v>
                </c:pt>
                <c:pt idx="733">
                  <c:v>24.731999999999999</c:v>
                </c:pt>
                <c:pt idx="734">
                  <c:v>24.731999999999999</c:v>
                </c:pt>
                <c:pt idx="735">
                  <c:v>24.732900000000001</c:v>
                </c:pt>
                <c:pt idx="736">
                  <c:v>24.735099999999999</c:v>
                </c:pt>
                <c:pt idx="737">
                  <c:v>24.737200000000001</c:v>
                </c:pt>
                <c:pt idx="738">
                  <c:v>24.736999999999998</c:v>
                </c:pt>
                <c:pt idx="739">
                  <c:v>24.7363</c:v>
                </c:pt>
                <c:pt idx="740">
                  <c:v>24.734999999999999</c:v>
                </c:pt>
                <c:pt idx="741">
                  <c:v>24.7347</c:v>
                </c:pt>
                <c:pt idx="742">
                  <c:v>24.733799999999999</c:v>
                </c:pt>
                <c:pt idx="743">
                  <c:v>24.7347</c:v>
                </c:pt>
                <c:pt idx="744">
                  <c:v>24.736000000000001</c:v>
                </c:pt>
                <c:pt idx="745">
                  <c:v>24.735499999999998</c:v>
                </c:pt>
                <c:pt idx="746">
                  <c:v>24.736499999999999</c:v>
                </c:pt>
                <c:pt idx="747">
                  <c:v>24.737400000000001</c:v>
                </c:pt>
                <c:pt idx="748">
                  <c:v>24.735800000000001</c:v>
                </c:pt>
                <c:pt idx="749">
                  <c:v>24.735800000000001</c:v>
                </c:pt>
                <c:pt idx="750">
                  <c:v>24.734999999999999</c:v>
                </c:pt>
                <c:pt idx="751">
                  <c:v>24.735800000000001</c:v>
                </c:pt>
                <c:pt idx="752">
                  <c:v>24.7362</c:v>
                </c:pt>
                <c:pt idx="753">
                  <c:v>24.7363</c:v>
                </c:pt>
                <c:pt idx="754">
                  <c:v>24.737200000000001</c:v>
                </c:pt>
                <c:pt idx="755">
                  <c:v>24.7377</c:v>
                </c:pt>
                <c:pt idx="756">
                  <c:v>24.738099999999999</c:v>
                </c:pt>
                <c:pt idx="757">
                  <c:v>24.738299999999999</c:v>
                </c:pt>
                <c:pt idx="758">
                  <c:v>24.738800000000001</c:v>
                </c:pt>
                <c:pt idx="759">
                  <c:v>24.738299999999999</c:v>
                </c:pt>
                <c:pt idx="760">
                  <c:v>24.738800000000001</c:v>
                </c:pt>
                <c:pt idx="761">
                  <c:v>24.738</c:v>
                </c:pt>
                <c:pt idx="762">
                  <c:v>24.738199999999999</c:v>
                </c:pt>
                <c:pt idx="763">
                  <c:v>24.739699999999999</c:v>
                </c:pt>
                <c:pt idx="764">
                  <c:v>24.739799999999999</c:v>
                </c:pt>
                <c:pt idx="765">
                  <c:v>24.740500000000001</c:v>
                </c:pt>
                <c:pt idx="766">
                  <c:v>24.7424</c:v>
                </c:pt>
                <c:pt idx="767">
                  <c:v>24.742000000000001</c:v>
                </c:pt>
                <c:pt idx="768">
                  <c:v>24.741599999999998</c:v>
                </c:pt>
                <c:pt idx="769">
                  <c:v>24.7423</c:v>
                </c:pt>
                <c:pt idx="770">
                  <c:v>24.741499999999998</c:v>
                </c:pt>
                <c:pt idx="771">
                  <c:v>24.742599999999999</c:v>
                </c:pt>
                <c:pt idx="772">
                  <c:v>24.743300000000001</c:v>
                </c:pt>
                <c:pt idx="773">
                  <c:v>24.743400000000001</c:v>
                </c:pt>
                <c:pt idx="774">
                  <c:v>24.7425</c:v>
                </c:pt>
                <c:pt idx="775">
                  <c:v>24.7423</c:v>
                </c:pt>
                <c:pt idx="776">
                  <c:v>24.744</c:v>
                </c:pt>
                <c:pt idx="777">
                  <c:v>24.743600000000001</c:v>
                </c:pt>
                <c:pt idx="778">
                  <c:v>24.744399999999999</c:v>
                </c:pt>
                <c:pt idx="779">
                  <c:v>24.744</c:v>
                </c:pt>
                <c:pt idx="780">
                  <c:v>24.742999999999999</c:v>
                </c:pt>
                <c:pt idx="781">
                  <c:v>24.744</c:v>
                </c:pt>
                <c:pt idx="782">
                  <c:v>24.744700000000002</c:v>
                </c:pt>
                <c:pt idx="783">
                  <c:v>24.745699999999999</c:v>
                </c:pt>
                <c:pt idx="784">
                  <c:v>24.747499999999999</c:v>
                </c:pt>
                <c:pt idx="785">
                  <c:v>24.748100000000001</c:v>
                </c:pt>
                <c:pt idx="786">
                  <c:v>24.749300000000002</c:v>
                </c:pt>
                <c:pt idx="787">
                  <c:v>24.748799999999999</c:v>
                </c:pt>
                <c:pt idx="788">
                  <c:v>24.7485</c:v>
                </c:pt>
                <c:pt idx="789">
                  <c:v>24.749700000000001</c:v>
                </c:pt>
                <c:pt idx="790">
                  <c:v>24.748999999999999</c:v>
                </c:pt>
                <c:pt idx="791">
                  <c:v>24.749500000000001</c:v>
                </c:pt>
                <c:pt idx="792">
                  <c:v>24.750900000000001</c:v>
                </c:pt>
                <c:pt idx="793">
                  <c:v>24.749500000000001</c:v>
                </c:pt>
                <c:pt idx="794">
                  <c:v>24.749700000000001</c:v>
                </c:pt>
                <c:pt idx="795">
                  <c:v>24.750499999999999</c:v>
                </c:pt>
                <c:pt idx="796">
                  <c:v>24.750800000000002</c:v>
                </c:pt>
                <c:pt idx="797">
                  <c:v>24.751000000000001</c:v>
                </c:pt>
                <c:pt idx="798">
                  <c:v>24.750699999999998</c:v>
                </c:pt>
                <c:pt idx="799">
                  <c:v>24.749199999999998</c:v>
                </c:pt>
                <c:pt idx="800">
                  <c:v>24.746500000000001</c:v>
                </c:pt>
                <c:pt idx="801">
                  <c:v>24.747699999999998</c:v>
                </c:pt>
                <c:pt idx="802">
                  <c:v>24.749500000000001</c:v>
                </c:pt>
                <c:pt idx="803">
                  <c:v>24.750900000000001</c:v>
                </c:pt>
                <c:pt idx="804">
                  <c:v>24.752800000000001</c:v>
                </c:pt>
                <c:pt idx="805">
                  <c:v>24.753</c:v>
                </c:pt>
                <c:pt idx="806">
                  <c:v>24.752500000000001</c:v>
                </c:pt>
                <c:pt idx="807">
                  <c:v>24.753499999999999</c:v>
                </c:pt>
                <c:pt idx="808">
                  <c:v>24.753</c:v>
                </c:pt>
                <c:pt idx="809">
                  <c:v>24.7529</c:v>
                </c:pt>
                <c:pt idx="810">
                  <c:v>24.752800000000001</c:v>
                </c:pt>
                <c:pt idx="811">
                  <c:v>24.753</c:v>
                </c:pt>
                <c:pt idx="812">
                  <c:v>24.7531</c:v>
                </c:pt>
                <c:pt idx="813">
                  <c:v>24.753399999999999</c:v>
                </c:pt>
                <c:pt idx="814">
                  <c:v>24.753299999999999</c:v>
                </c:pt>
                <c:pt idx="815">
                  <c:v>24.753900000000002</c:v>
                </c:pt>
                <c:pt idx="816">
                  <c:v>24.755199999999999</c:v>
                </c:pt>
                <c:pt idx="817">
                  <c:v>24.7546</c:v>
                </c:pt>
                <c:pt idx="818">
                  <c:v>24.756</c:v>
                </c:pt>
                <c:pt idx="819">
                  <c:v>24.7563</c:v>
                </c:pt>
                <c:pt idx="820">
                  <c:v>24.757200000000001</c:v>
                </c:pt>
                <c:pt idx="821">
                  <c:v>24.757999999999999</c:v>
                </c:pt>
                <c:pt idx="822">
                  <c:v>24.7576</c:v>
                </c:pt>
                <c:pt idx="823">
                  <c:v>24.759</c:v>
                </c:pt>
                <c:pt idx="824">
                  <c:v>24.759</c:v>
                </c:pt>
                <c:pt idx="825">
                  <c:v>24.758199999999999</c:v>
                </c:pt>
                <c:pt idx="826">
                  <c:v>24.759</c:v>
                </c:pt>
                <c:pt idx="827">
                  <c:v>24.758900000000001</c:v>
                </c:pt>
                <c:pt idx="828">
                  <c:v>24.757999999999999</c:v>
                </c:pt>
                <c:pt idx="829">
                  <c:v>24.759799999999998</c:v>
                </c:pt>
                <c:pt idx="830">
                  <c:v>24.758400000000002</c:v>
                </c:pt>
                <c:pt idx="831">
                  <c:v>24.758600000000001</c:v>
                </c:pt>
                <c:pt idx="832">
                  <c:v>24.76</c:v>
                </c:pt>
                <c:pt idx="833">
                  <c:v>24.759699999999999</c:v>
                </c:pt>
                <c:pt idx="834">
                  <c:v>24.761500000000002</c:v>
                </c:pt>
                <c:pt idx="835">
                  <c:v>24.761199999999999</c:v>
                </c:pt>
                <c:pt idx="836">
                  <c:v>24.7624</c:v>
                </c:pt>
                <c:pt idx="837">
                  <c:v>24.764099999999999</c:v>
                </c:pt>
                <c:pt idx="838">
                  <c:v>24.764600000000002</c:v>
                </c:pt>
                <c:pt idx="839">
                  <c:v>24.7637</c:v>
                </c:pt>
                <c:pt idx="840">
                  <c:v>24.763100000000001</c:v>
                </c:pt>
                <c:pt idx="841">
                  <c:v>24.763100000000001</c:v>
                </c:pt>
                <c:pt idx="842">
                  <c:v>24.764299999999999</c:v>
                </c:pt>
                <c:pt idx="843">
                  <c:v>24.764399999999998</c:v>
                </c:pt>
                <c:pt idx="844">
                  <c:v>24.7636</c:v>
                </c:pt>
                <c:pt idx="845">
                  <c:v>24.763999999999999</c:v>
                </c:pt>
                <c:pt idx="846">
                  <c:v>24.763999999999999</c:v>
                </c:pt>
                <c:pt idx="847">
                  <c:v>24.764399999999998</c:v>
                </c:pt>
                <c:pt idx="848">
                  <c:v>24.7639</c:v>
                </c:pt>
                <c:pt idx="849">
                  <c:v>24.764800000000001</c:v>
                </c:pt>
                <c:pt idx="850">
                  <c:v>24.765000000000001</c:v>
                </c:pt>
                <c:pt idx="851">
                  <c:v>24.765599999999999</c:v>
                </c:pt>
                <c:pt idx="852">
                  <c:v>24.764900000000001</c:v>
                </c:pt>
                <c:pt idx="853">
                  <c:v>24.764500000000002</c:v>
                </c:pt>
                <c:pt idx="854">
                  <c:v>24.765499999999999</c:v>
                </c:pt>
                <c:pt idx="855">
                  <c:v>24.766100000000002</c:v>
                </c:pt>
                <c:pt idx="856">
                  <c:v>24.766500000000001</c:v>
                </c:pt>
                <c:pt idx="857">
                  <c:v>24.767299999999999</c:v>
                </c:pt>
                <c:pt idx="858">
                  <c:v>24.767600000000002</c:v>
                </c:pt>
                <c:pt idx="859">
                  <c:v>24.767199999999999</c:v>
                </c:pt>
                <c:pt idx="860">
                  <c:v>24.768000000000001</c:v>
                </c:pt>
                <c:pt idx="861">
                  <c:v>24.767900000000001</c:v>
                </c:pt>
                <c:pt idx="862">
                  <c:v>24.7684</c:v>
                </c:pt>
                <c:pt idx="863">
                  <c:v>24.768000000000001</c:v>
                </c:pt>
                <c:pt idx="864">
                  <c:v>24.767499999999998</c:v>
                </c:pt>
                <c:pt idx="865">
                  <c:v>24.768999999999998</c:v>
                </c:pt>
                <c:pt idx="866">
                  <c:v>24.77</c:v>
                </c:pt>
                <c:pt idx="867">
                  <c:v>24.770299999999999</c:v>
                </c:pt>
                <c:pt idx="868">
                  <c:v>24.7715</c:v>
                </c:pt>
                <c:pt idx="869">
                  <c:v>24.7713</c:v>
                </c:pt>
                <c:pt idx="870">
                  <c:v>24.771699999999999</c:v>
                </c:pt>
                <c:pt idx="871">
                  <c:v>24.7714</c:v>
                </c:pt>
                <c:pt idx="872">
                  <c:v>24.772400000000001</c:v>
                </c:pt>
                <c:pt idx="873">
                  <c:v>24.773</c:v>
                </c:pt>
                <c:pt idx="874">
                  <c:v>24.774000000000001</c:v>
                </c:pt>
                <c:pt idx="875">
                  <c:v>24.774699999999999</c:v>
                </c:pt>
                <c:pt idx="876">
                  <c:v>24.776499999999999</c:v>
                </c:pt>
                <c:pt idx="877">
                  <c:v>24.7775</c:v>
                </c:pt>
                <c:pt idx="878">
                  <c:v>24.7774</c:v>
                </c:pt>
                <c:pt idx="879">
                  <c:v>24.777999999999999</c:v>
                </c:pt>
                <c:pt idx="880">
                  <c:v>24.7774</c:v>
                </c:pt>
                <c:pt idx="881">
                  <c:v>24.777000000000001</c:v>
                </c:pt>
                <c:pt idx="882">
                  <c:v>24.7774</c:v>
                </c:pt>
                <c:pt idx="883">
                  <c:v>24.778500000000001</c:v>
                </c:pt>
                <c:pt idx="884">
                  <c:v>24.779299999999999</c:v>
                </c:pt>
                <c:pt idx="885">
                  <c:v>24.781199999999998</c:v>
                </c:pt>
                <c:pt idx="886">
                  <c:v>24.780799999999999</c:v>
                </c:pt>
                <c:pt idx="887">
                  <c:v>24.779900000000001</c:v>
                </c:pt>
                <c:pt idx="888">
                  <c:v>24.779499999999999</c:v>
                </c:pt>
                <c:pt idx="889">
                  <c:v>24.780100000000001</c:v>
                </c:pt>
                <c:pt idx="890">
                  <c:v>24.780999999999999</c:v>
                </c:pt>
                <c:pt idx="891">
                  <c:v>24.780999999999999</c:v>
                </c:pt>
                <c:pt idx="892">
                  <c:v>24.7807</c:v>
                </c:pt>
                <c:pt idx="893">
                  <c:v>24.7804</c:v>
                </c:pt>
                <c:pt idx="894">
                  <c:v>24.781099999999999</c:v>
                </c:pt>
                <c:pt idx="895">
                  <c:v>24.781500000000001</c:v>
                </c:pt>
                <c:pt idx="896">
                  <c:v>24.781700000000001</c:v>
                </c:pt>
                <c:pt idx="897">
                  <c:v>24.782800000000002</c:v>
                </c:pt>
                <c:pt idx="898">
                  <c:v>24.782</c:v>
                </c:pt>
                <c:pt idx="899">
                  <c:v>24.782499999999999</c:v>
                </c:pt>
                <c:pt idx="900">
                  <c:v>24.781700000000001</c:v>
                </c:pt>
                <c:pt idx="901">
                  <c:v>24.781500000000001</c:v>
                </c:pt>
                <c:pt idx="902">
                  <c:v>24.782</c:v>
                </c:pt>
                <c:pt idx="903">
                  <c:v>24.782399999999999</c:v>
                </c:pt>
                <c:pt idx="904">
                  <c:v>24.784099999999999</c:v>
                </c:pt>
                <c:pt idx="905">
                  <c:v>24.784300000000002</c:v>
                </c:pt>
                <c:pt idx="906">
                  <c:v>24.784400000000002</c:v>
                </c:pt>
                <c:pt idx="907">
                  <c:v>24.784400000000002</c:v>
                </c:pt>
                <c:pt idx="908">
                  <c:v>24.7835</c:v>
                </c:pt>
                <c:pt idx="909">
                  <c:v>24.784700000000001</c:v>
                </c:pt>
                <c:pt idx="910">
                  <c:v>24.785499999999999</c:v>
                </c:pt>
                <c:pt idx="911">
                  <c:v>24.787299999999998</c:v>
                </c:pt>
                <c:pt idx="912">
                  <c:v>24.787500000000001</c:v>
                </c:pt>
                <c:pt idx="913">
                  <c:v>24.7897</c:v>
                </c:pt>
                <c:pt idx="914">
                  <c:v>24.79</c:v>
                </c:pt>
                <c:pt idx="915">
                  <c:v>24.790800000000001</c:v>
                </c:pt>
                <c:pt idx="916">
                  <c:v>24.791</c:v>
                </c:pt>
                <c:pt idx="917">
                  <c:v>24.79</c:v>
                </c:pt>
                <c:pt idx="918">
                  <c:v>24.789400000000001</c:v>
                </c:pt>
                <c:pt idx="919">
                  <c:v>24.788699999999999</c:v>
                </c:pt>
                <c:pt idx="920">
                  <c:v>24.7896</c:v>
                </c:pt>
                <c:pt idx="921">
                  <c:v>24.792200000000001</c:v>
                </c:pt>
                <c:pt idx="922">
                  <c:v>24.7926</c:v>
                </c:pt>
                <c:pt idx="923">
                  <c:v>24.7942</c:v>
                </c:pt>
                <c:pt idx="924">
                  <c:v>24.7927</c:v>
                </c:pt>
                <c:pt idx="925">
                  <c:v>24.792000000000002</c:v>
                </c:pt>
                <c:pt idx="926">
                  <c:v>24.791499999999999</c:v>
                </c:pt>
                <c:pt idx="927">
                  <c:v>24.790600000000001</c:v>
                </c:pt>
                <c:pt idx="928">
                  <c:v>24.7926</c:v>
                </c:pt>
                <c:pt idx="929">
                  <c:v>24.792999999999999</c:v>
                </c:pt>
                <c:pt idx="930">
                  <c:v>24.793500000000002</c:v>
                </c:pt>
                <c:pt idx="931">
                  <c:v>24.795200000000001</c:v>
                </c:pt>
                <c:pt idx="932">
                  <c:v>24.794699999999999</c:v>
                </c:pt>
                <c:pt idx="933">
                  <c:v>24.794499999999999</c:v>
                </c:pt>
                <c:pt idx="934">
                  <c:v>24.794599999999999</c:v>
                </c:pt>
                <c:pt idx="935">
                  <c:v>24.795000000000002</c:v>
                </c:pt>
                <c:pt idx="936">
                  <c:v>24.794499999999999</c:v>
                </c:pt>
                <c:pt idx="937">
                  <c:v>24.793700000000001</c:v>
                </c:pt>
                <c:pt idx="938">
                  <c:v>24.794699999999999</c:v>
                </c:pt>
                <c:pt idx="939">
                  <c:v>24.793900000000001</c:v>
                </c:pt>
                <c:pt idx="940">
                  <c:v>24.795300000000001</c:v>
                </c:pt>
                <c:pt idx="941">
                  <c:v>24.796800000000001</c:v>
                </c:pt>
                <c:pt idx="942">
                  <c:v>24.796299999999999</c:v>
                </c:pt>
                <c:pt idx="943">
                  <c:v>24.796299999999999</c:v>
                </c:pt>
                <c:pt idx="944">
                  <c:v>24.797000000000001</c:v>
                </c:pt>
                <c:pt idx="945">
                  <c:v>24.796299999999999</c:v>
                </c:pt>
                <c:pt idx="946">
                  <c:v>24.796700000000001</c:v>
                </c:pt>
                <c:pt idx="947">
                  <c:v>24.798300000000001</c:v>
                </c:pt>
                <c:pt idx="948">
                  <c:v>24.7989</c:v>
                </c:pt>
                <c:pt idx="949">
                  <c:v>24.801300000000001</c:v>
                </c:pt>
                <c:pt idx="950">
                  <c:v>24.802800000000001</c:v>
                </c:pt>
                <c:pt idx="951">
                  <c:v>24.802700000000002</c:v>
                </c:pt>
                <c:pt idx="952">
                  <c:v>24.803000000000001</c:v>
                </c:pt>
                <c:pt idx="953">
                  <c:v>24.803799999999999</c:v>
                </c:pt>
                <c:pt idx="954">
                  <c:v>24.801200000000001</c:v>
                </c:pt>
                <c:pt idx="955">
                  <c:v>24.801300000000001</c:v>
                </c:pt>
                <c:pt idx="956">
                  <c:v>24.801400000000001</c:v>
                </c:pt>
                <c:pt idx="957">
                  <c:v>24.802</c:v>
                </c:pt>
                <c:pt idx="958">
                  <c:v>24.802700000000002</c:v>
                </c:pt>
                <c:pt idx="959">
                  <c:v>24.805499999999999</c:v>
                </c:pt>
                <c:pt idx="960">
                  <c:v>24.806899999999999</c:v>
                </c:pt>
                <c:pt idx="961">
                  <c:v>24.8062</c:v>
                </c:pt>
                <c:pt idx="962">
                  <c:v>24.807400000000001</c:v>
                </c:pt>
                <c:pt idx="963">
                  <c:v>24.807500000000001</c:v>
                </c:pt>
                <c:pt idx="964">
                  <c:v>24.805499999999999</c:v>
                </c:pt>
                <c:pt idx="965">
                  <c:v>24.805299999999999</c:v>
                </c:pt>
                <c:pt idx="966">
                  <c:v>24.805</c:v>
                </c:pt>
                <c:pt idx="967">
                  <c:v>24.805</c:v>
                </c:pt>
                <c:pt idx="968">
                  <c:v>24.805800000000001</c:v>
                </c:pt>
                <c:pt idx="969">
                  <c:v>24.806000000000001</c:v>
                </c:pt>
                <c:pt idx="970">
                  <c:v>24.807300000000001</c:v>
                </c:pt>
                <c:pt idx="971">
                  <c:v>24.808299999999999</c:v>
                </c:pt>
                <c:pt idx="972">
                  <c:v>24.810500000000001</c:v>
                </c:pt>
                <c:pt idx="973">
                  <c:v>24.811</c:v>
                </c:pt>
                <c:pt idx="974">
                  <c:v>24.810700000000001</c:v>
                </c:pt>
                <c:pt idx="975">
                  <c:v>24.811299999999999</c:v>
                </c:pt>
                <c:pt idx="976">
                  <c:v>24.811299999999999</c:v>
                </c:pt>
                <c:pt idx="977">
                  <c:v>24.810600000000001</c:v>
                </c:pt>
                <c:pt idx="978">
                  <c:v>24.8109</c:v>
                </c:pt>
                <c:pt idx="979">
                  <c:v>24.8123</c:v>
                </c:pt>
                <c:pt idx="980">
                  <c:v>24.812100000000001</c:v>
                </c:pt>
                <c:pt idx="981">
                  <c:v>24.813600000000001</c:v>
                </c:pt>
                <c:pt idx="982">
                  <c:v>24.814499999999999</c:v>
                </c:pt>
                <c:pt idx="983">
                  <c:v>24.814</c:v>
                </c:pt>
                <c:pt idx="984">
                  <c:v>24.813400000000001</c:v>
                </c:pt>
                <c:pt idx="985">
                  <c:v>24.812999999999999</c:v>
                </c:pt>
                <c:pt idx="986">
                  <c:v>24.812999999999999</c:v>
                </c:pt>
                <c:pt idx="987">
                  <c:v>24.812999999999999</c:v>
                </c:pt>
                <c:pt idx="988">
                  <c:v>24.814299999999999</c:v>
                </c:pt>
                <c:pt idx="989">
                  <c:v>24.814699999999998</c:v>
                </c:pt>
                <c:pt idx="990">
                  <c:v>24.814299999999999</c:v>
                </c:pt>
                <c:pt idx="991">
                  <c:v>24.814399999999999</c:v>
                </c:pt>
                <c:pt idx="992">
                  <c:v>24.815000000000001</c:v>
                </c:pt>
                <c:pt idx="993">
                  <c:v>24.816500000000001</c:v>
                </c:pt>
                <c:pt idx="994">
                  <c:v>24.816700000000001</c:v>
                </c:pt>
                <c:pt idx="995">
                  <c:v>24.815799999999999</c:v>
                </c:pt>
                <c:pt idx="996">
                  <c:v>24.814699999999998</c:v>
                </c:pt>
                <c:pt idx="997">
                  <c:v>24.814499999999999</c:v>
                </c:pt>
                <c:pt idx="998">
                  <c:v>24.815000000000001</c:v>
                </c:pt>
                <c:pt idx="999">
                  <c:v>24.817</c:v>
                </c:pt>
                <c:pt idx="1000">
                  <c:v>24.820499999999999</c:v>
                </c:pt>
                <c:pt idx="1001">
                  <c:v>24.821899999999999</c:v>
                </c:pt>
                <c:pt idx="1002">
                  <c:v>24.8217</c:v>
                </c:pt>
                <c:pt idx="1003">
                  <c:v>24.819400000000002</c:v>
                </c:pt>
                <c:pt idx="1004">
                  <c:v>24.819199999999999</c:v>
                </c:pt>
                <c:pt idx="1005">
                  <c:v>24.8203</c:v>
                </c:pt>
                <c:pt idx="1006">
                  <c:v>24.820799999999998</c:v>
                </c:pt>
                <c:pt idx="1007">
                  <c:v>24.821999999999999</c:v>
                </c:pt>
                <c:pt idx="1008">
                  <c:v>24.8218</c:v>
                </c:pt>
                <c:pt idx="1009">
                  <c:v>24.8201</c:v>
                </c:pt>
                <c:pt idx="1010">
                  <c:v>24.821200000000001</c:v>
                </c:pt>
                <c:pt idx="1011">
                  <c:v>24.821400000000001</c:v>
                </c:pt>
                <c:pt idx="1012">
                  <c:v>24.822600000000001</c:v>
                </c:pt>
                <c:pt idx="1013">
                  <c:v>24.8233</c:v>
                </c:pt>
                <c:pt idx="1014">
                  <c:v>24.8245</c:v>
                </c:pt>
                <c:pt idx="1015">
                  <c:v>24.825299999999999</c:v>
                </c:pt>
                <c:pt idx="1016">
                  <c:v>24.824200000000001</c:v>
                </c:pt>
                <c:pt idx="1017">
                  <c:v>24.825500000000002</c:v>
                </c:pt>
                <c:pt idx="1018">
                  <c:v>24.826499999999999</c:v>
                </c:pt>
                <c:pt idx="1019">
                  <c:v>24.826599999999999</c:v>
                </c:pt>
                <c:pt idx="1020">
                  <c:v>24.827000000000002</c:v>
                </c:pt>
                <c:pt idx="1021">
                  <c:v>24.8278</c:v>
                </c:pt>
                <c:pt idx="1022">
                  <c:v>24.827100000000002</c:v>
                </c:pt>
                <c:pt idx="1023">
                  <c:v>24.827999999999999</c:v>
                </c:pt>
                <c:pt idx="1024">
                  <c:v>24.8277</c:v>
                </c:pt>
                <c:pt idx="1025">
                  <c:v>24.8263</c:v>
                </c:pt>
                <c:pt idx="1026">
                  <c:v>24.8261</c:v>
                </c:pt>
                <c:pt idx="1027">
                  <c:v>24.826699999999999</c:v>
                </c:pt>
                <c:pt idx="1028">
                  <c:v>24.8277</c:v>
                </c:pt>
                <c:pt idx="1029">
                  <c:v>24.828700000000001</c:v>
                </c:pt>
                <c:pt idx="1030">
                  <c:v>24.829899999999999</c:v>
                </c:pt>
                <c:pt idx="1031">
                  <c:v>24.8308</c:v>
                </c:pt>
                <c:pt idx="1032">
                  <c:v>24.831399999999999</c:v>
                </c:pt>
                <c:pt idx="1033">
                  <c:v>24.832100000000001</c:v>
                </c:pt>
                <c:pt idx="1034">
                  <c:v>24.832699999999999</c:v>
                </c:pt>
                <c:pt idx="1035">
                  <c:v>24.832699999999999</c:v>
                </c:pt>
                <c:pt idx="1036">
                  <c:v>24.834</c:v>
                </c:pt>
                <c:pt idx="1037">
                  <c:v>24.8337</c:v>
                </c:pt>
                <c:pt idx="1038">
                  <c:v>24.8337</c:v>
                </c:pt>
                <c:pt idx="1039">
                  <c:v>24.834900000000001</c:v>
                </c:pt>
                <c:pt idx="1040">
                  <c:v>24.835000000000001</c:v>
                </c:pt>
                <c:pt idx="1041">
                  <c:v>24.834599999999998</c:v>
                </c:pt>
                <c:pt idx="1042">
                  <c:v>24.835699999999999</c:v>
                </c:pt>
                <c:pt idx="1043">
                  <c:v>24.834900000000001</c:v>
                </c:pt>
                <c:pt idx="1044">
                  <c:v>24.836099999999998</c:v>
                </c:pt>
                <c:pt idx="1045">
                  <c:v>24.837</c:v>
                </c:pt>
                <c:pt idx="1046">
                  <c:v>24.836500000000001</c:v>
                </c:pt>
                <c:pt idx="1047">
                  <c:v>24.837</c:v>
                </c:pt>
                <c:pt idx="1048">
                  <c:v>24.837599999999998</c:v>
                </c:pt>
                <c:pt idx="1049">
                  <c:v>24.838999999999999</c:v>
                </c:pt>
                <c:pt idx="1050">
                  <c:v>24.837399999999999</c:v>
                </c:pt>
                <c:pt idx="1051">
                  <c:v>24.8355</c:v>
                </c:pt>
                <c:pt idx="1052">
                  <c:v>24.835000000000001</c:v>
                </c:pt>
                <c:pt idx="1053">
                  <c:v>24.836300000000001</c:v>
                </c:pt>
                <c:pt idx="1054">
                  <c:v>24.8371</c:v>
                </c:pt>
                <c:pt idx="1055">
                  <c:v>24.838200000000001</c:v>
                </c:pt>
                <c:pt idx="1056">
                  <c:v>24.838000000000001</c:v>
                </c:pt>
                <c:pt idx="1057">
                  <c:v>24.838100000000001</c:v>
                </c:pt>
                <c:pt idx="1058">
                  <c:v>24.838999999999999</c:v>
                </c:pt>
                <c:pt idx="1059">
                  <c:v>24.8401</c:v>
                </c:pt>
                <c:pt idx="1060">
                  <c:v>24.8399</c:v>
                </c:pt>
                <c:pt idx="1061">
                  <c:v>24.8415</c:v>
                </c:pt>
                <c:pt idx="1062">
                  <c:v>24.8413</c:v>
                </c:pt>
                <c:pt idx="1063">
                  <c:v>24.842700000000001</c:v>
                </c:pt>
                <c:pt idx="1064">
                  <c:v>24.843499999999999</c:v>
                </c:pt>
                <c:pt idx="1065">
                  <c:v>24.843</c:v>
                </c:pt>
                <c:pt idx="1066">
                  <c:v>24.843800000000002</c:v>
                </c:pt>
                <c:pt idx="1067">
                  <c:v>24.843</c:v>
                </c:pt>
                <c:pt idx="1068">
                  <c:v>24.8444</c:v>
                </c:pt>
                <c:pt idx="1069">
                  <c:v>24.845700000000001</c:v>
                </c:pt>
                <c:pt idx="1070">
                  <c:v>24.845500000000001</c:v>
                </c:pt>
                <c:pt idx="1071">
                  <c:v>24.845600000000001</c:v>
                </c:pt>
                <c:pt idx="1072">
                  <c:v>24.845800000000001</c:v>
                </c:pt>
                <c:pt idx="1073">
                  <c:v>24.8461</c:v>
                </c:pt>
                <c:pt idx="1074">
                  <c:v>24.847200000000001</c:v>
                </c:pt>
                <c:pt idx="1075">
                  <c:v>24.848500000000001</c:v>
                </c:pt>
                <c:pt idx="1076">
                  <c:v>24.847999999999999</c:v>
                </c:pt>
                <c:pt idx="1077">
                  <c:v>24.849</c:v>
                </c:pt>
                <c:pt idx="1078">
                  <c:v>24.850300000000001</c:v>
                </c:pt>
                <c:pt idx="1079">
                  <c:v>24.849399999999999</c:v>
                </c:pt>
                <c:pt idx="1080">
                  <c:v>24.850100000000001</c:v>
                </c:pt>
                <c:pt idx="1081">
                  <c:v>24.85</c:v>
                </c:pt>
                <c:pt idx="1082">
                  <c:v>24.8506</c:v>
                </c:pt>
                <c:pt idx="1083">
                  <c:v>24.8521</c:v>
                </c:pt>
                <c:pt idx="1084">
                  <c:v>24.8535</c:v>
                </c:pt>
                <c:pt idx="1085">
                  <c:v>24.8535</c:v>
                </c:pt>
                <c:pt idx="1086">
                  <c:v>24.8537</c:v>
                </c:pt>
                <c:pt idx="1087">
                  <c:v>24.853300000000001</c:v>
                </c:pt>
                <c:pt idx="1088">
                  <c:v>24.853000000000002</c:v>
                </c:pt>
                <c:pt idx="1089">
                  <c:v>24.8535</c:v>
                </c:pt>
                <c:pt idx="1090">
                  <c:v>24.854399999999998</c:v>
                </c:pt>
                <c:pt idx="1091">
                  <c:v>24.854500000000002</c:v>
                </c:pt>
                <c:pt idx="1092">
                  <c:v>24.854399999999998</c:v>
                </c:pt>
                <c:pt idx="1093">
                  <c:v>24.8535</c:v>
                </c:pt>
                <c:pt idx="1094">
                  <c:v>24.852499999999999</c:v>
                </c:pt>
                <c:pt idx="1095">
                  <c:v>24.853899999999999</c:v>
                </c:pt>
                <c:pt idx="1096">
                  <c:v>24.855</c:v>
                </c:pt>
                <c:pt idx="1097">
                  <c:v>24.856100000000001</c:v>
                </c:pt>
                <c:pt idx="1098">
                  <c:v>24.857700000000001</c:v>
                </c:pt>
                <c:pt idx="1099">
                  <c:v>24.858699999999999</c:v>
                </c:pt>
                <c:pt idx="1100">
                  <c:v>24.859300000000001</c:v>
                </c:pt>
                <c:pt idx="1101">
                  <c:v>24.859500000000001</c:v>
                </c:pt>
                <c:pt idx="1102">
                  <c:v>24.860299999999999</c:v>
                </c:pt>
                <c:pt idx="1103">
                  <c:v>24.8582</c:v>
                </c:pt>
                <c:pt idx="1104">
                  <c:v>24.858699999999999</c:v>
                </c:pt>
                <c:pt idx="1105">
                  <c:v>24.859300000000001</c:v>
                </c:pt>
                <c:pt idx="1106">
                  <c:v>24.859400000000001</c:v>
                </c:pt>
                <c:pt idx="1107">
                  <c:v>24.86</c:v>
                </c:pt>
                <c:pt idx="1108">
                  <c:v>24.860499999999998</c:v>
                </c:pt>
                <c:pt idx="1109">
                  <c:v>24.860800000000001</c:v>
                </c:pt>
                <c:pt idx="1110">
                  <c:v>24.863</c:v>
                </c:pt>
                <c:pt idx="1111">
                  <c:v>24.864699999999999</c:v>
                </c:pt>
                <c:pt idx="1112">
                  <c:v>24.865500000000001</c:v>
                </c:pt>
                <c:pt idx="1113">
                  <c:v>24.865600000000001</c:v>
                </c:pt>
                <c:pt idx="1114">
                  <c:v>24.864699999999999</c:v>
                </c:pt>
                <c:pt idx="1115">
                  <c:v>24.864000000000001</c:v>
                </c:pt>
                <c:pt idx="1116">
                  <c:v>24.8643</c:v>
                </c:pt>
                <c:pt idx="1117">
                  <c:v>24.863700000000001</c:v>
                </c:pt>
                <c:pt idx="1118">
                  <c:v>24.863800000000001</c:v>
                </c:pt>
                <c:pt idx="1119">
                  <c:v>24.8645</c:v>
                </c:pt>
                <c:pt idx="1120">
                  <c:v>24.864599999999999</c:v>
                </c:pt>
                <c:pt idx="1121">
                  <c:v>24.866299999999999</c:v>
                </c:pt>
                <c:pt idx="1122">
                  <c:v>24.866299999999999</c:v>
                </c:pt>
                <c:pt idx="1123">
                  <c:v>24.866599999999998</c:v>
                </c:pt>
                <c:pt idx="1124">
                  <c:v>24.867799999999999</c:v>
                </c:pt>
                <c:pt idx="1125">
                  <c:v>24.868200000000002</c:v>
                </c:pt>
                <c:pt idx="1126">
                  <c:v>24.867999999999999</c:v>
                </c:pt>
                <c:pt idx="1127">
                  <c:v>24.868300000000001</c:v>
                </c:pt>
                <c:pt idx="1128">
                  <c:v>24.868600000000001</c:v>
                </c:pt>
                <c:pt idx="1129">
                  <c:v>24.8703</c:v>
                </c:pt>
                <c:pt idx="1130">
                  <c:v>24.870699999999999</c:v>
                </c:pt>
                <c:pt idx="1131">
                  <c:v>24.871400000000001</c:v>
                </c:pt>
                <c:pt idx="1132">
                  <c:v>24.871200000000002</c:v>
                </c:pt>
                <c:pt idx="1133">
                  <c:v>24.871200000000002</c:v>
                </c:pt>
                <c:pt idx="1134">
                  <c:v>24.871300000000002</c:v>
                </c:pt>
                <c:pt idx="1135">
                  <c:v>24.8705</c:v>
                </c:pt>
                <c:pt idx="1136">
                  <c:v>24.870699999999999</c:v>
                </c:pt>
                <c:pt idx="1137">
                  <c:v>24.872</c:v>
                </c:pt>
                <c:pt idx="1138">
                  <c:v>24.872599999999998</c:v>
                </c:pt>
                <c:pt idx="1139">
                  <c:v>24.872699999999998</c:v>
                </c:pt>
                <c:pt idx="1140">
                  <c:v>24.872</c:v>
                </c:pt>
                <c:pt idx="1141">
                  <c:v>24.8721</c:v>
                </c:pt>
                <c:pt idx="1142">
                  <c:v>24.873699999999999</c:v>
                </c:pt>
                <c:pt idx="1143">
                  <c:v>24.874700000000001</c:v>
                </c:pt>
                <c:pt idx="1144">
                  <c:v>24.875699999999998</c:v>
                </c:pt>
                <c:pt idx="1145">
                  <c:v>24.875900000000001</c:v>
                </c:pt>
                <c:pt idx="1146">
                  <c:v>24.874199999999998</c:v>
                </c:pt>
                <c:pt idx="1147">
                  <c:v>24.873799999999999</c:v>
                </c:pt>
                <c:pt idx="1148">
                  <c:v>24.873799999999999</c:v>
                </c:pt>
                <c:pt idx="1149">
                  <c:v>24.8765</c:v>
                </c:pt>
                <c:pt idx="1150">
                  <c:v>24.877500000000001</c:v>
                </c:pt>
                <c:pt idx="1151">
                  <c:v>24.877500000000001</c:v>
                </c:pt>
                <c:pt idx="1152">
                  <c:v>24.877099999999999</c:v>
                </c:pt>
                <c:pt idx="1153">
                  <c:v>24.878299999999999</c:v>
                </c:pt>
                <c:pt idx="1154">
                  <c:v>24.878799999999998</c:v>
                </c:pt>
                <c:pt idx="1155">
                  <c:v>24.879000000000001</c:v>
                </c:pt>
                <c:pt idx="1156">
                  <c:v>24.879000000000001</c:v>
                </c:pt>
                <c:pt idx="1157">
                  <c:v>24.8795</c:v>
                </c:pt>
                <c:pt idx="1158">
                  <c:v>24.878699999999998</c:v>
                </c:pt>
                <c:pt idx="1159">
                  <c:v>24.880400000000002</c:v>
                </c:pt>
                <c:pt idx="1160">
                  <c:v>24.881399999999999</c:v>
                </c:pt>
                <c:pt idx="1161">
                  <c:v>24.881799999999998</c:v>
                </c:pt>
                <c:pt idx="1162">
                  <c:v>24.883800000000001</c:v>
                </c:pt>
                <c:pt idx="1163">
                  <c:v>24.883900000000001</c:v>
                </c:pt>
                <c:pt idx="1164">
                  <c:v>24.8843</c:v>
                </c:pt>
                <c:pt idx="1165">
                  <c:v>24.884499999999999</c:v>
                </c:pt>
                <c:pt idx="1166">
                  <c:v>24.883400000000002</c:v>
                </c:pt>
                <c:pt idx="1167">
                  <c:v>24.883299999999998</c:v>
                </c:pt>
                <c:pt idx="1168">
                  <c:v>24.884</c:v>
                </c:pt>
                <c:pt idx="1169">
                  <c:v>24.884</c:v>
                </c:pt>
                <c:pt idx="1170">
                  <c:v>24.884899999999998</c:v>
                </c:pt>
                <c:pt idx="1171">
                  <c:v>24.885999999999999</c:v>
                </c:pt>
                <c:pt idx="1172">
                  <c:v>24.886600000000001</c:v>
                </c:pt>
                <c:pt idx="1173">
                  <c:v>24.8872</c:v>
                </c:pt>
                <c:pt idx="1174">
                  <c:v>24.888000000000002</c:v>
                </c:pt>
                <c:pt idx="1175">
                  <c:v>24.886500000000002</c:v>
                </c:pt>
                <c:pt idx="1176">
                  <c:v>24.8856</c:v>
                </c:pt>
                <c:pt idx="1177">
                  <c:v>24.887699999999999</c:v>
                </c:pt>
                <c:pt idx="1178">
                  <c:v>24.889500000000002</c:v>
                </c:pt>
                <c:pt idx="1179">
                  <c:v>24.8903</c:v>
                </c:pt>
                <c:pt idx="1180">
                  <c:v>24.8903</c:v>
                </c:pt>
                <c:pt idx="1181">
                  <c:v>24.889700000000001</c:v>
                </c:pt>
                <c:pt idx="1182">
                  <c:v>24.890499999999999</c:v>
                </c:pt>
                <c:pt idx="1183">
                  <c:v>24.8917</c:v>
                </c:pt>
                <c:pt idx="1184">
                  <c:v>24.891200000000001</c:v>
                </c:pt>
                <c:pt idx="1185">
                  <c:v>24.8917</c:v>
                </c:pt>
                <c:pt idx="1186">
                  <c:v>24.8903</c:v>
                </c:pt>
                <c:pt idx="1187">
                  <c:v>24.8904</c:v>
                </c:pt>
                <c:pt idx="1188">
                  <c:v>24.890999999999998</c:v>
                </c:pt>
                <c:pt idx="1189">
                  <c:v>24.890999999999998</c:v>
                </c:pt>
                <c:pt idx="1190">
                  <c:v>24.891999999999999</c:v>
                </c:pt>
                <c:pt idx="1191">
                  <c:v>24.892900000000001</c:v>
                </c:pt>
                <c:pt idx="1192">
                  <c:v>24.8935</c:v>
                </c:pt>
                <c:pt idx="1193">
                  <c:v>24.893899999999999</c:v>
                </c:pt>
                <c:pt idx="1194">
                  <c:v>24.895</c:v>
                </c:pt>
                <c:pt idx="1195">
                  <c:v>24.894500000000001</c:v>
                </c:pt>
                <c:pt idx="1196">
                  <c:v>24.895</c:v>
                </c:pt>
                <c:pt idx="1197">
                  <c:v>24.895499999999998</c:v>
                </c:pt>
                <c:pt idx="1198">
                  <c:v>24.896000000000001</c:v>
                </c:pt>
                <c:pt idx="1199">
                  <c:v>24.8978</c:v>
                </c:pt>
                <c:pt idx="1200">
                  <c:v>24.898</c:v>
                </c:pt>
                <c:pt idx="1201">
                  <c:v>24.8996</c:v>
                </c:pt>
                <c:pt idx="1202">
                  <c:v>24.899100000000001</c:v>
                </c:pt>
                <c:pt idx="1203">
                  <c:v>24.897200000000002</c:v>
                </c:pt>
                <c:pt idx="1204">
                  <c:v>24.896999999999998</c:v>
                </c:pt>
                <c:pt idx="1205">
                  <c:v>24.896999999999998</c:v>
                </c:pt>
                <c:pt idx="1206">
                  <c:v>24.896699999999999</c:v>
                </c:pt>
                <c:pt idx="1207">
                  <c:v>24.8977</c:v>
                </c:pt>
                <c:pt idx="1208">
                  <c:v>24.898499999999999</c:v>
                </c:pt>
                <c:pt idx="1209">
                  <c:v>24.898800000000001</c:v>
                </c:pt>
                <c:pt idx="1210">
                  <c:v>24.900300000000001</c:v>
                </c:pt>
                <c:pt idx="1211">
                  <c:v>24.9009</c:v>
                </c:pt>
                <c:pt idx="1212">
                  <c:v>24.9025</c:v>
                </c:pt>
                <c:pt idx="1213">
                  <c:v>24.902000000000001</c:v>
                </c:pt>
                <c:pt idx="1214">
                  <c:v>24.901499999999999</c:v>
                </c:pt>
                <c:pt idx="1215">
                  <c:v>24.902100000000001</c:v>
                </c:pt>
                <c:pt idx="1216">
                  <c:v>24.902799999999999</c:v>
                </c:pt>
                <c:pt idx="1217">
                  <c:v>24.905000000000001</c:v>
                </c:pt>
                <c:pt idx="1218">
                  <c:v>24.9057</c:v>
                </c:pt>
                <c:pt idx="1219">
                  <c:v>24.9057</c:v>
                </c:pt>
                <c:pt idx="1220">
                  <c:v>24.9039</c:v>
                </c:pt>
                <c:pt idx="1221">
                  <c:v>24.904699999999998</c:v>
                </c:pt>
                <c:pt idx="1222">
                  <c:v>24.9041</c:v>
                </c:pt>
                <c:pt idx="1223">
                  <c:v>24.904599999999999</c:v>
                </c:pt>
                <c:pt idx="1224">
                  <c:v>24.905799999999999</c:v>
                </c:pt>
                <c:pt idx="1225">
                  <c:v>24.9053</c:v>
                </c:pt>
                <c:pt idx="1226">
                  <c:v>24.9053</c:v>
                </c:pt>
                <c:pt idx="1227">
                  <c:v>24.905999999999999</c:v>
                </c:pt>
                <c:pt idx="1228">
                  <c:v>24.906500000000001</c:v>
                </c:pt>
                <c:pt idx="1229">
                  <c:v>24.906500000000001</c:v>
                </c:pt>
                <c:pt idx="1230">
                  <c:v>24.908799999999999</c:v>
                </c:pt>
                <c:pt idx="1231">
                  <c:v>24.9085</c:v>
                </c:pt>
                <c:pt idx="1232">
                  <c:v>24.907699999999998</c:v>
                </c:pt>
                <c:pt idx="1233">
                  <c:v>24.907699999999998</c:v>
                </c:pt>
                <c:pt idx="1234">
                  <c:v>24.907</c:v>
                </c:pt>
                <c:pt idx="1235">
                  <c:v>24.908000000000001</c:v>
                </c:pt>
                <c:pt idx="1236">
                  <c:v>24.908999999999999</c:v>
                </c:pt>
                <c:pt idx="1237">
                  <c:v>24.9115</c:v>
                </c:pt>
                <c:pt idx="1238">
                  <c:v>24.912700000000001</c:v>
                </c:pt>
                <c:pt idx="1239">
                  <c:v>24.911999999999999</c:v>
                </c:pt>
                <c:pt idx="1240">
                  <c:v>24.912400000000002</c:v>
                </c:pt>
                <c:pt idx="1241">
                  <c:v>24.9132</c:v>
                </c:pt>
                <c:pt idx="1242">
                  <c:v>24.9115</c:v>
                </c:pt>
                <c:pt idx="1243">
                  <c:v>24.912700000000001</c:v>
                </c:pt>
                <c:pt idx="1244">
                  <c:v>24.9132</c:v>
                </c:pt>
                <c:pt idx="1245">
                  <c:v>24.912500000000001</c:v>
                </c:pt>
                <c:pt idx="1246">
                  <c:v>24.9132</c:v>
                </c:pt>
                <c:pt idx="1247">
                  <c:v>24.912400000000002</c:v>
                </c:pt>
                <c:pt idx="1248">
                  <c:v>24.912800000000001</c:v>
                </c:pt>
                <c:pt idx="1249">
                  <c:v>24.913699999999999</c:v>
                </c:pt>
                <c:pt idx="1250">
                  <c:v>24.914100000000001</c:v>
                </c:pt>
                <c:pt idx="1251">
                  <c:v>24.915600000000001</c:v>
                </c:pt>
                <c:pt idx="1252">
                  <c:v>24.9162</c:v>
                </c:pt>
                <c:pt idx="1253">
                  <c:v>24.9178</c:v>
                </c:pt>
                <c:pt idx="1254">
                  <c:v>24.918900000000001</c:v>
                </c:pt>
                <c:pt idx="1255">
                  <c:v>24.9177</c:v>
                </c:pt>
                <c:pt idx="1256">
                  <c:v>24.916699999999999</c:v>
                </c:pt>
                <c:pt idx="1257">
                  <c:v>24.917000000000002</c:v>
                </c:pt>
                <c:pt idx="1258">
                  <c:v>24.9175</c:v>
                </c:pt>
                <c:pt idx="1259">
                  <c:v>24.9178</c:v>
                </c:pt>
                <c:pt idx="1260">
                  <c:v>24.918800000000001</c:v>
                </c:pt>
                <c:pt idx="1261">
                  <c:v>24.9206</c:v>
                </c:pt>
                <c:pt idx="1262">
                  <c:v>24.9223</c:v>
                </c:pt>
                <c:pt idx="1263">
                  <c:v>24.923500000000001</c:v>
                </c:pt>
                <c:pt idx="1264">
                  <c:v>24.923999999999999</c:v>
                </c:pt>
                <c:pt idx="1265">
                  <c:v>24.923400000000001</c:v>
                </c:pt>
                <c:pt idx="1266">
                  <c:v>24.922799999999999</c:v>
                </c:pt>
                <c:pt idx="1267">
                  <c:v>24.921299999999999</c:v>
                </c:pt>
                <c:pt idx="1268">
                  <c:v>24.921399999999998</c:v>
                </c:pt>
                <c:pt idx="1269">
                  <c:v>24.923300000000001</c:v>
                </c:pt>
                <c:pt idx="1270">
                  <c:v>24.923500000000001</c:v>
                </c:pt>
                <c:pt idx="1271">
                  <c:v>24.924800000000001</c:v>
                </c:pt>
                <c:pt idx="1272">
                  <c:v>24.9254</c:v>
                </c:pt>
                <c:pt idx="1273">
                  <c:v>24.924700000000001</c:v>
                </c:pt>
                <c:pt idx="1274">
                  <c:v>24.925000000000001</c:v>
                </c:pt>
                <c:pt idx="1275">
                  <c:v>24.9253</c:v>
                </c:pt>
                <c:pt idx="1276">
                  <c:v>24.925699999999999</c:v>
                </c:pt>
                <c:pt idx="1277">
                  <c:v>24.9255</c:v>
                </c:pt>
                <c:pt idx="1278">
                  <c:v>24.925599999999999</c:v>
                </c:pt>
                <c:pt idx="1279">
                  <c:v>24.925999999999998</c:v>
                </c:pt>
                <c:pt idx="1280">
                  <c:v>24.927</c:v>
                </c:pt>
                <c:pt idx="1281">
                  <c:v>24.927299999999999</c:v>
                </c:pt>
                <c:pt idx="1282">
                  <c:v>24.928000000000001</c:v>
                </c:pt>
                <c:pt idx="1283">
                  <c:v>24.927800000000001</c:v>
                </c:pt>
                <c:pt idx="1284">
                  <c:v>24.927499999999998</c:v>
                </c:pt>
                <c:pt idx="1285">
                  <c:v>24.9282</c:v>
                </c:pt>
                <c:pt idx="1286">
                  <c:v>24.928599999999999</c:v>
                </c:pt>
                <c:pt idx="1287">
                  <c:v>24.928699999999999</c:v>
                </c:pt>
                <c:pt idx="1288">
                  <c:v>24.9298</c:v>
                </c:pt>
                <c:pt idx="1289">
                  <c:v>24.930700000000002</c:v>
                </c:pt>
                <c:pt idx="1290">
                  <c:v>24.930499999999999</c:v>
                </c:pt>
                <c:pt idx="1291">
                  <c:v>24.931899999999999</c:v>
                </c:pt>
                <c:pt idx="1292">
                  <c:v>24.932700000000001</c:v>
                </c:pt>
                <c:pt idx="1293">
                  <c:v>24.933800000000002</c:v>
                </c:pt>
                <c:pt idx="1294">
                  <c:v>24.934799999999999</c:v>
                </c:pt>
                <c:pt idx="1295">
                  <c:v>24.9343</c:v>
                </c:pt>
                <c:pt idx="1296">
                  <c:v>24.933399999999999</c:v>
                </c:pt>
                <c:pt idx="1297">
                  <c:v>24.933299999999999</c:v>
                </c:pt>
                <c:pt idx="1298">
                  <c:v>24.9345</c:v>
                </c:pt>
                <c:pt idx="1299">
                  <c:v>24.936</c:v>
                </c:pt>
                <c:pt idx="1300">
                  <c:v>24.9376</c:v>
                </c:pt>
                <c:pt idx="1301">
                  <c:v>24.937999999999999</c:v>
                </c:pt>
                <c:pt idx="1302">
                  <c:v>24.937999999999999</c:v>
                </c:pt>
                <c:pt idx="1303">
                  <c:v>24.9377</c:v>
                </c:pt>
                <c:pt idx="1304">
                  <c:v>24.9375</c:v>
                </c:pt>
                <c:pt idx="1305">
                  <c:v>24.9375</c:v>
                </c:pt>
                <c:pt idx="1306">
                  <c:v>24.9389</c:v>
                </c:pt>
                <c:pt idx="1307">
                  <c:v>24.938700000000001</c:v>
                </c:pt>
                <c:pt idx="1308">
                  <c:v>24.938700000000001</c:v>
                </c:pt>
                <c:pt idx="1309">
                  <c:v>24.939399999999999</c:v>
                </c:pt>
                <c:pt idx="1310">
                  <c:v>24.938600000000001</c:v>
                </c:pt>
                <c:pt idx="1311">
                  <c:v>24.939</c:v>
                </c:pt>
                <c:pt idx="1312">
                  <c:v>24.938500000000001</c:v>
                </c:pt>
                <c:pt idx="1313">
                  <c:v>24.937100000000001</c:v>
                </c:pt>
                <c:pt idx="1314">
                  <c:v>24.937899999999999</c:v>
                </c:pt>
                <c:pt idx="1315">
                  <c:v>24.940200000000001</c:v>
                </c:pt>
                <c:pt idx="1316">
                  <c:v>24.941199999999998</c:v>
                </c:pt>
                <c:pt idx="1317">
                  <c:v>24.941500000000001</c:v>
                </c:pt>
                <c:pt idx="1318">
                  <c:v>24.9422</c:v>
                </c:pt>
                <c:pt idx="1319">
                  <c:v>24.940799999999999</c:v>
                </c:pt>
                <c:pt idx="1320">
                  <c:v>24.9407</c:v>
                </c:pt>
                <c:pt idx="1321">
                  <c:v>24.941500000000001</c:v>
                </c:pt>
                <c:pt idx="1322">
                  <c:v>24.9405</c:v>
                </c:pt>
                <c:pt idx="1323">
                  <c:v>24.941700000000001</c:v>
                </c:pt>
                <c:pt idx="1324">
                  <c:v>24.941500000000001</c:v>
                </c:pt>
                <c:pt idx="1325">
                  <c:v>24.943100000000001</c:v>
                </c:pt>
                <c:pt idx="1326">
                  <c:v>24.944500000000001</c:v>
                </c:pt>
                <c:pt idx="1327">
                  <c:v>24.9435</c:v>
                </c:pt>
                <c:pt idx="1328">
                  <c:v>24.942299999999999</c:v>
                </c:pt>
                <c:pt idx="1329">
                  <c:v>24.943300000000001</c:v>
                </c:pt>
                <c:pt idx="1330">
                  <c:v>24.9438</c:v>
                </c:pt>
                <c:pt idx="1331">
                  <c:v>24.944700000000001</c:v>
                </c:pt>
                <c:pt idx="1332">
                  <c:v>24.9451</c:v>
                </c:pt>
                <c:pt idx="1333">
                  <c:v>24.945699999999999</c:v>
                </c:pt>
                <c:pt idx="1334">
                  <c:v>24.945599999999999</c:v>
                </c:pt>
                <c:pt idx="1335">
                  <c:v>24.9465</c:v>
                </c:pt>
                <c:pt idx="1336">
                  <c:v>24.948799999999999</c:v>
                </c:pt>
                <c:pt idx="1337">
                  <c:v>24.947900000000001</c:v>
                </c:pt>
                <c:pt idx="1338">
                  <c:v>24.946999999999999</c:v>
                </c:pt>
                <c:pt idx="1339">
                  <c:v>24.9465</c:v>
                </c:pt>
                <c:pt idx="1340">
                  <c:v>24.946000000000002</c:v>
                </c:pt>
                <c:pt idx="1341">
                  <c:v>24.946400000000001</c:v>
                </c:pt>
                <c:pt idx="1342">
                  <c:v>24.947299999999998</c:v>
                </c:pt>
                <c:pt idx="1343">
                  <c:v>24.948499999999999</c:v>
                </c:pt>
                <c:pt idx="1344">
                  <c:v>24.949400000000001</c:v>
                </c:pt>
                <c:pt idx="1345">
                  <c:v>24.949400000000001</c:v>
                </c:pt>
                <c:pt idx="1346">
                  <c:v>24.9495</c:v>
                </c:pt>
                <c:pt idx="1347">
                  <c:v>24.951799999999999</c:v>
                </c:pt>
                <c:pt idx="1348">
                  <c:v>24.950600000000001</c:v>
                </c:pt>
                <c:pt idx="1349">
                  <c:v>24.950099999999999</c:v>
                </c:pt>
                <c:pt idx="1350">
                  <c:v>24.952000000000002</c:v>
                </c:pt>
                <c:pt idx="1351">
                  <c:v>24.9527</c:v>
                </c:pt>
                <c:pt idx="1352">
                  <c:v>24.9541</c:v>
                </c:pt>
                <c:pt idx="1353">
                  <c:v>24.9557</c:v>
                </c:pt>
                <c:pt idx="1354">
                  <c:v>24.956499999999998</c:v>
                </c:pt>
                <c:pt idx="1355">
                  <c:v>24.956099999999999</c:v>
                </c:pt>
                <c:pt idx="1356">
                  <c:v>24.957000000000001</c:v>
                </c:pt>
                <c:pt idx="1357">
                  <c:v>24.957000000000001</c:v>
                </c:pt>
                <c:pt idx="1358">
                  <c:v>24.956600000000002</c:v>
                </c:pt>
                <c:pt idx="1359">
                  <c:v>24.9557</c:v>
                </c:pt>
                <c:pt idx="1360">
                  <c:v>24.956</c:v>
                </c:pt>
                <c:pt idx="1361">
                  <c:v>24.956700000000001</c:v>
                </c:pt>
                <c:pt idx="1362">
                  <c:v>24.957999999999998</c:v>
                </c:pt>
                <c:pt idx="1363">
                  <c:v>24.957999999999998</c:v>
                </c:pt>
                <c:pt idx="1364">
                  <c:v>24.958500000000001</c:v>
                </c:pt>
                <c:pt idx="1365">
                  <c:v>24.959499999999998</c:v>
                </c:pt>
                <c:pt idx="1366">
                  <c:v>24.959</c:v>
                </c:pt>
                <c:pt idx="1367">
                  <c:v>24.9603</c:v>
                </c:pt>
                <c:pt idx="1368">
                  <c:v>24.960999999999999</c:v>
                </c:pt>
                <c:pt idx="1369">
                  <c:v>24.9619</c:v>
                </c:pt>
                <c:pt idx="1370">
                  <c:v>24.962599999999998</c:v>
                </c:pt>
                <c:pt idx="1371">
                  <c:v>24.962800000000001</c:v>
                </c:pt>
                <c:pt idx="1372">
                  <c:v>24.9635</c:v>
                </c:pt>
                <c:pt idx="1373">
                  <c:v>24.964200000000002</c:v>
                </c:pt>
                <c:pt idx="1374">
                  <c:v>24.965299999999999</c:v>
                </c:pt>
                <c:pt idx="1375">
                  <c:v>24.965900000000001</c:v>
                </c:pt>
                <c:pt idx="1376">
                  <c:v>24.965800000000002</c:v>
                </c:pt>
                <c:pt idx="1377">
                  <c:v>24.9649</c:v>
                </c:pt>
                <c:pt idx="1378">
                  <c:v>24.965199999999999</c:v>
                </c:pt>
                <c:pt idx="1379">
                  <c:v>24.965</c:v>
                </c:pt>
                <c:pt idx="1380">
                  <c:v>24.9648</c:v>
                </c:pt>
                <c:pt idx="1381">
                  <c:v>24.965199999999999</c:v>
                </c:pt>
                <c:pt idx="1382">
                  <c:v>24.965299999999999</c:v>
                </c:pt>
                <c:pt idx="1383">
                  <c:v>24.965399999999999</c:v>
                </c:pt>
                <c:pt idx="1384">
                  <c:v>24.965800000000002</c:v>
                </c:pt>
                <c:pt idx="1385">
                  <c:v>24.966999999999999</c:v>
                </c:pt>
                <c:pt idx="1386">
                  <c:v>24.966699999999999</c:v>
                </c:pt>
                <c:pt idx="1387">
                  <c:v>24.968499999999999</c:v>
                </c:pt>
                <c:pt idx="1388">
                  <c:v>24.9693</c:v>
                </c:pt>
                <c:pt idx="1389">
                  <c:v>24.9682</c:v>
                </c:pt>
                <c:pt idx="1390">
                  <c:v>24.971</c:v>
                </c:pt>
                <c:pt idx="1391">
                  <c:v>24.972300000000001</c:v>
                </c:pt>
                <c:pt idx="1392">
                  <c:v>24.972000000000001</c:v>
                </c:pt>
                <c:pt idx="1393">
                  <c:v>24.974</c:v>
                </c:pt>
                <c:pt idx="1394">
                  <c:v>24.9739</c:v>
                </c:pt>
                <c:pt idx="1395">
                  <c:v>24.971900000000002</c:v>
                </c:pt>
                <c:pt idx="1396">
                  <c:v>24.973099999999999</c:v>
                </c:pt>
                <c:pt idx="1397">
                  <c:v>24.9712</c:v>
                </c:pt>
                <c:pt idx="1398">
                  <c:v>24.9709</c:v>
                </c:pt>
                <c:pt idx="1399">
                  <c:v>24.973299999999998</c:v>
                </c:pt>
                <c:pt idx="1400">
                  <c:v>24.9741</c:v>
                </c:pt>
                <c:pt idx="1401">
                  <c:v>24.9742</c:v>
                </c:pt>
                <c:pt idx="1402">
                  <c:v>24.974799999999998</c:v>
                </c:pt>
                <c:pt idx="1403">
                  <c:v>24.974299999999999</c:v>
                </c:pt>
                <c:pt idx="1404">
                  <c:v>24.973500000000001</c:v>
                </c:pt>
                <c:pt idx="1405">
                  <c:v>24.9754</c:v>
                </c:pt>
                <c:pt idx="1406">
                  <c:v>24.976700000000001</c:v>
                </c:pt>
                <c:pt idx="1407">
                  <c:v>24.976199999999999</c:v>
                </c:pt>
                <c:pt idx="1408">
                  <c:v>24.977</c:v>
                </c:pt>
                <c:pt idx="1409">
                  <c:v>24.976199999999999</c:v>
                </c:pt>
                <c:pt idx="1410">
                  <c:v>24.9755</c:v>
                </c:pt>
                <c:pt idx="1411">
                  <c:v>24.9773</c:v>
                </c:pt>
                <c:pt idx="1412">
                  <c:v>24.976500000000001</c:v>
                </c:pt>
                <c:pt idx="1413">
                  <c:v>24.975300000000001</c:v>
                </c:pt>
                <c:pt idx="1414">
                  <c:v>24.974699999999999</c:v>
                </c:pt>
                <c:pt idx="1415">
                  <c:v>24.975100000000001</c:v>
                </c:pt>
                <c:pt idx="1416">
                  <c:v>24.976800000000001</c:v>
                </c:pt>
                <c:pt idx="1417">
                  <c:v>24.976500000000001</c:v>
                </c:pt>
                <c:pt idx="1418">
                  <c:v>24.9787</c:v>
                </c:pt>
                <c:pt idx="1419">
                  <c:v>24.9788</c:v>
                </c:pt>
                <c:pt idx="1420">
                  <c:v>24.9785</c:v>
                </c:pt>
                <c:pt idx="1421">
                  <c:v>24.980499999999999</c:v>
                </c:pt>
                <c:pt idx="1422">
                  <c:v>24.983000000000001</c:v>
                </c:pt>
                <c:pt idx="1423">
                  <c:v>24.985299999999999</c:v>
                </c:pt>
                <c:pt idx="1424">
                  <c:v>24.985700000000001</c:v>
                </c:pt>
                <c:pt idx="1425">
                  <c:v>24.9847</c:v>
                </c:pt>
                <c:pt idx="1426">
                  <c:v>24.9833</c:v>
                </c:pt>
                <c:pt idx="1427">
                  <c:v>24.980499999999999</c:v>
                </c:pt>
                <c:pt idx="1428">
                  <c:v>24.978999999999999</c:v>
                </c:pt>
                <c:pt idx="1429">
                  <c:v>24.979399999999998</c:v>
                </c:pt>
                <c:pt idx="1430">
                  <c:v>24.981000000000002</c:v>
                </c:pt>
                <c:pt idx="1431">
                  <c:v>24.982500000000002</c:v>
                </c:pt>
                <c:pt idx="1432">
                  <c:v>24.9834</c:v>
                </c:pt>
                <c:pt idx="1433">
                  <c:v>24.9849</c:v>
                </c:pt>
                <c:pt idx="1434">
                  <c:v>24.986000000000001</c:v>
                </c:pt>
                <c:pt idx="1435">
                  <c:v>24.986899999999999</c:v>
                </c:pt>
                <c:pt idx="1436">
                  <c:v>24.988299999999999</c:v>
                </c:pt>
                <c:pt idx="1437">
                  <c:v>24.988</c:v>
                </c:pt>
                <c:pt idx="1438">
                  <c:v>24.988700000000001</c:v>
                </c:pt>
                <c:pt idx="1439">
                  <c:v>24.989599999999999</c:v>
                </c:pt>
                <c:pt idx="1440">
                  <c:v>24.9892</c:v>
                </c:pt>
                <c:pt idx="1441">
                  <c:v>24.988800000000001</c:v>
                </c:pt>
                <c:pt idx="1442">
                  <c:v>24.990400000000001</c:v>
                </c:pt>
                <c:pt idx="1443">
                  <c:v>24.9895</c:v>
                </c:pt>
                <c:pt idx="1444">
                  <c:v>24.989799999999999</c:v>
                </c:pt>
                <c:pt idx="1445">
                  <c:v>24.990300000000001</c:v>
                </c:pt>
                <c:pt idx="1446">
                  <c:v>24.989799999999999</c:v>
                </c:pt>
                <c:pt idx="1447">
                  <c:v>24.990500000000001</c:v>
                </c:pt>
                <c:pt idx="1448">
                  <c:v>24.989699999999999</c:v>
                </c:pt>
                <c:pt idx="1449">
                  <c:v>24.988499999999998</c:v>
                </c:pt>
                <c:pt idx="1450">
                  <c:v>24.988</c:v>
                </c:pt>
                <c:pt idx="1451">
                  <c:v>24.988399999999999</c:v>
                </c:pt>
                <c:pt idx="1452">
                  <c:v>24.99</c:v>
                </c:pt>
                <c:pt idx="1453">
                  <c:v>24.989899999999999</c:v>
                </c:pt>
                <c:pt idx="1454">
                  <c:v>24.991299999999999</c:v>
                </c:pt>
                <c:pt idx="1455">
                  <c:v>24.9922</c:v>
                </c:pt>
                <c:pt idx="1456">
                  <c:v>24.991599999999998</c:v>
                </c:pt>
                <c:pt idx="1457">
                  <c:v>24.991900000000001</c:v>
                </c:pt>
                <c:pt idx="1458">
                  <c:v>24.9925</c:v>
                </c:pt>
                <c:pt idx="1459">
                  <c:v>24.9925</c:v>
                </c:pt>
                <c:pt idx="1460">
                  <c:v>24.992699999999999</c:v>
                </c:pt>
                <c:pt idx="1461">
                  <c:v>24.992999999999999</c:v>
                </c:pt>
                <c:pt idx="1462">
                  <c:v>24.9925</c:v>
                </c:pt>
                <c:pt idx="1463">
                  <c:v>24.9937</c:v>
                </c:pt>
                <c:pt idx="1464">
                  <c:v>24.994599999999998</c:v>
                </c:pt>
                <c:pt idx="1465">
                  <c:v>24.9953</c:v>
                </c:pt>
                <c:pt idx="1466">
                  <c:v>24.995799999999999</c:v>
                </c:pt>
                <c:pt idx="1467">
                  <c:v>24.9954</c:v>
                </c:pt>
                <c:pt idx="1468">
                  <c:v>24.995999999999999</c:v>
                </c:pt>
                <c:pt idx="1469">
                  <c:v>24.9968</c:v>
                </c:pt>
                <c:pt idx="1470">
                  <c:v>24.997599999999998</c:v>
                </c:pt>
                <c:pt idx="1471">
                  <c:v>24.9984</c:v>
                </c:pt>
                <c:pt idx="1472">
                  <c:v>24.998799999999999</c:v>
                </c:pt>
                <c:pt idx="1473">
                  <c:v>24.999700000000001</c:v>
                </c:pt>
                <c:pt idx="1474">
                  <c:v>25.000900000000001</c:v>
                </c:pt>
                <c:pt idx="1475">
                  <c:v>25.001200000000001</c:v>
                </c:pt>
                <c:pt idx="1476">
                  <c:v>24.999199999999998</c:v>
                </c:pt>
                <c:pt idx="1477">
                  <c:v>24.998000000000001</c:v>
                </c:pt>
                <c:pt idx="1478">
                  <c:v>24.999199999999998</c:v>
                </c:pt>
                <c:pt idx="1479">
                  <c:v>24.999500000000001</c:v>
                </c:pt>
                <c:pt idx="1480">
                  <c:v>25.000499999999999</c:v>
                </c:pt>
                <c:pt idx="1481">
                  <c:v>25.001899999999999</c:v>
                </c:pt>
                <c:pt idx="1482">
                  <c:v>25.001999999999999</c:v>
                </c:pt>
                <c:pt idx="1483">
                  <c:v>25.003499999999999</c:v>
                </c:pt>
                <c:pt idx="1484">
                  <c:v>25.0044</c:v>
                </c:pt>
                <c:pt idx="1485">
                  <c:v>25.004899999999999</c:v>
                </c:pt>
                <c:pt idx="1486">
                  <c:v>25.003699999999998</c:v>
                </c:pt>
                <c:pt idx="1487">
                  <c:v>25.002700000000001</c:v>
                </c:pt>
                <c:pt idx="1488">
                  <c:v>25.002700000000001</c:v>
                </c:pt>
                <c:pt idx="1489">
                  <c:v>25.004200000000001</c:v>
                </c:pt>
                <c:pt idx="1490">
                  <c:v>25.0063</c:v>
                </c:pt>
                <c:pt idx="1491">
                  <c:v>25.004999999999999</c:v>
                </c:pt>
                <c:pt idx="1492">
                  <c:v>25.005500000000001</c:v>
                </c:pt>
                <c:pt idx="1493">
                  <c:v>25.004200000000001</c:v>
                </c:pt>
                <c:pt idx="1494">
                  <c:v>25.004200000000001</c:v>
                </c:pt>
                <c:pt idx="1495">
                  <c:v>25.005700000000001</c:v>
                </c:pt>
                <c:pt idx="1496">
                  <c:v>25.0046</c:v>
                </c:pt>
                <c:pt idx="1497">
                  <c:v>25.004999999999999</c:v>
                </c:pt>
                <c:pt idx="1498">
                  <c:v>25.0061</c:v>
                </c:pt>
                <c:pt idx="1499">
                  <c:v>25.0063</c:v>
                </c:pt>
                <c:pt idx="1500">
                  <c:v>25.007300000000001</c:v>
                </c:pt>
                <c:pt idx="1501">
                  <c:v>25.0078</c:v>
                </c:pt>
                <c:pt idx="1502">
                  <c:v>25.007100000000001</c:v>
                </c:pt>
                <c:pt idx="1503">
                  <c:v>25.007999999999999</c:v>
                </c:pt>
                <c:pt idx="1504">
                  <c:v>25.009499999999999</c:v>
                </c:pt>
                <c:pt idx="1505">
                  <c:v>25.01</c:v>
                </c:pt>
                <c:pt idx="1506">
                  <c:v>25.0105</c:v>
                </c:pt>
                <c:pt idx="1507">
                  <c:v>25.01</c:v>
                </c:pt>
                <c:pt idx="1508">
                  <c:v>25.01</c:v>
                </c:pt>
                <c:pt idx="1509">
                  <c:v>25.010100000000001</c:v>
                </c:pt>
                <c:pt idx="1510">
                  <c:v>25.0105</c:v>
                </c:pt>
                <c:pt idx="1511">
                  <c:v>25.011500000000002</c:v>
                </c:pt>
                <c:pt idx="1512">
                  <c:v>25.012499999999999</c:v>
                </c:pt>
                <c:pt idx="1513">
                  <c:v>25.011900000000001</c:v>
                </c:pt>
                <c:pt idx="1514">
                  <c:v>25.0121</c:v>
                </c:pt>
                <c:pt idx="1515">
                  <c:v>25.013300000000001</c:v>
                </c:pt>
                <c:pt idx="1516">
                  <c:v>25.014099999999999</c:v>
                </c:pt>
                <c:pt idx="1517">
                  <c:v>25.015599999999999</c:v>
                </c:pt>
                <c:pt idx="1518">
                  <c:v>25.015999999999998</c:v>
                </c:pt>
                <c:pt idx="1519">
                  <c:v>25.015699999999999</c:v>
                </c:pt>
                <c:pt idx="1520">
                  <c:v>25.015999999999998</c:v>
                </c:pt>
                <c:pt idx="1521">
                  <c:v>25.016300000000001</c:v>
                </c:pt>
                <c:pt idx="1522">
                  <c:v>25.016500000000001</c:v>
                </c:pt>
                <c:pt idx="1523">
                  <c:v>25.0181</c:v>
                </c:pt>
                <c:pt idx="1524">
                  <c:v>25.0185</c:v>
                </c:pt>
                <c:pt idx="1525">
                  <c:v>25.0182</c:v>
                </c:pt>
                <c:pt idx="1526">
                  <c:v>25.017499999999998</c:v>
                </c:pt>
                <c:pt idx="1527">
                  <c:v>25.016200000000001</c:v>
                </c:pt>
                <c:pt idx="1528">
                  <c:v>25.016500000000001</c:v>
                </c:pt>
                <c:pt idx="1529">
                  <c:v>25.0167</c:v>
                </c:pt>
                <c:pt idx="1530">
                  <c:v>25.018599999999999</c:v>
                </c:pt>
                <c:pt idx="1531">
                  <c:v>25.0199</c:v>
                </c:pt>
                <c:pt idx="1532">
                  <c:v>25.021000000000001</c:v>
                </c:pt>
                <c:pt idx="1533">
                  <c:v>25.0215</c:v>
                </c:pt>
                <c:pt idx="1534">
                  <c:v>25.0198</c:v>
                </c:pt>
                <c:pt idx="1535">
                  <c:v>25.0198</c:v>
                </c:pt>
                <c:pt idx="1536">
                  <c:v>25.020299999999999</c:v>
                </c:pt>
                <c:pt idx="1537">
                  <c:v>25.020399999999999</c:v>
                </c:pt>
                <c:pt idx="1538">
                  <c:v>25.021599999999999</c:v>
                </c:pt>
                <c:pt idx="1539">
                  <c:v>25.022500000000001</c:v>
                </c:pt>
                <c:pt idx="1540">
                  <c:v>25.021699999999999</c:v>
                </c:pt>
                <c:pt idx="1541">
                  <c:v>25.0214</c:v>
                </c:pt>
                <c:pt idx="1542">
                  <c:v>25.0213</c:v>
                </c:pt>
                <c:pt idx="1543">
                  <c:v>25.020700000000001</c:v>
                </c:pt>
                <c:pt idx="1544">
                  <c:v>25.021599999999999</c:v>
                </c:pt>
                <c:pt idx="1545">
                  <c:v>25.0242</c:v>
                </c:pt>
                <c:pt idx="1546">
                  <c:v>25.0242</c:v>
                </c:pt>
                <c:pt idx="1547">
                  <c:v>25.024699999999999</c:v>
                </c:pt>
                <c:pt idx="1548">
                  <c:v>25.0258</c:v>
                </c:pt>
                <c:pt idx="1549">
                  <c:v>25.023900000000001</c:v>
                </c:pt>
                <c:pt idx="1550">
                  <c:v>25.023499999999999</c:v>
                </c:pt>
                <c:pt idx="1551">
                  <c:v>25.0227</c:v>
                </c:pt>
                <c:pt idx="1552">
                  <c:v>25.023599999999998</c:v>
                </c:pt>
                <c:pt idx="1553">
                  <c:v>25.025200000000002</c:v>
                </c:pt>
                <c:pt idx="1554">
                  <c:v>25.028300000000002</c:v>
                </c:pt>
                <c:pt idx="1555">
                  <c:v>25.029</c:v>
                </c:pt>
                <c:pt idx="1556">
                  <c:v>25.027999999999999</c:v>
                </c:pt>
                <c:pt idx="1557">
                  <c:v>25.030200000000001</c:v>
                </c:pt>
                <c:pt idx="1558">
                  <c:v>25.0305</c:v>
                </c:pt>
                <c:pt idx="1559">
                  <c:v>25.029900000000001</c:v>
                </c:pt>
                <c:pt idx="1560">
                  <c:v>25.029800000000002</c:v>
                </c:pt>
                <c:pt idx="1561">
                  <c:v>25.028300000000002</c:v>
                </c:pt>
                <c:pt idx="1562">
                  <c:v>25.0275</c:v>
                </c:pt>
                <c:pt idx="1563">
                  <c:v>25.0288</c:v>
                </c:pt>
                <c:pt idx="1564">
                  <c:v>25.03</c:v>
                </c:pt>
                <c:pt idx="1565">
                  <c:v>25.0304</c:v>
                </c:pt>
                <c:pt idx="1566">
                  <c:v>25.031600000000001</c:v>
                </c:pt>
                <c:pt idx="1567">
                  <c:v>25.031700000000001</c:v>
                </c:pt>
                <c:pt idx="1568">
                  <c:v>25.032399999999999</c:v>
                </c:pt>
                <c:pt idx="1569">
                  <c:v>25.032</c:v>
                </c:pt>
                <c:pt idx="1570">
                  <c:v>25.0318</c:v>
                </c:pt>
                <c:pt idx="1571">
                  <c:v>25.031700000000001</c:v>
                </c:pt>
                <c:pt idx="1572">
                  <c:v>25.032</c:v>
                </c:pt>
                <c:pt idx="1573">
                  <c:v>25.032599999999999</c:v>
                </c:pt>
                <c:pt idx="1574">
                  <c:v>25.034300000000002</c:v>
                </c:pt>
                <c:pt idx="1575">
                  <c:v>25.035</c:v>
                </c:pt>
                <c:pt idx="1576">
                  <c:v>25.035900000000002</c:v>
                </c:pt>
                <c:pt idx="1577">
                  <c:v>25.036799999999999</c:v>
                </c:pt>
                <c:pt idx="1578">
                  <c:v>25.036000000000001</c:v>
                </c:pt>
                <c:pt idx="1579">
                  <c:v>25.036000000000001</c:v>
                </c:pt>
                <c:pt idx="1580">
                  <c:v>25.0365</c:v>
                </c:pt>
                <c:pt idx="1581">
                  <c:v>25.0365</c:v>
                </c:pt>
                <c:pt idx="1582">
                  <c:v>25.036999999999999</c:v>
                </c:pt>
                <c:pt idx="1583">
                  <c:v>25.035699999999999</c:v>
                </c:pt>
                <c:pt idx="1584">
                  <c:v>25.035499999999999</c:v>
                </c:pt>
                <c:pt idx="1585">
                  <c:v>25.035900000000002</c:v>
                </c:pt>
                <c:pt idx="1586">
                  <c:v>25.0379</c:v>
                </c:pt>
                <c:pt idx="1587">
                  <c:v>25.037400000000002</c:v>
                </c:pt>
                <c:pt idx="1588">
                  <c:v>25.036999999999999</c:v>
                </c:pt>
                <c:pt idx="1589">
                  <c:v>25.037800000000001</c:v>
                </c:pt>
                <c:pt idx="1590">
                  <c:v>25.0366</c:v>
                </c:pt>
                <c:pt idx="1591">
                  <c:v>25.035399999999999</c:v>
                </c:pt>
                <c:pt idx="1592">
                  <c:v>25.035299999999999</c:v>
                </c:pt>
                <c:pt idx="1593">
                  <c:v>25.0366</c:v>
                </c:pt>
                <c:pt idx="1594">
                  <c:v>25.0383</c:v>
                </c:pt>
                <c:pt idx="1595">
                  <c:v>25.041</c:v>
                </c:pt>
                <c:pt idx="1596">
                  <c:v>25.042400000000001</c:v>
                </c:pt>
                <c:pt idx="1597">
                  <c:v>25.0425</c:v>
                </c:pt>
                <c:pt idx="1598">
                  <c:v>25.042200000000001</c:v>
                </c:pt>
                <c:pt idx="1599">
                  <c:v>25.042000000000002</c:v>
                </c:pt>
                <c:pt idx="1600">
                  <c:v>25.040800000000001</c:v>
                </c:pt>
                <c:pt idx="1601">
                  <c:v>25.041599999999999</c:v>
                </c:pt>
                <c:pt idx="1602">
                  <c:v>25.043099999999999</c:v>
                </c:pt>
                <c:pt idx="1603">
                  <c:v>25.0444</c:v>
                </c:pt>
                <c:pt idx="1604">
                  <c:v>25.046199999999999</c:v>
                </c:pt>
                <c:pt idx="1605">
                  <c:v>25.045400000000001</c:v>
                </c:pt>
                <c:pt idx="1606">
                  <c:v>25.045500000000001</c:v>
                </c:pt>
                <c:pt idx="1607">
                  <c:v>25.043299999999999</c:v>
                </c:pt>
                <c:pt idx="1608">
                  <c:v>25.042899999999999</c:v>
                </c:pt>
                <c:pt idx="1609">
                  <c:v>25.044799999999999</c:v>
                </c:pt>
                <c:pt idx="1610">
                  <c:v>25.045999999999999</c:v>
                </c:pt>
                <c:pt idx="1611">
                  <c:v>25.046299999999999</c:v>
                </c:pt>
                <c:pt idx="1612">
                  <c:v>25.0457</c:v>
                </c:pt>
                <c:pt idx="1613">
                  <c:v>25.046500000000002</c:v>
                </c:pt>
                <c:pt idx="1614">
                  <c:v>25.046299999999999</c:v>
                </c:pt>
                <c:pt idx="1615">
                  <c:v>25.045500000000001</c:v>
                </c:pt>
                <c:pt idx="1616">
                  <c:v>25.046700000000001</c:v>
                </c:pt>
                <c:pt idx="1617">
                  <c:v>25.047499999999999</c:v>
                </c:pt>
                <c:pt idx="1618">
                  <c:v>25.048200000000001</c:v>
                </c:pt>
                <c:pt idx="1619">
                  <c:v>25.048500000000001</c:v>
                </c:pt>
                <c:pt idx="1620">
                  <c:v>25.047799999999999</c:v>
                </c:pt>
                <c:pt idx="1621">
                  <c:v>25.045500000000001</c:v>
                </c:pt>
                <c:pt idx="1622">
                  <c:v>25.0456</c:v>
                </c:pt>
                <c:pt idx="1623">
                  <c:v>25.044499999999999</c:v>
                </c:pt>
                <c:pt idx="1624">
                  <c:v>25.0457</c:v>
                </c:pt>
                <c:pt idx="1625">
                  <c:v>25.046900000000001</c:v>
                </c:pt>
                <c:pt idx="1626">
                  <c:v>25.047599999999999</c:v>
                </c:pt>
                <c:pt idx="1627">
                  <c:v>25.049499999999998</c:v>
                </c:pt>
                <c:pt idx="1628">
                  <c:v>25.0501</c:v>
                </c:pt>
                <c:pt idx="1629">
                  <c:v>25.051200000000001</c:v>
                </c:pt>
                <c:pt idx="1630">
                  <c:v>25.051300000000001</c:v>
                </c:pt>
                <c:pt idx="1631">
                  <c:v>25.053000000000001</c:v>
                </c:pt>
                <c:pt idx="1632">
                  <c:v>25.052099999999999</c:v>
                </c:pt>
                <c:pt idx="1633">
                  <c:v>25.052800000000001</c:v>
                </c:pt>
                <c:pt idx="1634">
                  <c:v>25.052800000000001</c:v>
                </c:pt>
                <c:pt idx="1635">
                  <c:v>25.0503</c:v>
                </c:pt>
                <c:pt idx="1636">
                  <c:v>25.051200000000001</c:v>
                </c:pt>
                <c:pt idx="1637">
                  <c:v>25.051500000000001</c:v>
                </c:pt>
                <c:pt idx="1638">
                  <c:v>25.0519</c:v>
                </c:pt>
                <c:pt idx="1639">
                  <c:v>25.053000000000001</c:v>
                </c:pt>
                <c:pt idx="1640">
                  <c:v>25.053599999999999</c:v>
                </c:pt>
                <c:pt idx="1641">
                  <c:v>25.054500000000001</c:v>
                </c:pt>
                <c:pt idx="1642">
                  <c:v>25.055299999999999</c:v>
                </c:pt>
                <c:pt idx="1643">
                  <c:v>25.055099999999999</c:v>
                </c:pt>
                <c:pt idx="1644">
                  <c:v>25.055199999999999</c:v>
                </c:pt>
                <c:pt idx="1645">
                  <c:v>25.055199999999999</c:v>
                </c:pt>
                <c:pt idx="1646">
                  <c:v>25.056000000000001</c:v>
                </c:pt>
                <c:pt idx="1647">
                  <c:v>25.054600000000001</c:v>
                </c:pt>
                <c:pt idx="1648">
                  <c:v>25.055499999999999</c:v>
                </c:pt>
                <c:pt idx="1649">
                  <c:v>25.055800000000001</c:v>
                </c:pt>
                <c:pt idx="1650">
                  <c:v>25.057099999999998</c:v>
                </c:pt>
                <c:pt idx="1651">
                  <c:v>25.059000000000001</c:v>
                </c:pt>
                <c:pt idx="1652">
                  <c:v>25.058299999999999</c:v>
                </c:pt>
                <c:pt idx="1653">
                  <c:v>25.058</c:v>
                </c:pt>
                <c:pt idx="1654">
                  <c:v>25.058</c:v>
                </c:pt>
                <c:pt idx="1655">
                  <c:v>25.055900000000001</c:v>
                </c:pt>
                <c:pt idx="1656">
                  <c:v>25.058299999999999</c:v>
                </c:pt>
                <c:pt idx="1657">
                  <c:v>25.060199999999998</c:v>
                </c:pt>
                <c:pt idx="1658">
                  <c:v>25.060700000000001</c:v>
                </c:pt>
                <c:pt idx="1659">
                  <c:v>25.061</c:v>
                </c:pt>
                <c:pt idx="1660">
                  <c:v>25.061</c:v>
                </c:pt>
                <c:pt idx="1661">
                  <c:v>25.061</c:v>
                </c:pt>
                <c:pt idx="1662">
                  <c:v>25.06</c:v>
                </c:pt>
                <c:pt idx="1663">
                  <c:v>25.059899999999999</c:v>
                </c:pt>
                <c:pt idx="1664">
                  <c:v>25.060099999999998</c:v>
                </c:pt>
                <c:pt idx="1665">
                  <c:v>25.061599999999999</c:v>
                </c:pt>
                <c:pt idx="1666">
                  <c:v>25.062999999999999</c:v>
                </c:pt>
                <c:pt idx="1667">
                  <c:v>25.0627</c:v>
                </c:pt>
                <c:pt idx="1668">
                  <c:v>25.062999999999999</c:v>
                </c:pt>
                <c:pt idx="1669">
                  <c:v>25.0639</c:v>
                </c:pt>
                <c:pt idx="1670">
                  <c:v>25.065899999999999</c:v>
                </c:pt>
                <c:pt idx="1671">
                  <c:v>25.066500000000001</c:v>
                </c:pt>
                <c:pt idx="1672">
                  <c:v>25.0639</c:v>
                </c:pt>
                <c:pt idx="1673">
                  <c:v>25.065000000000001</c:v>
                </c:pt>
                <c:pt idx="1674">
                  <c:v>25.065000000000001</c:v>
                </c:pt>
                <c:pt idx="1675">
                  <c:v>25.065799999999999</c:v>
                </c:pt>
                <c:pt idx="1676">
                  <c:v>25.067</c:v>
                </c:pt>
                <c:pt idx="1677">
                  <c:v>25.067</c:v>
                </c:pt>
                <c:pt idx="1678">
                  <c:v>25.066700000000001</c:v>
                </c:pt>
                <c:pt idx="1679">
                  <c:v>25.067</c:v>
                </c:pt>
                <c:pt idx="1680">
                  <c:v>25.066800000000001</c:v>
                </c:pt>
                <c:pt idx="1681">
                  <c:v>25.067299999999999</c:v>
                </c:pt>
                <c:pt idx="1682">
                  <c:v>25.068300000000001</c:v>
                </c:pt>
                <c:pt idx="1683">
                  <c:v>25.068999999999999</c:v>
                </c:pt>
                <c:pt idx="1684">
                  <c:v>25.0687</c:v>
                </c:pt>
                <c:pt idx="1685">
                  <c:v>25.0687</c:v>
                </c:pt>
                <c:pt idx="1686">
                  <c:v>25.067699999999999</c:v>
                </c:pt>
                <c:pt idx="1687">
                  <c:v>25.068899999999999</c:v>
                </c:pt>
                <c:pt idx="1688">
                  <c:v>25.069600000000001</c:v>
                </c:pt>
                <c:pt idx="1689">
                  <c:v>25.0702</c:v>
                </c:pt>
                <c:pt idx="1690">
                  <c:v>25.070699999999999</c:v>
                </c:pt>
                <c:pt idx="1691">
                  <c:v>25.0715</c:v>
                </c:pt>
                <c:pt idx="1692">
                  <c:v>25.070900000000002</c:v>
                </c:pt>
                <c:pt idx="1693">
                  <c:v>25.071300000000001</c:v>
                </c:pt>
                <c:pt idx="1694">
                  <c:v>25.070699999999999</c:v>
                </c:pt>
                <c:pt idx="1695">
                  <c:v>25.071400000000001</c:v>
                </c:pt>
                <c:pt idx="1696">
                  <c:v>25.072600000000001</c:v>
                </c:pt>
                <c:pt idx="1697">
                  <c:v>25.074999999999999</c:v>
                </c:pt>
                <c:pt idx="1698">
                  <c:v>25.077100000000002</c:v>
                </c:pt>
                <c:pt idx="1699">
                  <c:v>25.075900000000001</c:v>
                </c:pt>
                <c:pt idx="1700">
                  <c:v>25.074200000000001</c:v>
                </c:pt>
                <c:pt idx="1701">
                  <c:v>25.074300000000001</c:v>
                </c:pt>
                <c:pt idx="1702">
                  <c:v>25.073799999999999</c:v>
                </c:pt>
                <c:pt idx="1703">
                  <c:v>25.075299999999999</c:v>
                </c:pt>
                <c:pt idx="1704">
                  <c:v>25.076000000000001</c:v>
                </c:pt>
                <c:pt idx="1705">
                  <c:v>25.0761</c:v>
                </c:pt>
                <c:pt idx="1706">
                  <c:v>25.0762</c:v>
                </c:pt>
                <c:pt idx="1707">
                  <c:v>25.077000000000002</c:v>
                </c:pt>
                <c:pt idx="1708">
                  <c:v>25.075299999999999</c:v>
                </c:pt>
                <c:pt idx="1709">
                  <c:v>25.075500000000002</c:v>
                </c:pt>
                <c:pt idx="1710">
                  <c:v>25.077300000000001</c:v>
                </c:pt>
                <c:pt idx="1711">
                  <c:v>25.077300000000001</c:v>
                </c:pt>
                <c:pt idx="1712">
                  <c:v>25.078399999999998</c:v>
                </c:pt>
                <c:pt idx="1713">
                  <c:v>25.078199999999999</c:v>
                </c:pt>
                <c:pt idx="1714">
                  <c:v>25.078499999999998</c:v>
                </c:pt>
                <c:pt idx="1715">
                  <c:v>25.077300000000001</c:v>
                </c:pt>
                <c:pt idx="1716">
                  <c:v>25.077500000000001</c:v>
                </c:pt>
                <c:pt idx="1717">
                  <c:v>25.078399999999998</c:v>
                </c:pt>
                <c:pt idx="1718">
                  <c:v>25.079499999999999</c:v>
                </c:pt>
                <c:pt idx="1719">
                  <c:v>25.078399999999998</c:v>
                </c:pt>
                <c:pt idx="1720">
                  <c:v>25.077200000000001</c:v>
                </c:pt>
                <c:pt idx="1721">
                  <c:v>25.077999999999999</c:v>
                </c:pt>
                <c:pt idx="1722">
                  <c:v>25.0792</c:v>
                </c:pt>
                <c:pt idx="1723">
                  <c:v>25.081700000000001</c:v>
                </c:pt>
                <c:pt idx="1724">
                  <c:v>25.084</c:v>
                </c:pt>
                <c:pt idx="1725">
                  <c:v>25.0838</c:v>
                </c:pt>
                <c:pt idx="1726">
                  <c:v>25.081199999999999</c:v>
                </c:pt>
                <c:pt idx="1727">
                  <c:v>25.0809</c:v>
                </c:pt>
                <c:pt idx="1728">
                  <c:v>25.082000000000001</c:v>
                </c:pt>
                <c:pt idx="1729">
                  <c:v>25.080300000000001</c:v>
                </c:pt>
                <c:pt idx="1730">
                  <c:v>25.081600000000002</c:v>
                </c:pt>
                <c:pt idx="1731">
                  <c:v>25.083300000000001</c:v>
                </c:pt>
                <c:pt idx="1732">
                  <c:v>25.083500000000001</c:v>
                </c:pt>
                <c:pt idx="1733">
                  <c:v>25.0854</c:v>
                </c:pt>
                <c:pt idx="1734">
                  <c:v>25.0868</c:v>
                </c:pt>
                <c:pt idx="1735">
                  <c:v>25.085000000000001</c:v>
                </c:pt>
                <c:pt idx="1736">
                  <c:v>25.084299999999999</c:v>
                </c:pt>
                <c:pt idx="1737">
                  <c:v>25.084900000000001</c:v>
                </c:pt>
                <c:pt idx="1738">
                  <c:v>25.083600000000001</c:v>
                </c:pt>
                <c:pt idx="1739">
                  <c:v>25.0837</c:v>
                </c:pt>
                <c:pt idx="1740">
                  <c:v>25.083600000000001</c:v>
                </c:pt>
                <c:pt idx="1741">
                  <c:v>25.082999999999998</c:v>
                </c:pt>
                <c:pt idx="1742">
                  <c:v>25.083300000000001</c:v>
                </c:pt>
                <c:pt idx="1743">
                  <c:v>25.084099999999999</c:v>
                </c:pt>
                <c:pt idx="1744">
                  <c:v>25.0867</c:v>
                </c:pt>
                <c:pt idx="1745">
                  <c:v>25.0883</c:v>
                </c:pt>
                <c:pt idx="1746">
                  <c:v>25.088999999999999</c:v>
                </c:pt>
                <c:pt idx="1747">
                  <c:v>25.087900000000001</c:v>
                </c:pt>
                <c:pt idx="1748">
                  <c:v>25.085799999999999</c:v>
                </c:pt>
                <c:pt idx="1749">
                  <c:v>25.085000000000001</c:v>
                </c:pt>
                <c:pt idx="1750">
                  <c:v>25.085999999999999</c:v>
                </c:pt>
                <c:pt idx="1751">
                  <c:v>25.086400000000001</c:v>
                </c:pt>
                <c:pt idx="1752">
                  <c:v>25.087</c:v>
                </c:pt>
                <c:pt idx="1753">
                  <c:v>25.088000000000001</c:v>
                </c:pt>
                <c:pt idx="1754">
                  <c:v>25.088799999999999</c:v>
                </c:pt>
                <c:pt idx="1755">
                  <c:v>25.090299999999999</c:v>
                </c:pt>
                <c:pt idx="1756">
                  <c:v>25.092300000000002</c:v>
                </c:pt>
                <c:pt idx="1757">
                  <c:v>25.093299999999999</c:v>
                </c:pt>
                <c:pt idx="1758">
                  <c:v>25.092600000000001</c:v>
                </c:pt>
                <c:pt idx="1759">
                  <c:v>25.0914</c:v>
                </c:pt>
                <c:pt idx="1760">
                  <c:v>25.090699999999998</c:v>
                </c:pt>
                <c:pt idx="1761">
                  <c:v>25.0914</c:v>
                </c:pt>
                <c:pt idx="1762">
                  <c:v>25.092099999999999</c:v>
                </c:pt>
                <c:pt idx="1763">
                  <c:v>25.092199999999998</c:v>
                </c:pt>
                <c:pt idx="1764">
                  <c:v>25.092099999999999</c:v>
                </c:pt>
                <c:pt idx="1765">
                  <c:v>25.092199999999998</c:v>
                </c:pt>
                <c:pt idx="1766">
                  <c:v>25.091699999999999</c:v>
                </c:pt>
                <c:pt idx="1767">
                  <c:v>25.0915</c:v>
                </c:pt>
                <c:pt idx="1768">
                  <c:v>25.0916</c:v>
                </c:pt>
                <c:pt idx="1769">
                  <c:v>25.093</c:v>
                </c:pt>
                <c:pt idx="1770">
                  <c:v>25.092500000000001</c:v>
                </c:pt>
                <c:pt idx="1771">
                  <c:v>25.092400000000001</c:v>
                </c:pt>
                <c:pt idx="1772">
                  <c:v>25.094000000000001</c:v>
                </c:pt>
                <c:pt idx="1773">
                  <c:v>25.094000000000001</c:v>
                </c:pt>
                <c:pt idx="1774">
                  <c:v>25.095800000000001</c:v>
                </c:pt>
                <c:pt idx="1775">
                  <c:v>25.0976</c:v>
                </c:pt>
                <c:pt idx="1776">
                  <c:v>25.0974</c:v>
                </c:pt>
                <c:pt idx="1777">
                  <c:v>25.097000000000001</c:v>
                </c:pt>
                <c:pt idx="1778">
                  <c:v>25.0977</c:v>
                </c:pt>
                <c:pt idx="1779">
                  <c:v>25.098299999999998</c:v>
                </c:pt>
                <c:pt idx="1780">
                  <c:v>25.098299999999998</c:v>
                </c:pt>
                <c:pt idx="1781">
                  <c:v>25.098199999999999</c:v>
                </c:pt>
                <c:pt idx="1782">
                  <c:v>25.0976</c:v>
                </c:pt>
                <c:pt idx="1783">
                  <c:v>25.097899999999999</c:v>
                </c:pt>
                <c:pt idx="1784">
                  <c:v>25.098500000000001</c:v>
                </c:pt>
                <c:pt idx="1785">
                  <c:v>25.099</c:v>
                </c:pt>
                <c:pt idx="1786">
                  <c:v>25.0992</c:v>
                </c:pt>
                <c:pt idx="1787">
                  <c:v>25.097999999999999</c:v>
                </c:pt>
                <c:pt idx="1788">
                  <c:v>25.099</c:v>
                </c:pt>
                <c:pt idx="1789">
                  <c:v>25.0991</c:v>
                </c:pt>
                <c:pt idx="1790">
                  <c:v>25.099900000000002</c:v>
                </c:pt>
                <c:pt idx="1791">
                  <c:v>25.1007</c:v>
                </c:pt>
                <c:pt idx="1792">
                  <c:v>25.101299999999998</c:v>
                </c:pt>
                <c:pt idx="1793">
                  <c:v>25.101700000000001</c:v>
                </c:pt>
                <c:pt idx="1794">
                  <c:v>25.1022</c:v>
                </c:pt>
                <c:pt idx="1795">
                  <c:v>25.102799999999998</c:v>
                </c:pt>
                <c:pt idx="1796">
                  <c:v>25.102699999999999</c:v>
                </c:pt>
                <c:pt idx="1797">
                  <c:v>25.1035</c:v>
                </c:pt>
                <c:pt idx="1798">
                  <c:v>25.102</c:v>
                </c:pt>
                <c:pt idx="1799">
                  <c:v>25.1037</c:v>
                </c:pt>
                <c:pt idx="1800">
                  <c:v>25.1051</c:v>
                </c:pt>
                <c:pt idx="1801">
                  <c:v>25.103999999999999</c:v>
                </c:pt>
                <c:pt idx="1802">
                  <c:v>25.103999999999999</c:v>
                </c:pt>
                <c:pt idx="1803">
                  <c:v>25.103999999999999</c:v>
                </c:pt>
                <c:pt idx="1804">
                  <c:v>25.103999999999999</c:v>
                </c:pt>
                <c:pt idx="1805">
                  <c:v>25.104299999999999</c:v>
                </c:pt>
                <c:pt idx="1806">
                  <c:v>25.1035</c:v>
                </c:pt>
                <c:pt idx="1807">
                  <c:v>25.103000000000002</c:v>
                </c:pt>
                <c:pt idx="1808">
                  <c:v>25.103000000000002</c:v>
                </c:pt>
                <c:pt idx="1809">
                  <c:v>25.104700000000001</c:v>
                </c:pt>
                <c:pt idx="1810">
                  <c:v>25.106000000000002</c:v>
                </c:pt>
                <c:pt idx="1811">
                  <c:v>25.104500000000002</c:v>
                </c:pt>
                <c:pt idx="1812">
                  <c:v>25.104500000000002</c:v>
                </c:pt>
                <c:pt idx="1813">
                  <c:v>25.103200000000001</c:v>
                </c:pt>
                <c:pt idx="1814">
                  <c:v>25.105699999999999</c:v>
                </c:pt>
                <c:pt idx="1815">
                  <c:v>25.106400000000001</c:v>
                </c:pt>
                <c:pt idx="1816">
                  <c:v>25.106300000000001</c:v>
                </c:pt>
                <c:pt idx="1817">
                  <c:v>25.107099999999999</c:v>
                </c:pt>
                <c:pt idx="1818">
                  <c:v>25.108899999999998</c:v>
                </c:pt>
                <c:pt idx="1819">
                  <c:v>25.109000000000002</c:v>
                </c:pt>
                <c:pt idx="1820">
                  <c:v>25.110199999999999</c:v>
                </c:pt>
                <c:pt idx="1821">
                  <c:v>25.110900000000001</c:v>
                </c:pt>
                <c:pt idx="1822">
                  <c:v>25.11</c:v>
                </c:pt>
                <c:pt idx="1823">
                  <c:v>25.111000000000001</c:v>
                </c:pt>
                <c:pt idx="1824">
                  <c:v>25.111799999999999</c:v>
                </c:pt>
                <c:pt idx="1825">
                  <c:v>25.111899999999999</c:v>
                </c:pt>
                <c:pt idx="1826">
                  <c:v>25.112500000000001</c:v>
                </c:pt>
                <c:pt idx="1827">
                  <c:v>25.1127</c:v>
                </c:pt>
                <c:pt idx="1828">
                  <c:v>25.112100000000002</c:v>
                </c:pt>
                <c:pt idx="1829">
                  <c:v>25.111799999999999</c:v>
                </c:pt>
                <c:pt idx="1830">
                  <c:v>25.113199999999999</c:v>
                </c:pt>
                <c:pt idx="1831">
                  <c:v>25.1144</c:v>
                </c:pt>
                <c:pt idx="1832">
                  <c:v>25.1145</c:v>
                </c:pt>
                <c:pt idx="1833">
                  <c:v>25.1158</c:v>
                </c:pt>
                <c:pt idx="1834">
                  <c:v>25.112400000000001</c:v>
                </c:pt>
                <c:pt idx="1835">
                  <c:v>25.111000000000001</c:v>
                </c:pt>
                <c:pt idx="1836">
                  <c:v>25.113199999999999</c:v>
                </c:pt>
                <c:pt idx="1837">
                  <c:v>25.1127</c:v>
                </c:pt>
                <c:pt idx="1838">
                  <c:v>25.113700000000001</c:v>
                </c:pt>
                <c:pt idx="1839">
                  <c:v>25.1143</c:v>
                </c:pt>
                <c:pt idx="1840">
                  <c:v>25.1143</c:v>
                </c:pt>
                <c:pt idx="1841">
                  <c:v>25.115400000000001</c:v>
                </c:pt>
                <c:pt idx="1842">
                  <c:v>25.117599999999999</c:v>
                </c:pt>
                <c:pt idx="1843">
                  <c:v>25.119399999999999</c:v>
                </c:pt>
                <c:pt idx="1844">
                  <c:v>25.12</c:v>
                </c:pt>
                <c:pt idx="1845">
                  <c:v>25.1189</c:v>
                </c:pt>
                <c:pt idx="1846">
                  <c:v>25.1175</c:v>
                </c:pt>
                <c:pt idx="1847">
                  <c:v>25.116399999999999</c:v>
                </c:pt>
                <c:pt idx="1848">
                  <c:v>25.115500000000001</c:v>
                </c:pt>
                <c:pt idx="1849">
                  <c:v>25.1159</c:v>
                </c:pt>
                <c:pt idx="1850">
                  <c:v>25.116599999999998</c:v>
                </c:pt>
                <c:pt idx="1851">
                  <c:v>25.119</c:v>
                </c:pt>
                <c:pt idx="1852">
                  <c:v>25.121099999999998</c:v>
                </c:pt>
                <c:pt idx="1853">
                  <c:v>25.121099999999998</c:v>
                </c:pt>
                <c:pt idx="1854">
                  <c:v>25.1203</c:v>
                </c:pt>
                <c:pt idx="1855">
                  <c:v>25.1187</c:v>
                </c:pt>
                <c:pt idx="1856">
                  <c:v>25.117999999999999</c:v>
                </c:pt>
                <c:pt idx="1857">
                  <c:v>25.118400000000001</c:v>
                </c:pt>
                <c:pt idx="1858">
                  <c:v>25.120200000000001</c:v>
                </c:pt>
                <c:pt idx="1859">
                  <c:v>25.121400000000001</c:v>
                </c:pt>
                <c:pt idx="1860">
                  <c:v>25.1206</c:v>
                </c:pt>
                <c:pt idx="1861">
                  <c:v>25.121300000000002</c:v>
                </c:pt>
                <c:pt idx="1862">
                  <c:v>25.120100000000001</c:v>
                </c:pt>
                <c:pt idx="1863">
                  <c:v>25.119900000000001</c:v>
                </c:pt>
                <c:pt idx="1864">
                  <c:v>25.119700000000002</c:v>
                </c:pt>
                <c:pt idx="1865">
                  <c:v>25.119399999999999</c:v>
                </c:pt>
                <c:pt idx="1866">
                  <c:v>25.1221</c:v>
                </c:pt>
                <c:pt idx="1867">
                  <c:v>25.1236</c:v>
                </c:pt>
                <c:pt idx="1868">
                  <c:v>25.123999999999999</c:v>
                </c:pt>
                <c:pt idx="1869">
                  <c:v>25.124500000000001</c:v>
                </c:pt>
                <c:pt idx="1870">
                  <c:v>25.124099999999999</c:v>
                </c:pt>
                <c:pt idx="1871">
                  <c:v>25.125</c:v>
                </c:pt>
                <c:pt idx="1872">
                  <c:v>25.125499999999999</c:v>
                </c:pt>
                <c:pt idx="1873">
                  <c:v>25.124600000000001</c:v>
                </c:pt>
                <c:pt idx="1874">
                  <c:v>25.123699999999999</c:v>
                </c:pt>
                <c:pt idx="1875">
                  <c:v>25.1233</c:v>
                </c:pt>
                <c:pt idx="1876">
                  <c:v>25.123000000000001</c:v>
                </c:pt>
                <c:pt idx="1877">
                  <c:v>25.122800000000002</c:v>
                </c:pt>
                <c:pt idx="1878">
                  <c:v>25.125399999999999</c:v>
                </c:pt>
                <c:pt idx="1879">
                  <c:v>25.124700000000001</c:v>
                </c:pt>
                <c:pt idx="1880">
                  <c:v>25.125</c:v>
                </c:pt>
                <c:pt idx="1881">
                  <c:v>25.125699999999998</c:v>
                </c:pt>
                <c:pt idx="1882">
                  <c:v>25.126999999999999</c:v>
                </c:pt>
                <c:pt idx="1883">
                  <c:v>25.1282</c:v>
                </c:pt>
                <c:pt idx="1884">
                  <c:v>25.1281</c:v>
                </c:pt>
                <c:pt idx="1885">
                  <c:v>25.128499999999999</c:v>
                </c:pt>
                <c:pt idx="1886">
                  <c:v>25.127800000000001</c:v>
                </c:pt>
                <c:pt idx="1887">
                  <c:v>25.127800000000001</c:v>
                </c:pt>
                <c:pt idx="1888">
                  <c:v>25.1296</c:v>
                </c:pt>
                <c:pt idx="1889">
                  <c:v>25.128900000000002</c:v>
                </c:pt>
                <c:pt idx="1890">
                  <c:v>25.129000000000001</c:v>
                </c:pt>
                <c:pt idx="1891">
                  <c:v>25.1295</c:v>
                </c:pt>
                <c:pt idx="1892">
                  <c:v>25.128699999999998</c:v>
                </c:pt>
                <c:pt idx="1893">
                  <c:v>25.1282</c:v>
                </c:pt>
                <c:pt idx="1894">
                  <c:v>25.128599999999999</c:v>
                </c:pt>
                <c:pt idx="1895">
                  <c:v>25.129000000000001</c:v>
                </c:pt>
                <c:pt idx="1896">
                  <c:v>25.130500000000001</c:v>
                </c:pt>
                <c:pt idx="1897">
                  <c:v>25.130800000000001</c:v>
                </c:pt>
                <c:pt idx="1898">
                  <c:v>25.131</c:v>
                </c:pt>
                <c:pt idx="1899">
                  <c:v>25.131699999999999</c:v>
                </c:pt>
                <c:pt idx="1900">
                  <c:v>25.131799999999998</c:v>
                </c:pt>
                <c:pt idx="1901">
                  <c:v>25.131699999999999</c:v>
                </c:pt>
                <c:pt idx="1902">
                  <c:v>25.132300000000001</c:v>
                </c:pt>
                <c:pt idx="1903">
                  <c:v>25.1325</c:v>
                </c:pt>
                <c:pt idx="1904">
                  <c:v>25.1328</c:v>
                </c:pt>
                <c:pt idx="1905">
                  <c:v>25.133900000000001</c:v>
                </c:pt>
                <c:pt idx="1906">
                  <c:v>25.135300000000001</c:v>
                </c:pt>
                <c:pt idx="1907">
                  <c:v>25.1355</c:v>
                </c:pt>
                <c:pt idx="1908">
                  <c:v>25.1355</c:v>
                </c:pt>
                <c:pt idx="1909">
                  <c:v>25.135300000000001</c:v>
                </c:pt>
                <c:pt idx="1910">
                  <c:v>25.134499999999999</c:v>
                </c:pt>
                <c:pt idx="1911">
                  <c:v>25.133800000000001</c:v>
                </c:pt>
                <c:pt idx="1912">
                  <c:v>25.1343</c:v>
                </c:pt>
                <c:pt idx="1913">
                  <c:v>25.1342</c:v>
                </c:pt>
                <c:pt idx="1914">
                  <c:v>25.137499999999999</c:v>
                </c:pt>
                <c:pt idx="1915">
                  <c:v>25.138999999999999</c:v>
                </c:pt>
                <c:pt idx="1916">
                  <c:v>25.1374</c:v>
                </c:pt>
                <c:pt idx="1917">
                  <c:v>25.136500000000002</c:v>
                </c:pt>
                <c:pt idx="1918">
                  <c:v>25.1355</c:v>
                </c:pt>
                <c:pt idx="1919">
                  <c:v>25.136399999999998</c:v>
                </c:pt>
                <c:pt idx="1920">
                  <c:v>25.137699999999999</c:v>
                </c:pt>
                <c:pt idx="1921">
                  <c:v>25.137</c:v>
                </c:pt>
                <c:pt idx="1922">
                  <c:v>25.1371</c:v>
                </c:pt>
                <c:pt idx="1923">
                  <c:v>25.137699999999999</c:v>
                </c:pt>
                <c:pt idx="1924">
                  <c:v>25.1372</c:v>
                </c:pt>
                <c:pt idx="1925">
                  <c:v>25.136299999999999</c:v>
                </c:pt>
                <c:pt idx="1926">
                  <c:v>25.136900000000001</c:v>
                </c:pt>
                <c:pt idx="1927">
                  <c:v>25.137</c:v>
                </c:pt>
                <c:pt idx="1928">
                  <c:v>25.137</c:v>
                </c:pt>
                <c:pt idx="1929">
                  <c:v>25.1374</c:v>
                </c:pt>
                <c:pt idx="1930">
                  <c:v>25.138000000000002</c:v>
                </c:pt>
                <c:pt idx="1931">
                  <c:v>25.138300000000001</c:v>
                </c:pt>
                <c:pt idx="1932">
                  <c:v>25.139199999999999</c:v>
                </c:pt>
                <c:pt idx="1933">
                  <c:v>25.1389</c:v>
                </c:pt>
                <c:pt idx="1934">
                  <c:v>25.139500000000002</c:v>
                </c:pt>
                <c:pt idx="1935">
                  <c:v>25.1403</c:v>
                </c:pt>
                <c:pt idx="1936">
                  <c:v>25.139299999999999</c:v>
                </c:pt>
                <c:pt idx="1937">
                  <c:v>25.139099999999999</c:v>
                </c:pt>
                <c:pt idx="1938">
                  <c:v>25.142099999999999</c:v>
                </c:pt>
                <c:pt idx="1939">
                  <c:v>25.1432</c:v>
                </c:pt>
                <c:pt idx="1940">
                  <c:v>25.145600000000002</c:v>
                </c:pt>
                <c:pt idx="1941">
                  <c:v>25.146599999999999</c:v>
                </c:pt>
                <c:pt idx="1942">
                  <c:v>25.146000000000001</c:v>
                </c:pt>
                <c:pt idx="1943">
                  <c:v>25.1432</c:v>
                </c:pt>
                <c:pt idx="1944">
                  <c:v>25.142499999999998</c:v>
                </c:pt>
                <c:pt idx="1945">
                  <c:v>25.141200000000001</c:v>
                </c:pt>
                <c:pt idx="1946">
                  <c:v>25.139500000000002</c:v>
                </c:pt>
                <c:pt idx="1947">
                  <c:v>25.140799999999999</c:v>
                </c:pt>
                <c:pt idx="1948">
                  <c:v>25.1417</c:v>
                </c:pt>
                <c:pt idx="1949">
                  <c:v>25.143000000000001</c:v>
                </c:pt>
                <c:pt idx="1950">
                  <c:v>25.145</c:v>
                </c:pt>
                <c:pt idx="1951">
                  <c:v>25.146000000000001</c:v>
                </c:pt>
                <c:pt idx="1952">
                  <c:v>25.147500000000001</c:v>
                </c:pt>
                <c:pt idx="1953">
                  <c:v>25.146999999999998</c:v>
                </c:pt>
                <c:pt idx="1954">
                  <c:v>25.147400000000001</c:v>
                </c:pt>
                <c:pt idx="1955">
                  <c:v>25.148499999999999</c:v>
                </c:pt>
                <c:pt idx="1956">
                  <c:v>25.1477</c:v>
                </c:pt>
                <c:pt idx="1957">
                  <c:v>25.146999999999998</c:v>
                </c:pt>
                <c:pt idx="1958">
                  <c:v>25.146699999999999</c:v>
                </c:pt>
                <c:pt idx="1959">
                  <c:v>25.146999999999998</c:v>
                </c:pt>
                <c:pt idx="1960">
                  <c:v>25.1477</c:v>
                </c:pt>
                <c:pt idx="1961">
                  <c:v>25.148900000000001</c:v>
                </c:pt>
                <c:pt idx="1962">
                  <c:v>25.149000000000001</c:v>
                </c:pt>
                <c:pt idx="1963">
                  <c:v>25.15</c:v>
                </c:pt>
                <c:pt idx="1964">
                  <c:v>25.150300000000001</c:v>
                </c:pt>
                <c:pt idx="1965">
                  <c:v>25.150700000000001</c:v>
                </c:pt>
                <c:pt idx="1966">
                  <c:v>25.151700000000002</c:v>
                </c:pt>
                <c:pt idx="1967">
                  <c:v>25.150700000000001</c:v>
                </c:pt>
                <c:pt idx="1968">
                  <c:v>25.151299999999999</c:v>
                </c:pt>
                <c:pt idx="1969">
                  <c:v>25.150700000000001</c:v>
                </c:pt>
                <c:pt idx="1970">
                  <c:v>25.148700000000002</c:v>
                </c:pt>
                <c:pt idx="1971">
                  <c:v>25.150400000000001</c:v>
                </c:pt>
                <c:pt idx="1972">
                  <c:v>25.1508</c:v>
                </c:pt>
                <c:pt idx="1973">
                  <c:v>25.152000000000001</c:v>
                </c:pt>
                <c:pt idx="1974">
                  <c:v>25.153300000000002</c:v>
                </c:pt>
                <c:pt idx="1975">
                  <c:v>25.1526</c:v>
                </c:pt>
                <c:pt idx="1976">
                  <c:v>25.151700000000002</c:v>
                </c:pt>
                <c:pt idx="1977">
                  <c:v>25.1525</c:v>
                </c:pt>
                <c:pt idx="1978">
                  <c:v>25.152999999999999</c:v>
                </c:pt>
                <c:pt idx="1979">
                  <c:v>25.152999999999999</c:v>
                </c:pt>
                <c:pt idx="1980">
                  <c:v>25.152999999999999</c:v>
                </c:pt>
                <c:pt idx="1981">
                  <c:v>25.152899999999999</c:v>
                </c:pt>
                <c:pt idx="1982">
                  <c:v>25.154299999999999</c:v>
                </c:pt>
                <c:pt idx="1983">
                  <c:v>25.153400000000001</c:v>
                </c:pt>
                <c:pt idx="1984">
                  <c:v>25.153500000000001</c:v>
                </c:pt>
                <c:pt idx="1985">
                  <c:v>25.153600000000001</c:v>
                </c:pt>
                <c:pt idx="1986">
                  <c:v>25.1538</c:v>
                </c:pt>
                <c:pt idx="1987">
                  <c:v>25.153300000000002</c:v>
                </c:pt>
                <c:pt idx="1988">
                  <c:v>25.154599999999999</c:v>
                </c:pt>
                <c:pt idx="1989">
                  <c:v>25.156400000000001</c:v>
                </c:pt>
                <c:pt idx="1990">
                  <c:v>25.1568</c:v>
                </c:pt>
                <c:pt idx="1991">
                  <c:v>25.159800000000001</c:v>
                </c:pt>
                <c:pt idx="1992">
                  <c:v>25.160799999999998</c:v>
                </c:pt>
                <c:pt idx="1993">
                  <c:v>25.1599</c:v>
                </c:pt>
                <c:pt idx="1994">
                  <c:v>25.158200000000001</c:v>
                </c:pt>
                <c:pt idx="1995">
                  <c:v>25.157</c:v>
                </c:pt>
                <c:pt idx="1996">
                  <c:v>25.157900000000001</c:v>
                </c:pt>
                <c:pt idx="1997">
                  <c:v>25.157499999999999</c:v>
                </c:pt>
                <c:pt idx="1998">
                  <c:v>25.158999999999999</c:v>
                </c:pt>
                <c:pt idx="1999">
                  <c:v>25.159300000000002</c:v>
                </c:pt>
                <c:pt idx="2000">
                  <c:v>25.1585</c:v>
                </c:pt>
                <c:pt idx="2001">
                  <c:v>25.1601</c:v>
                </c:pt>
                <c:pt idx="2002">
                  <c:v>25.1602</c:v>
                </c:pt>
                <c:pt idx="2003">
                  <c:v>25.1614</c:v>
                </c:pt>
                <c:pt idx="2004">
                  <c:v>25.161999999999999</c:v>
                </c:pt>
                <c:pt idx="2005">
                  <c:v>25.162500000000001</c:v>
                </c:pt>
                <c:pt idx="2006">
                  <c:v>25.162199999999999</c:v>
                </c:pt>
                <c:pt idx="2007">
                  <c:v>25.161300000000001</c:v>
                </c:pt>
                <c:pt idx="2008">
                  <c:v>25.1633</c:v>
                </c:pt>
                <c:pt idx="2009">
                  <c:v>25.162500000000001</c:v>
                </c:pt>
                <c:pt idx="2010">
                  <c:v>25.163599999999999</c:v>
                </c:pt>
                <c:pt idx="2011">
                  <c:v>25.1645</c:v>
                </c:pt>
                <c:pt idx="2012">
                  <c:v>25.163499999999999</c:v>
                </c:pt>
                <c:pt idx="2013">
                  <c:v>25.164000000000001</c:v>
                </c:pt>
                <c:pt idx="2014">
                  <c:v>25.1632</c:v>
                </c:pt>
                <c:pt idx="2015">
                  <c:v>25.1632</c:v>
                </c:pt>
                <c:pt idx="2016">
                  <c:v>25.163699999999999</c:v>
                </c:pt>
                <c:pt idx="2017">
                  <c:v>25.1648</c:v>
                </c:pt>
                <c:pt idx="2018">
                  <c:v>25.165099999999999</c:v>
                </c:pt>
                <c:pt idx="2019">
                  <c:v>25.166499999999999</c:v>
                </c:pt>
                <c:pt idx="2020">
                  <c:v>25.1663</c:v>
                </c:pt>
                <c:pt idx="2021">
                  <c:v>25.166</c:v>
                </c:pt>
                <c:pt idx="2022">
                  <c:v>25.165700000000001</c:v>
                </c:pt>
                <c:pt idx="2023">
                  <c:v>25.165700000000001</c:v>
                </c:pt>
                <c:pt idx="2024">
                  <c:v>25.166</c:v>
                </c:pt>
                <c:pt idx="2025">
                  <c:v>25.167200000000001</c:v>
                </c:pt>
                <c:pt idx="2026">
                  <c:v>25.17</c:v>
                </c:pt>
                <c:pt idx="2027">
                  <c:v>25.170100000000001</c:v>
                </c:pt>
                <c:pt idx="2028">
                  <c:v>25.167999999999999</c:v>
                </c:pt>
                <c:pt idx="2029">
                  <c:v>25.1675</c:v>
                </c:pt>
                <c:pt idx="2030">
                  <c:v>25.166499999999999</c:v>
                </c:pt>
                <c:pt idx="2031">
                  <c:v>25.165800000000001</c:v>
                </c:pt>
                <c:pt idx="2032">
                  <c:v>25.1676</c:v>
                </c:pt>
                <c:pt idx="2033">
                  <c:v>25.168700000000001</c:v>
                </c:pt>
                <c:pt idx="2034">
                  <c:v>25.169699999999999</c:v>
                </c:pt>
                <c:pt idx="2035">
                  <c:v>25.1694</c:v>
                </c:pt>
                <c:pt idx="2036">
                  <c:v>25.168199999999999</c:v>
                </c:pt>
                <c:pt idx="2037">
                  <c:v>25.167899999999999</c:v>
                </c:pt>
                <c:pt idx="2038">
                  <c:v>25.1691</c:v>
                </c:pt>
                <c:pt idx="2039">
                  <c:v>25.170300000000001</c:v>
                </c:pt>
                <c:pt idx="2040">
                  <c:v>25.170500000000001</c:v>
                </c:pt>
                <c:pt idx="2041">
                  <c:v>25.170300000000001</c:v>
                </c:pt>
                <c:pt idx="2042">
                  <c:v>25.169699999999999</c:v>
                </c:pt>
                <c:pt idx="2043">
                  <c:v>25.1693</c:v>
                </c:pt>
                <c:pt idx="2044">
                  <c:v>25.169499999999999</c:v>
                </c:pt>
                <c:pt idx="2045">
                  <c:v>25.17</c:v>
                </c:pt>
                <c:pt idx="2046">
                  <c:v>25.171099999999999</c:v>
                </c:pt>
                <c:pt idx="2047">
                  <c:v>25.171199999999999</c:v>
                </c:pt>
                <c:pt idx="2048">
                  <c:v>25.171700000000001</c:v>
                </c:pt>
                <c:pt idx="2049">
                  <c:v>25.173300000000001</c:v>
                </c:pt>
                <c:pt idx="2050">
                  <c:v>25.174700000000001</c:v>
                </c:pt>
                <c:pt idx="2051">
                  <c:v>25.1755</c:v>
                </c:pt>
                <c:pt idx="2052">
                  <c:v>25.177299999999999</c:v>
                </c:pt>
                <c:pt idx="2053">
                  <c:v>25.177199999999999</c:v>
                </c:pt>
                <c:pt idx="2054">
                  <c:v>25.176500000000001</c:v>
                </c:pt>
                <c:pt idx="2055">
                  <c:v>25.175699999999999</c:v>
                </c:pt>
                <c:pt idx="2056">
                  <c:v>25.1752</c:v>
                </c:pt>
                <c:pt idx="2057">
                  <c:v>25.175699999999999</c:v>
                </c:pt>
                <c:pt idx="2058">
                  <c:v>25.174800000000001</c:v>
                </c:pt>
                <c:pt idx="2059">
                  <c:v>25.173200000000001</c:v>
                </c:pt>
                <c:pt idx="2060">
                  <c:v>25.172899999999998</c:v>
                </c:pt>
                <c:pt idx="2061">
                  <c:v>25.173999999999999</c:v>
                </c:pt>
                <c:pt idx="2062">
                  <c:v>25.1754</c:v>
                </c:pt>
                <c:pt idx="2063">
                  <c:v>25.1767</c:v>
                </c:pt>
                <c:pt idx="2064">
                  <c:v>25.177700000000002</c:v>
                </c:pt>
                <c:pt idx="2065">
                  <c:v>25.177700000000002</c:v>
                </c:pt>
                <c:pt idx="2066">
                  <c:v>25.177499999999998</c:v>
                </c:pt>
                <c:pt idx="2067">
                  <c:v>25.177199999999999</c:v>
                </c:pt>
                <c:pt idx="2068">
                  <c:v>25.177199999999999</c:v>
                </c:pt>
                <c:pt idx="2069">
                  <c:v>25.178699999999999</c:v>
                </c:pt>
                <c:pt idx="2070">
                  <c:v>25.179600000000001</c:v>
                </c:pt>
                <c:pt idx="2071">
                  <c:v>25.1816</c:v>
                </c:pt>
                <c:pt idx="2072">
                  <c:v>25.181100000000001</c:v>
                </c:pt>
                <c:pt idx="2073">
                  <c:v>25.180499999999999</c:v>
                </c:pt>
                <c:pt idx="2074">
                  <c:v>25.180599999999998</c:v>
                </c:pt>
                <c:pt idx="2075">
                  <c:v>25.179500000000001</c:v>
                </c:pt>
                <c:pt idx="2076">
                  <c:v>25.180399999999999</c:v>
                </c:pt>
                <c:pt idx="2077">
                  <c:v>25.1798</c:v>
                </c:pt>
                <c:pt idx="2078">
                  <c:v>25.180499999999999</c:v>
                </c:pt>
                <c:pt idx="2079">
                  <c:v>25.180199999999999</c:v>
                </c:pt>
                <c:pt idx="2080">
                  <c:v>25.180299999999999</c:v>
                </c:pt>
                <c:pt idx="2081">
                  <c:v>25.180299999999999</c:v>
                </c:pt>
                <c:pt idx="2082">
                  <c:v>25.180800000000001</c:v>
                </c:pt>
                <c:pt idx="2083">
                  <c:v>25.181999999999999</c:v>
                </c:pt>
                <c:pt idx="2084">
                  <c:v>25.181100000000001</c:v>
                </c:pt>
                <c:pt idx="2085">
                  <c:v>25.181000000000001</c:v>
                </c:pt>
                <c:pt idx="2086">
                  <c:v>25.180399999999999</c:v>
                </c:pt>
                <c:pt idx="2087">
                  <c:v>25.181000000000001</c:v>
                </c:pt>
                <c:pt idx="2088">
                  <c:v>25.181999999999999</c:v>
                </c:pt>
                <c:pt idx="2089">
                  <c:v>25.181799999999999</c:v>
                </c:pt>
                <c:pt idx="2090">
                  <c:v>25.182099999999998</c:v>
                </c:pt>
                <c:pt idx="2091">
                  <c:v>25.1831</c:v>
                </c:pt>
                <c:pt idx="2092">
                  <c:v>25.184799999999999</c:v>
                </c:pt>
                <c:pt idx="2093">
                  <c:v>25.185300000000002</c:v>
                </c:pt>
                <c:pt idx="2094">
                  <c:v>25.186199999999999</c:v>
                </c:pt>
                <c:pt idx="2095">
                  <c:v>25.187100000000001</c:v>
                </c:pt>
                <c:pt idx="2096">
                  <c:v>25.186</c:v>
                </c:pt>
                <c:pt idx="2097">
                  <c:v>25.186</c:v>
                </c:pt>
                <c:pt idx="2098">
                  <c:v>25.185199999999998</c:v>
                </c:pt>
                <c:pt idx="2099">
                  <c:v>25.1873</c:v>
                </c:pt>
                <c:pt idx="2100">
                  <c:v>25.188800000000001</c:v>
                </c:pt>
                <c:pt idx="2101">
                  <c:v>25.188400000000001</c:v>
                </c:pt>
                <c:pt idx="2102">
                  <c:v>25.187799999999999</c:v>
                </c:pt>
                <c:pt idx="2103">
                  <c:v>25.185700000000001</c:v>
                </c:pt>
                <c:pt idx="2104">
                  <c:v>25.184999999999999</c:v>
                </c:pt>
                <c:pt idx="2105">
                  <c:v>25.185099999999998</c:v>
                </c:pt>
                <c:pt idx="2106">
                  <c:v>25.185500000000001</c:v>
                </c:pt>
                <c:pt idx="2107">
                  <c:v>25.1873</c:v>
                </c:pt>
                <c:pt idx="2108">
                  <c:v>25.187000000000001</c:v>
                </c:pt>
                <c:pt idx="2109">
                  <c:v>25.188700000000001</c:v>
                </c:pt>
                <c:pt idx="2110">
                  <c:v>25.189499999999999</c:v>
                </c:pt>
                <c:pt idx="2111">
                  <c:v>25.1875</c:v>
                </c:pt>
                <c:pt idx="2112">
                  <c:v>25.187999999999999</c:v>
                </c:pt>
                <c:pt idx="2113">
                  <c:v>25.1877</c:v>
                </c:pt>
                <c:pt idx="2114">
                  <c:v>25.186900000000001</c:v>
                </c:pt>
                <c:pt idx="2115">
                  <c:v>25.187799999999999</c:v>
                </c:pt>
                <c:pt idx="2116">
                  <c:v>25.188700000000001</c:v>
                </c:pt>
                <c:pt idx="2117">
                  <c:v>25.188500000000001</c:v>
                </c:pt>
                <c:pt idx="2118">
                  <c:v>25.189399999999999</c:v>
                </c:pt>
                <c:pt idx="2119">
                  <c:v>25.19</c:v>
                </c:pt>
                <c:pt idx="2120">
                  <c:v>25.1889</c:v>
                </c:pt>
                <c:pt idx="2121">
                  <c:v>25.190200000000001</c:v>
                </c:pt>
                <c:pt idx="2122">
                  <c:v>25.191700000000001</c:v>
                </c:pt>
                <c:pt idx="2123">
                  <c:v>25.192</c:v>
                </c:pt>
                <c:pt idx="2124">
                  <c:v>25.1922</c:v>
                </c:pt>
                <c:pt idx="2125">
                  <c:v>25.1938</c:v>
                </c:pt>
                <c:pt idx="2126">
                  <c:v>25.1937</c:v>
                </c:pt>
                <c:pt idx="2127">
                  <c:v>25.193100000000001</c:v>
                </c:pt>
                <c:pt idx="2128">
                  <c:v>25.195</c:v>
                </c:pt>
                <c:pt idx="2129">
                  <c:v>25.192699999999999</c:v>
                </c:pt>
                <c:pt idx="2130">
                  <c:v>25.1922</c:v>
                </c:pt>
                <c:pt idx="2131">
                  <c:v>25.193000000000001</c:v>
                </c:pt>
                <c:pt idx="2132">
                  <c:v>25.193000000000001</c:v>
                </c:pt>
                <c:pt idx="2133">
                  <c:v>25.1937</c:v>
                </c:pt>
                <c:pt idx="2134">
                  <c:v>25.194199999999999</c:v>
                </c:pt>
                <c:pt idx="2135">
                  <c:v>25.194500000000001</c:v>
                </c:pt>
                <c:pt idx="2136">
                  <c:v>25.194500000000001</c:v>
                </c:pt>
                <c:pt idx="2137">
                  <c:v>25.195799999999998</c:v>
                </c:pt>
                <c:pt idx="2138">
                  <c:v>25.1953</c:v>
                </c:pt>
                <c:pt idx="2139">
                  <c:v>25.194600000000001</c:v>
                </c:pt>
                <c:pt idx="2140">
                  <c:v>25.193999999999999</c:v>
                </c:pt>
                <c:pt idx="2141">
                  <c:v>25.193200000000001</c:v>
                </c:pt>
                <c:pt idx="2142">
                  <c:v>25.194900000000001</c:v>
                </c:pt>
                <c:pt idx="2143">
                  <c:v>25.1966</c:v>
                </c:pt>
                <c:pt idx="2144">
                  <c:v>25.197800000000001</c:v>
                </c:pt>
                <c:pt idx="2145">
                  <c:v>25.198499999999999</c:v>
                </c:pt>
                <c:pt idx="2146">
                  <c:v>25.199200000000001</c:v>
                </c:pt>
                <c:pt idx="2147">
                  <c:v>25.200700000000001</c:v>
                </c:pt>
                <c:pt idx="2148">
                  <c:v>25.201699999999999</c:v>
                </c:pt>
                <c:pt idx="2149">
                  <c:v>25.200800000000001</c:v>
                </c:pt>
                <c:pt idx="2150">
                  <c:v>25.1998</c:v>
                </c:pt>
                <c:pt idx="2151">
                  <c:v>25.197399999999998</c:v>
                </c:pt>
                <c:pt idx="2152">
                  <c:v>25.197199999999999</c:v>
                </c:pt>
                <c:pt idx="2153">
                  <c:v>25.198499999999999</c:v>
                </c:pt>
                <c:pt idx="2154">
                  <c:v>25.1981</c:v>
                </c:pt>
                <c:pt idx="2155">
                  <c:v>25.1998</c:v>
                </c:pt>
                <c:pt idx="2156">
                  <c:v>25.198499999999999</c:v>
                </c:pt>
                <c:pt idx="2157">
                  <c:v>25.199200000000001</c:v>
                </c:pt>
                <c:pt idx="2158">
                  <c:v>25.202400000000001</c:v>
                </c:pt>
                <c:pt idx="2159">
                  <c:v>25.203499999999998</c:v>
                </c:pt>
                <c:pt idx="2160">
                  <c:v>25.203299999999999</c:v>
                </c:pt>
                <c:pt idx="2161">
                  <c:v>25.202999999999999</c:v>
                </c:pt>
                <c:pt idx="2162">
                  <c:v>25.202999999999999</c:v>
                </c:pt>
                <c:pt idx="2163">
                  <c:v>25.202999999999999</c:v>
                </c:pt>
                <c:pt idx="2164">
                  <c:v>25.203900000000001</c:v>
                </c:pt>
                <c:pt idx="2165">
                  <c:v>25.203099999999999</c:v>
                </c:pt>
                <c:pt idx="2166">
                  <c:v>25.202000000000002</c:v>
                </c:pt>
                <c:pt idx="2167">
                  <c:v>25.202999999999999</c:v>
                </c:pt>
                <c:pt idx="2168">
                  <c:v>25.203900000000001</c:v>
                </c:pt>
                <c:pt idx="2169">
                  <c:v>25.206299999999999</c:v>
                </c:pt>
                <c:pt idx="2170">
                  <c:v>25.2075</c:v>
                </c:pt>
                <c:pt idx="2171">
                  <c:v>25.2072</c:v>
                </c:pt>
                <c:pt idx="2172">
                  <c:v>25.206800000000001</c:v>
                </c:pt>
                <c:pt idx="2173">
                  <c:v>25.206499999999998</c:v>
                </c:pt>
                <c:pt idx="2174">
                  <c:v>25.2058</c:v>
                </c:pt>
                <c:pt idx="2175">
                  <c:v>25.206199999999999</c:v>
                </c:pt>
                <c:pt idx="2176">
                  <c:v>25.2057</c:v>
                </c:pt>
                <c:pt idx="2177">
                  <c:v>25.205500000000001</c:v>
                </c:pt>
                <c:pt idx="2178">
                  <c:v>25.2057</c:v>
                </c:pt>
                <c:pt idx="2179">
                  <c:v>25.2057</c:v>
                </c:pt>
                <c:pt idx="2180">
                  <c:v>25.206199999999999</c:v>
                </c:pt>
                <c:pt idx="2181">
                  <c:v>25.207999999999998</c:v>
                </c:pt>
                <c:pt idx="2182">
                  <c:v>25.207999999999998</c:v>
                </c:pt>
                <c:pt idx="2183">
                  <c:v>25.2072</c:v>
                </c:pt>
                <c:pt idx="2184">
                  <c:v>25.206499999999998</c:v>
                </c:pt>
                <c:pt idx="2185">
                  <c:v>25.206099999999999</c:v>
                </c:pt>
                <c:pt idx="2186">
                  <c:v>25.206800000000001</c:v>
                </c:pt>
                <c:pt idx="2187">
                  <c:v>25.209499999999998</c:v>
                </c:pt>
                <c:pt idx="2188">
                  <c:v>25.209199999999999</c:v>
                </c:pt>
                <c:pt idx="2189">
                  <c:v>25.208500000000001</c:v>
                </c:pt>
                <c:pt idx="2190">
                  <c:v>25.208300000000001</c:v>
                </c:pt>
                <c:pt idx="2191">
                  <c:v>25.2088</c:v>
                </c:pt>
                <c:pt idx="2192">
                  <c:v>25.209</c:v>
                </c:pt>
                <c:pt idx="2193">
                  <c:v>25.2089</c:v>
                </c:pt>
                <c:pt idx="2194">
                  <c:v>25.209</c:v>
                </c:pt>
                <c:pt idx="2195">
                  <c:v>25.2087</c:v>
                </c:pt>
                <c:pt idx="2196">
                  <c:v>25.209599999999998</c:v>
                </c:pt>
                <c:pt idx="2197">
                  <c:v>25.209700000000002</c:v>
                </c:pt>
                <c:pt idx="2198">
                  <c:v>25.209800000000001</c:v>
                </c:pt>
                <c:pt idx="2199">
                  <c:v>25.210699999999999</c:v>
                </c:pt>
                <c:pt idx="2200">
                  <c:v>25.2117</c:v>
                </c:pt>
                <c:pt idx="2201">
                  <c:v>25.210999999999999</c:v>
                </c:pt>
                <c:pt idx="2202">
                  <c:v>25.211500000000001</c:v>
                </c:pt>
                <c:pt idx="2203">
                  <c:v>25.213000000000001</c:v>
                </c:pt>
                <c:pt idx="2204">
                  <c:v>25.213799999999999</c:v>
                </c:pt>
                <c:pt idx="2205">
                  <c:v>25.214200000000002</c:v>
                </c:pt>
                <c:pt idx="2206">
                  <c:v>25.213799999999999</c:v>
                </c:pt>
                <c:pt idx="2207">
                  <c:v>25.2135</c:v>
                </c:pt>
                <c:pt idx="2208">
                  <c:v>25.213200000000001</c:v>
                </c:pt>
                <c:pt idx="2209">
                  <c:v>25.212499999999999</c:v>
                </c:pt>
                <c:pt idx="2210">
                  <c:v>25.2133</c:v>
                </c:pt>
                <c:pt idx="2211">
                  <c:v>25.213999999999999</c:v>
                </c:pt>
                <c:pt idx="2212">
                  <c:v>25.214200000000002</c:v>
                </c:pt>
                <c:pt idx="2213">
                  <c:v>25.215399999999999</c:v>
                </c:pt>
                <c:pt idx="2214">
                  <c:v>25.215699999999998</c:v>
                </c:pt>
                <c:pt idx="2215">
                  <c:v>25.215299999999999</c:v>
                </c:pt>
                <c:pt idx="2216">
                  <c:v>25.214600000000001</c:v>
                </c:pt>
                <c:pt idx="2217">
                  <c:v>25.213699999999999</c:v>
                </c:pt>
                <c:pt idx="2218">
                  <c:v>25.214300000000001</c:v>
                </c:pt>
                <c:pt idx="2219">
                  <c:v>25.216200000000001</c:v>
                </c:pt>
                <c:pt idx="2220">
                  <c:v>25.2163</c:v>
                </c:pt>
                <c:pt idx="2221">
                  <c:v>25.216000000000001</c:v>
                </c:pt>
                <c:pt idx="2222">
                  <c:v>25.215299999999999</c:v>
                </c:pt>
                <c:pt idx="2223">
                  <c:v>25.215</c:v>
                </c:pt>
                <c:pt idx="2224">
                  <c:v>25.216200000000001</c:v>
                </c:pt>
                <c:pt idx="2225">
                  <c:v>25.215699999999998</c:v>
                </c:pt>
                <c:pt idx="2226">
                  <c:v>25.2163</c:v>
                </c:pt>
                <c:pt idx="2227">
                  <c:v>25.215299999999999</c:v>
                </c:pt>
                <c:pt idx="2228">
                  <c:v>25.2133</c:v>
                </c:pt>
                <c:pt idx="2229">
                  <c:v>25.214500000000001</c:v>
                </c:pt>
                <c:pt idx="2230">
                  <c:v>25.215399999999999</c:v>
                </c:pt>
                <c:pt idx="2231">
                  <c:v>25.216200000000001</c:v>
                </c:pt>
                <c:pt idx="2232">
                  <c:v>25.218299999999999</c:v>
                </c:pt>
                <c:pt idx="2233">
                  <c:v>25.218699999999998</c:v>
                </c:pt>
                <c:pt idx="2234">
                  <c:v>25.219100000000001</c:v>
                </c:pt>
                <c:pt idx="2235">
                  <c:v>25.220099999999999</c:v>
                </c:pt>
                <c:pt idx="2236">
                  <c:v>25.221499999999999</c:v>
                </c:pt>
                <c:pt idx="2237">
                  <c:v>25.222100000000001</c:v>
                </c:pt>
                <c:pt idx="2238">
                  <c:v>25.222899999999999</c:v>
                </c:pt>
                <c:pt idx="2239">
                  <c:v>25.222300000000001</c:v>
                </c:pt>
                <c:pt idx="2240">
                  <c:v>25.221</c:v>
                </c:pt>
                <c:pt idx="2241">
                  <c:v>25.2212</c:v>
                </c:pt>
                <c:pt idx="2242">
                  <c:v>25.220300000000002</c:v>
                </c:pt>
                <c:pt idx="2243">
                  <c:v>25.219200000000001</c:v>
                </c:pt>
                <c:pt idx="2244">
                  <c:v>25.219899999999999</c:v>
                </c:pt>
                <c:pt idx="2245">
                  <c:v>25.2209</c:v>
                </c:pt>
                <c:pt idx="2246">
                  <c:v>25.221499999999999</c:v>
                </c:pt>
                <c:pt idx="2247">
                  <c:v>25.221</c:v>
                </c:pt>
                <c:pt idx="2248">
                  <c:v>25.220600000000001</c:v>
                </c:pt>
                <c:pt idx="2249">
                  <c:v>25.222000000000001</c:v>
                </c:pt>
                <c:pt idx="2250">
                  <c:v>25.2225</c:v>
                </c:pt>
                <c:pt idx="2251">
                  <c:v>25.2256</c:v>
                </c:pt>
                <c:pt idx="2252">
                  <c:v>25.226299999999998</c:v>
                </c:pt>
                <c:pt idx="2253">
                  <c:v>25.225200000000001</c:v>
                </c:pt>
                <c:pt idx="2254">
                  <c:v>25.223299999999998</c:v>
                </c:pt>
                <c:pt idx="2255">
                  <c:v>25.222999999999999</c:v>
                </c:pt>
                <c:pt idx="2256">
                  <c:v>25.223600000000001</c:v>
                </c:pt>
                <c:pt idx="2257">
                  <c:v>25.223199999999999</c:v>
                </c:pt>
                <c:pt idx="2258">
                  <c:v>25.224</c:v>
                </c:pt>
                <c:pt idx="2259">
                  <c:v>25.2241</c:v>
                </c:pt>
                <c:pt idx="2260">
                  <c:v>25.224499999999999</c:v>
                </c:pt>
                <c:pt idx="2261">
                  <c:v>25.225200000000001</c:v>
                </c:pt>
                <c:pt idx="2262">
                  <c:v>25.225200000000001</c:v>
                </c:pt>
                <c:pt idx="2263">
                  <c:v>25.226299999999998</c:v>
                </c:pt>
                <c:pt idx="2264">
                  <c:v>25.228200000000001</c:v>
                </c:pt>
                <c:pt idx="2265">
                  <c:v>25.23</c:v>
                </c:pt>
                <c:pt idx="2266">
                  <c:v>25.2302</c:v>
                </c:pt>
                <c:pt idx="2267">
                  <c:v>25.2287</c:v>
                </c:pt>
                <c:pt idx="2268">
                  <c:v>25.2273</c:v>
                </c:pt>
                <c:pt idx="2269">
                  <c:v>25.227</c:v>
                </c:pt>
                <c:pt idx="2270">
                  <c:v>25.226400000000002</c:v>
                </c:pt>
                <c:pt idx="2271">
                  <c:v>25.226800000000001</c:v>
                </c:pt>
                <c:pt idx="2272">
                  <c:v>25.226700000000001</c:v>
                </c:pt>
                <c:pt idx="2273">
                  <c:v>25.226800000000001</c:v>
                </c:pt>
                <c:pt idx="2274">
                  <c:v>25.2285</c:v>
                </c:pt>
                <c:pt idx="2275">
                  <c:v>25.227599999999999</c:v>
                </c:pt>
                <c:pt idx="2276">
                  <c:v>25.229099999999999</c:v>
                </c:pt>
                <c:pt idx="2277">
                  <c:v>25.229700000000001</c:v>
                </c:pt>
                <c:pt idx="2278">
                  <c:v>25.229700000000001</c:v>
                </c:pt>
                <c:pt idx="2279">
                  <c:v>25.229700000000001</c:v>
                </c:pt>
                <c:pt idx="2280">
                  <c:v>25.2286</c:v>
                </c:pt>
                <c:pt idx="2281">
                  <c:v>25.2287</c:v>
                </c:pt>
                <c:pt idx="2282">
                  <c:v>25.228300000000001</c:v>
                </c:pt>
                <c:pt idx="2283">
                  <c:v>25.228999999999999</c:v>
                </c:pt>
                <c:pt idx="2284">
                  <c:v>25.2303</c:v>
                </c:pt>
                <c:pt idx="2285">
                  <c:v>25.2302</c:v>
                </c:pt>
                <c:pt idx="2286">
                  <c:v>25.231400000000001</c:v>
                </c:pt>
                <c:pt idx="2287">
                  <c:v>25.231100000000001</c:v>
                </c:pt>
                <c:pt idx="2288">
                  <c:v>25.23</c:v>
                </c:pt>
                <c:pt idx="2289">
                  <c:v>25.231400000000001</c:v>
                </c:pt>
                <c:pt idx="2290">
                  <c:v>25.231100000000001</c:v>
                </c:pt>
                <c:pt idx="2291">
                  <c:v>25.231000000000002</c:v>
                </c:pt>
                <c:pt idx="2292">
                  <c:v>25.231300000000001</c:v>
                </c:pt>
                <c:pt idx="2293">
                  <c:v>25.232199999999999</c:v>
                </c:pt>
                <c:pt idx="2294">
                  <c:v>25.232099999999999</c:v>
                </c:pt>
                <c:pt idx="2295">
                  <c:v>25.233499999999999</c:v>
                </c:pt>
                <c:pt idx="2296">
                  <c:v>25.233000000000001</c:v>
                </c:pt>
                <c:pt idx="2297">
                  <c:v>25.233599999999999</c:v>
                </c:pt>
                <c:pt idx="2298">
                  <c:v>25.2348</c:v>
                </c:pt>
                <c:pt idx="2299">
                  <c:v>25.2348</c:v>
                </c:pt>
                <c:pt idx="2300">
                  <c:v>25.2361</c:v>
                </c:pt>
                <c:pt idx="2301">
                  <c:v>25.235600000000002</c:v>
                </c:pt>
                <c:pt idx="2302">
                  <c:v>25.236000000000001</c:v>
                </c:pt>
                <c:pt idx="2303">
                  <c:v>25.236000000000001</c:v>
                </c:pt>
                <c:pt idx="2304">
                  <c:v>25.236699999999999</c:v>
                </c:pt>
                <c:pt idx="2305">
                  <c:v>25.2376</c:v>
                </c:pt>
                <c:pt idx="2306">
                  <c:v>25.239000000000001</c:v>
                </c:pt>
                <c:pt idx="2307">
                  <c:v>25.239000000000001</c:v>
                </c:pt>
                <c:pt idx="2308">
                  <c:v>25.237400000000001</c:v>
                </c:pt>
                <c:pt idx="2309">
                  <c:v>25.235199999999999</c:v>
                </c:pt>
                <c:pt idx="2310">
                  <c:v>25.234999999999999</c:v>
                </c:pt>
                <c:pt idx="2311">
                  <c:v>25.235499999999998</c:v>
                </c:pt>
                <c:pt idx="2312">
                  <c:v>25.236499999999999</c:v>
                </c:pt>
                <c:pt idx="2313">
                  <c:v>25.239000000000001</c:v>
                </c:pt>
                <c:pt idx="2314">
                  <c:v>25.2395</c:v>
                </c:pt>
                <c:pt idx="2315">
                  <c:v>25.238099999999999</c:v>
                </c:pt>
                <c:pt idx="2316">
                  <c:v>25.237200000000001</c:v>
                </c:pt>
                <c:pt idx="2317">
                  <c:v>25.238299999999999</c:v>
                </c:pt>
                <c:pt idx="2318">
                  <c:v>25.238099999999999</c:v>
                </c:pt>
                <c:pt idx="2319">
                  <c:v>25.2393</c:v>
                </c:pt>
                <c:pt idx="2320">
                  <c:v>25.2408</c:v>
                </c:pt>
                <c:pt idx="2321">
                  <c:v>25.240300000000001</c:v>
                </c:pt>
                <c:pt idx="2322">
                  <c:v>25.240300000000001</c:v>
                </c:pt>
                <c:pt idx="2323">
                  <c:v>25.240500000000001</c:v>
                </c:pt>
                <c:pt idx="2324">
                  <c:v>25.240300000000001</c:v>
                </c:pt>
                <c:pt idx="2325">
                  <c:v>25.240600000000001</c:v>
                </c:pt>
                <c:pt idx="2326">
                  <c:v>25.241</c:v>
                </c:pt>
                <c:pt idx="2327">
                  <c:v>25.24</c:v>
                </c:pt>
                <c:pt idx="2328">
                  <c:v>25.2408</c:v>
                </c:pt>
                <c:pt idx="2329">
                  <c:v>25.241700000000002</c:v>
                </c:pt>
                <c:pt idx="2330">
                  <c:v>25.240200000000002</c:v>
                </c:pt>
                <c:pt idx="2331">
                  <c:v>25.241299999999999</c:v>
                </c:pt>
                <c:pt idx="2332">
                  <c:v>25.2408</c:v>
                </c:pt>
                <c:pt idx="2333">
                  <c:v>25.241700000000002</c:v>
                </c:pt>
                <c:pt idx="2334">
                  <c:v>25.242799999999999</c:v>
                </c:pt>
                <c:pt idx="2335">
                  <c:v>25.241700000000002</c:v>
                </c:pt>
                <c:pt idx="2336">
                  <c:v>25.243300000000001</c:v>
                </c:pt>
                <c:pt idx="2337">
                  <c:v>25.242999999999999</c:v>
                </c:pt>
                <c:pt idx="2338">
                  <c:v>25.243300000000001</c:v>
                </c:pt>
                <c:pt idx="2339">
                  <c:v>25.242999999999999</c:v>
                </c:pt>
                <c:pt idx="2340">
                  <c:v>25.243300000000001</c:v>
                </c:pt>
                <c:pt idx="2341">
                  <c:v>25.243200000000002</c:v>
                </c:pt>
                <c:pt idx="2342">
                  <c:v>25.244800000000001</c:v>
                </c:pt>
                <c:pt idx="2343">
                  <c:v>25.246700000000001</c:v>
                </c:pt>
                <c:pt idx="2344">
                  <c:v>25.247199999999999</c:v>
                </c:pt>
                <c:pt idx="2345">
                  <c:v>25.246300000000002</c:v>
                </c:pt>
                <c:pt idx="2346">
                  <c:v>25.245799999999999</c:v>
                </c:pt>
                <c:pt idx="2347">
                  <c:v>25.244199999999999</c:v>
                </c:pt>
                <c:pt idx="2348">
                  <c:v>25.243200000000002</c:v>
                </c:pt>
                <c:pt idx="2349">
                  <c:v>25.244</c:v>
                </c:pt>
                <c:pt idx="2350">
                  <c:v>25.2441</c:v>
                </c:pt>
                <c:pt idx="2351">
                  <c:v>25.245999999999999</c:v>
                </c:pt>
                <c:pt idx="2352">
                  <c:v>25.246500000000001</c:v>
                </c:pt>
                <c:pt idx="2353">
                  <c:v>25.246099999999998</c:v>
                </c:pt>
                <c:pt idx="2354">
                  <c:v>25.246300000000002</c:v>
                </c:pt>
                <c:pt idx="2355">
                  <c:v>25.245999999999999</c:v>
                </c:pt>
                <c:pt idx="2356">
                  <c:v>25.246300000000002</c:v>
                </c:pt>
                <c:pt idx="2357">
                  <c:v>25.2469</c:v>
                </c:pt>
                <c:pt idx="2358">
                  <c:v>25.247299999999999</c:v>
                </c:pt>
                <c:pt idx="2359">
                  <c:v>25.2469</c:v>
                </c:pt>
                <c:pt idx="2360">
                  <c:v>25.246300000000002</c:v>
                </c:pt>
                <c:pt idx="2361">
                  <c:v>25.2454</c:v>
                </c:pt>
                <c:pt idx="2362">
                  <c:v>25.246700000000001</c:v>
                </c:pt>
                <c:pt idx="2363">
                  <c:v>25.248000000000001</c:v>
                </c:pt>
                <c:pt idx="2364">
                  <c:v>25.249400000000001</c:v>
                </c:pt>
                <c:pt idx="2365">
                  <c:v>25.250299999999999</c:v>
                </c:pt>
                <c:pt idx="2366">
                  <c:v>25.250699999999998</c:v>
                </c:pt>
                <c:pt idx="2367">
                  <c:v>25.250900000000001</c:v>
                </c:pt>
                <c:pt idx="2368">
                  <c:v>25.250599999999999</c:v>
                </c:pt>
                <c:pt idx="2369">
                  <c:v>25.2502</c:v>
                </c:pt>
                <c:pt idx="2370">
                  <c:v>25.25</c:v>
                </c:pt>
                <c:pt idx="2371">
                  <c:v>25.249099999999999</c:v>
                </c:pt>
                <c:pt idx="2372">
                  <c:v>25.248000000000001</c:v>
                </c:pt>
                <c:pt idx="2373">
                  <c:v>25.2486</c:v>
                </c:pt>
                <c:pt idx="2374">
                  <c:v>25.249700000000001</c:v>
                </c:pt>
                <c:pt idx="2375">
                  <c:v>25.250900000000001</c:v>
                </c:pt>
                <c:pt idx="2376">
                  <c:v>25.253</c:v>
                </c:pt>
                <c:pt idx="2377">
                  <c:v>25.253</c:v>
                </c:pt>
                <c:pt idx="2378">
                  <c:v>25.253299999999999</c:v>
                </c:pt>
                <c:pt idx="2379">
                  <c:v>25.2514</c:v>
                </c:pt>
                <c:pt idx="2380">
                  <c:v>25.250499999999999</c:v>
                </c:pt>
                <c:pt idx="2381">
                  <c:v>25.251000000000001</c:v>
                </c:pt>
                <c:pt idx="2382">
                  <c:v>25.251899999999999</c:v>
                </c:pt>
                <c:pt idx="2383">
                  <c:v>25.2532</c:v>
                </c:pt>
                <c:pt idx="2384">
                  <c:v>25.254000000000001</c:v>
                </c:pt>
                <c:pt idx="2385">
                  <c:v>25.254300000000001</c:v>
                </c:pt>
                <c:pt idx="2386">
                  <c:v>25.254000000000001</c:v>
                </c:pt>
                <c:pt idx="2387">
                  <c:v>25.2547</c:v>
                </c:pt>
                <c:pt idx="2388">
                  <c:v>25.254999999999999</c:v>
                </c:pt>
                <c:pt idx="2389">
                  <c:v>25.255299999999998</c:v>
                </c:pt>
                <c:pt idx="2390">
                  <c:v>25.254999999999999</c:v>
                </c:pt>
                <c:pt idx="2391">
                  <c:v>25.2547</c:v>
                </c:pt>
                <c:pt idx="2392">
                  <c:v>25.256499999999999</c:v>
                </c:pt>
                <c:pt idx="2393">
                  <c:v>25.256900000000002</c:v>
                </c:pt>
                <c:pt idx="2394">
                  <c:v>25.254899999999999</c:v>
                </c:pt>
                <c:pt idx="2395">
                  <c:v>25.256499999999999</c:v>
                </c:pt>
                <c:pt idx="2396">
                  <c:v>25.2562</c:v>
                </c:pt>
                <c:pt idx="2397">
                  <c:v>25.256</c:v>
                </c:pt>
                <c:pt idx="2398">
                  <c:v>25.2563</c:v>
                </c:pt>
                <c:pt idx="2399">
                  <c:v>25.255700000000001</c:v>
                </c:pt>
                <c:pt idx="2400">
                  <c:v>25.255500000000001</c:v>
                </c:pt>
                <c:pt idx="2401">
                  <c:v>25.257200000000001</c:v>
                </c:pt>
                <c:pt idx="2402">
                  <c:v>25.257899999999999</c:v>
                </c:pt>
                <c:pt idx="2403">
                  <c:v>25.257300000000001</c:v>
                </c:pt>
                <c:pt idx="2404">
                  <c:v>25.258199999999999</c:v>
                </c:pt>
                <c:pt idx="2405">
                  <c:v>25.257999999999999</c:v>
                </c:pt>
                <c:pt idx="2406">
                  <c:v>25.258900000000001</c:v>
                </c:pt>
                <c:pt idx="2407">
                  <c:v>25.259499999999999</c:v>
                </c:pt>
                <c:pt idx="2408">
                  <c:v>25.259499999999999</c:v>
                </c:pt>
                <c:pt idx="2409">
                  <c:v>25.259899999999998</c:v>
                </c:pt>
                <c:pt idx="2410">
                  <c:v>25.2593</c:v>
                </c:pt>
                <c:pt idx="2411">
                  <c:v>25.258299999999998</c:v>
                </c:pt>
                <c:pt idx="2412">
                  <c:v>25.257899999999999</c:v>
                </c:pt>
                <c:pt idx="2413">
                  <c:v>25.258600000000001</c:v>
                </c:pt>
                <c:pt idx="2414">
                  <c:v>25.2593</c:v>
                </c:pt>
                <c:pt idx="2415">
                  <c:v>25.260200000000001</c:v>
                </c:pt>
                <c:pt idx="2416">
                  <c:v>25.261800000000001</c:v>
                </c:pt>
                <c:pt idx="2417">
                  <c:v>25.261500000000002</c:v>
                </c:pt>
                <c:pt idx="2418">
                  <c:v>25.259699999999999</c:v>
                </c:pt>
                <c:pt idx="2419">
                  <c:v>25.258299999999998</c:v>
                </c:pt>
                <c:pt idx="2420">
                  <c:v>25.2576</c:v>
                </c:pt>
                <c:pt idx="2421">
                  <c:v>25.2592</c:v>
                </c:pt>
                <c:pt idx="2422">
                  <c:v>25.2622</c:v>
                </c:pt>
                <c:pt idx="2423">
                  <c:v>25.2638</c:v>
                </c:pt>
                <c:pt idx="2424">
                  <c:v>25.265499999999999</c:v>
                </c:pt>
                <c:pt idx="2425">
                  <c:v>25.264199999999999</c:v>
                </c:pt>
                <c:pt idx="2426">
                  <c:v>25.264199999999999</c:v>
                </c:pt>
                <c:pt idx="2427">
                  <c:v>25.265000000000001</c:v>
                </c:pt>
                <c:pt idx="2428">
                  <c:v>25.264500000000002</c:v>
                </c:pt>
                <c:pt idx="2429">
                  <c:v>25.264500000000002</c:v>
                </c:pt>
                <c:pt idx="2430">
                  <c:v>25.2637</c:v>
                </c:pt>
                <c:pt idx="2431">
                  <c:v>25.2638</c:v>
                </c:pt>
                <c:pt idx="2432">
                  <c:v>25.2638</c:v>
                </c:pt>
                <c:pt idx="2433">
                  <c:v>25.2636</c:v>
                </c:pt>
                <c:pt idx="2434">
                  <c:v>25.266100000000002</c:v>
                </c:pt>
                <c:pt idx="2435">
                  <c:v>25.266100000000002</c:v>
                </c:pt>
                <c:pt idx="2436">
                  <c:v>25.2682</c:v>
                </c:pt>
                <c:pt idx="2437">
                  <c:v>25.268799999999999</c:v>
                </c:pt>
                <c:pt idx="2438">
                  <c:v>25.266400000000001</c:v>
                </c:pt>
                <c:pt idx="2439">
                  <c:v>25.265699999999999</c:v>
                </c:pt>
                <c:pt idx="2440">
                  <c:v>25.265000000000001</c:v>
                </c:pt>
                <c:pt idx="2441">
                  <c:v>25.2653</c:v>
                </c:pt>
                <c:pt idx="2442">
                  <c:v>25.266300000000001</c:v>
                </c:pt>
                <c:pt idx="2443">
                  <c:v>25.2669</c:v>
                </c:pt>
                <c:pt idx="2444">
                  <c:v>25.267199999999999</c:v>
                </c:pt>
                <c:pt idx="2445">
                  <c:v>25.267800000000001</c:v>
                </c:pt>
                <c:pt idx="2446">
                  <c:v>25.2685</c:v>
                </c:pt>
                <c:pt idx="2447">
                  <c:v>25.269300000000001</c:v>
                </c:pt>
                <c:pt idx="2448">
                  <c:v>25.269300000000001</c:v>
                </c:pt>
                <c:pt idx="2449">
                  <c:v>25.270800000000001</c:v>
                </c:pt>
                <c:pt idx="2450">
                  <c:v>25.270299999999999</c:v>
                </c:pt>
                <c:pt idx="2451">
                  <c:v>25.27</c:v>
                </c:pt>
                <c:pt idx="2452">
                  <c:v>25.270299999999999</c:v>
                </c:pt>
                <c:pt idx="2453">
                  <c:v>25.270800000000001</c:v>
                </c:pt>
                <c:pt idx="2454">
                  <c:v>25.2697</c:v>
                </c:pt>
                <c:pt idx="2455">
                  <c:v>25.270299999999999</c:v>
                </c:pt>
                <c:pt idx="2456">
                  <c:v>25.271799999999999</c:v>
                </c:pt>
                <c:pt idx="2457">
                  <c:v>25.271000000000001</c:v>
                </c:pt>
                <c:pt idx="2458">
                  <c:v>25.2714</c:v>
                </c:pt>
                <c:pt idx="2459">
                  <c:v>25.273399999999999</c:v>
                </c:pt>
                <c:pt idx="2460">
                  <c:v>25.274799999999999</c:v>
                </c:pt>
                <c:pt idx="2461">
                  <c:v>25.275200000000002</c:v>
                </c:pt>
                <c:pt idx="2462">
                  <c:v>25.274699999999999</c:v>
                </c:pt>
                <c:pt idx="2463">
                  <c:v>25.273700000000002</c:v>
                </c:pt>
                <c:pt idx="2464">
                  <c:v>25.272300000000001</c:v>
                </c:pt>
                <c:pt idx="2465">
                  <c:v>25.271999999999998</c:v>
                </c:pt>
                <c:pt idx="2466">
                  <c:v>25.2728</c:v>
                </c:pt>
                <c:pt idx="2467">
                  <c:v>25.272200000000002</c:v>
                </c:pt>
                <c:pt idx="2468">
                  <c:v>25.273499999999999</c:v>
                </c:pt>
                <c:pt idx="2469">
                  <c:v>25.273099999999999</c:v>
                </c:pt>
                <c:pt idx="2470">
                  <c:v>25.273900000000001</c:v>
                </c:pt>
                <c:pt idx="2471">
                  <c:v>25.2745</c:v>
                </c:pt>
                <c:pt idx="2472">
                  <c:v>25.273700000000002</c:v>
                </c:pt>
                <c:pt idx="2473">
                  <c:v>25.273499999999999</c:v>
                </c:pt>
                <c:pt idx="2474">
                  <c:v>25.273199999999999</c:v>
                </c:pt>
                <c:pt idx="2475">
                  <c:v>25.273099999999999</c:v>
                </c:pt>
                <c:pt idx="2476">
                  <c:v>25.274100000000001</c:v>
                </c:pt>
                <c:pt idx="2477">
                  <c:v>25.275099999999998</c:v>
                </c:pt>
                <c:pt idx="2478">
                  <c:v>25.275500000000001</c:v>
                </c:pt>
                <c:pt idx="2479">
                  <c:v>25.275300000000001</c:v>
                </c:pt>
                <c:pt idx="2480">
                  <c:v>25.274799999999999</c:v>
                </c:pt>
                <c:pt idx="2481">
                  <c:v>25.276</c:v>
                </c:pt>
                <c:pt idx="2482">
                  <c:v>25.277000000000001</c:v>
                </c:pt>
                <c:pt idx="2483">
                  <c:v>25.2774</c:v>
                </c:pt>
                <c:pt idx="2484">
                  <c:v>25.279299999999999</c:v>
                </c:pt>
                <c:pt idx="2485">
                  <c:v>25.2791</c:v>
                </c:pt>
                <c:pt idx="2486">
                  <c:v>25.2789</c:v>
                </c:pt>
                <c:pt idx="2487">
                  <c:v>25.279</c:v>
                </c:pt>
                <c:pt idx="2488">
                  <c:v>25.277999999999999</c:v>
                </c:pt>
                <c:pt idx="2489">
                  <c:v>25.277000000000001</c:v>
                </c:pt>
                <c:pt idx="2490">
                  <c:v>25.276700000000002</c:v>
                </c:pt>
                <c:pt idx="2491">
                  <c:v>25.2773</c:v>
                </c:pt>
                <c:pt idx="2492">
                  <c:v>25.278300000000002</c:v>
                </c:pt>
                <c:pt idx="2493">
                  <c:v>25.279699999999998</c:v>
                </c:pt>
                <c:pt idx="2494">
                  <c:v>25.281600000000001</c:v>
                </c:pt>
                <c:pt idx="2495">
                  <c:v>25.281300000000002</c:v>
                </c:pt>
                <c:pt idx="2496">
                  <c:v>25.279</c:v>
                </c:pt>
                <c:pt idx="2497">
                  <c:v>25.278500000000001</c:v>
                </c:pt>
                <c:pt idx="2498">
                  <c:v>25.278700000000001</c:v>
                </c:pt>
                <c:pt idx="2499">
                  <c:v>25.278700000000001</c:v>
                </c:pt>
                <c:pt idx="2500">
                  <c:v>25.2806</c:v>
                </c:pt>
                <c:pt idx="2501">
                  <c:v>25.281300000000002</c:v>
                </c:pt>
                <c:pt idx="2502">
                  <c:v>25.281500000000001</c:v>
                </c:pt>
                <c:pt idx="2503">
                  <c:v>25.281700000000001</c:v>
                </c:pt>
                <c:pt idx="2504">
                  <c:v>25.281500000000001</c:v>
                </c:pt>
                <c:pt idx="2505">
                  <c:v>25.2819</c:v>
                </c:pt>
                <c:pt idx="2506">
                  <c:v>25.280999999999999</c:v>
                </c:pt>
                <c:pt idx="2507">
                  <c:v>25.281199999999998</c:v>
                </c:pt>
                <c:pt idx="2508">
                  <c:v>25.2835</c:v>
                </c:pt>
                <c:pt idx="2509">
                  <c:v>25.283999999999999</c:v>
                </c:pt>
                <c:pt idx="2510">
                  <c:v>25.284500000000001</c:v>
                </c:pt>
                <c:pt idx="2511">
                  <c:v>25.284500000000001</c:v>
                </c:pt>
                <c:pt idx="2512">
                  <c:v>25.2837</c:v>
                </c:pt>
                <c:pt idx="2513">
                  <c:v>25.2835</c:v>
                </c:pt>
                <c:pt idx="2514">
                  <c:v>25.283999999999999</c:v>
                </c:pt>
                <c:pt idx="2515">
                  <c:v>25.284199999999998</c:v>
                </c:pt>
                <c:pt idx="2516">
                  <c:v>25.283999999999999</c:v>
                </c:pt>
                <c:pt idx="2517">
                  <c:v>25.2835</c:v>
                </c:pt>
                <c:pt idx="2518">
                  <c:v>25.284300000000002</c:v>
                </c:pt>
                <c:pt idx="2519">
                  <c:v>25.283999999999999</c:v>
                </c:pt>
                <c:pt idx="2520">
                  <c:v>25.285399999999999</c:v>
                </c:pt>
                <c:pt idx="2521">
                  <c:v>25.287600000000001</c:v>
                </c:pt>
                <c:pt idx="2522">
                  <c:v>25.2883</c:v>
                </c:pt>
                <c:pt idx="2523">
                  <c:v>25.289200000000001</c:v>
                </c:pt>
                <c:pt idx="2524">
                  <c:v>25.288</c:v>
                </c:pt>
                <c:pt idx="2525">
                  <c:v>25.286100000000001</c:v>
                </c:pt>
                <c:pt idx="2526">
                  <c:v>25.283999999999999</c:v>
                </c:pt>
                <c:pt idx="2527">
                  <c:v>25.283999999999999</c:v>
                </c:pt>
                <c:pt idx="2528">
                  <c:v>25.286100000000001</c:v>
                </c:pt>
                <c:pt idx="2529">
                  <c:v>25.2866</c:v>
                </c:pt>
                <c:pt idx="2530">
                  <c:v>25.288799999999998</c:v>
                </c:pt>
                <c:pt idx="2531">
                  <c:v>25.290099999999999</c:v>
                </c:pt>
                <c:pt idx="2532">
                  <c:v>25.291</c:v>
                </c:pt>
                <c:pt idx="2533">
                  <c:v>25.291</c:v>
                </c:pt>
                <c:pt idx="2534">
                  <c:v>25.290299999999998</c:v>
                </c:pt>
                <c:pt idx="2535">
                  <c:v>25.289000000000001</c:v>
                </c:pt>
                <c:pt idx="2536">
                  <c:v>25.287700000000001</c:v>
                </c:pt>
                <c:pt idx="2537">
                  <c:v>25.287500000000001</c:v>
                </c:pt>
                <c:pt idx="2538">
                  <c:v>25.288599999999999</c:v>
                </c:pt>
                <c:pt idx="2539">
                  <c:v>25.290500000000002</c:v>
                </c:pt>
                <c:pt idx="2540">
                  <c:v>25.292100000000001</c:v>
                </c:pt>
                <c:pt idx="2541">
                  <c:v>25.293700000000001</c:v>
                </c:pt>
                <c:pt idx="2542">
                  <c:v>25.292999999999999</c:v>
                </c:pt>
                <c:pt idx="2543">
                  <c:v>25.291699999999999</c:v>
                </c:pt>
                <c:pt idx="2544">
                  <c:v>25.291499999999999</c:v>
                </c:pt>
                <c:pt idx="2545">
                  <c:v>25.2913</c:v>
                </c:pt>
                <c:pt idx="2546">
                  <c:v>25.291699999999999</c:v>
                </c:pt>
                <c:pt idx="2547">
                  <c:v>25.294799999999999</c:v>
                </c:pt>
                <c:pt idx="2548">
                  <c:v>25.294499999999999</c:v>
                </c:pt>
                <c:pt idx="2549">
                  <c:v>25.294</c:v>
                </c:pt>
                <c:pt idx="2550">
                  <c:v>25.294599999999999</c:v>
                </c:pt>
                <c:pt idx="2551">
                  <c:v>25.2942</c:v>
                </c:pt>
                <c:pt idx="2552">
                  <c:v>25.292999999999999</c:v>
                </c:pt>
                <c:pt idx="2553">
                  <c:v>25.293600000000001</c:v>
                </c:pt>
                <c:pt idx="2554">
                  <c:v>25.294799999999999</c:v>
                </c:pt>
                <c:pt idx="2555">
                  <c:v>25.2943</c:v>
                </c:pt>
                <c:pt idx="2556">
                  <c:v>25.293600000000001</c:v>
                </c:pt>
                <c:pt idx="2557">
                  <c:v>25.292400000000001</c:v>
                </c:pt>
                <c:pt idx="2558">
                  <c:v>25.292000000000002</c:v>
                </c:pt>
                <c:pt idx="2559">
                  <c:v>25.293500000000002</c:v>
                </c:pt>
                <c:pt idx="2560">
                  <c:v>25.293299999999999</c:v>
                </c:pt>
                <c:pt idx="2561">
                  <c:v>25.293299999999999</c:v>
                </c:pt>
                <c:pt idx="2562">
                  <c:v>25.293500000000002</c:v>
                </c:pt>
                <c:pt idx="2563">
                  <c:v>25.294499999999999</c:v>
                </c:pt>
                <c:pt idx="2564">
                  <c:v>25.2971</c:v>
                </c:pt>
                <c:pt idx="2565">
                  <c:v>25.297799999999999</c:v>
                </c:pt>
                <c:pt idx="2566">
                  <c:v>25.2973</c:v>
                </c:pt>
                <c:pt idx="2567">
                  <c:v>25.297499999999999</c:v>
                </c:pt>
                <c:pt idx="2568">
                  <c:v>25.2957</c:v>
                </c:pt>
                <c:pt idx="2569">
                  <c:v>25.2943</c:v>
                </c:pt>
                <c:pt idx="2570">
                  <c:v>25.293600000000001</c:v>
                </c:pt>
                <c:pt idx="2571">
                  <c:v>25.2956</c:v>
                </c:pt>
                <c:pt idx="2572">
                  <c:v>25.296500000000002</c:v>
                </c:pt>
                <c:pt idx="2573">
                  <c:v>25.2986</c:v>
                </c:pt>
                <c:pt idx="2574">
                  <c:v>25.298100000000002</c:v>
                </c:pt>
                <c:pt idx="2575">
                  <c:v>25.2972</c:v>
                </c:pt>
                <c:pt idx="2576">
                  <c:v>25.296099999999999</c:v>
                </c:pt>
                <c:pt idx="2577">
                  <c:v>25.295400000000001</c:v>
                </c:pt>
                <c:pt idx="2578">
                  <c:v>25.2974</c:v>
                </c:pt>
                <c:pt idx="2579">
                  <c:v>25.297799999999999</c:v>
                </c:pt>
                <c:pt idx="2580">
                  <c:v>25.297799999999999</c:v>
                </c:pt>
                <c:pt idx="2581">
                  <c:v>25.298100000000002</c:v>
                </c:pt>
                <c:pt idx="2582">
                  <c:v>25.296700000000001</c:v>
                </c:pt>
                <c:pt idx="2583">
                  <c:v>25.2974</c:v>
                </c:pt>
                <c:pt idx="2584">
                  <c:v>25.298400000000001</c:v>
                </c:pt>
                <c:pt idx="2585">
                  <c:v>25.299299999999999</c:v>
                </c:pt>
                <c:pt idx="2586">
                  <c:v>25.301200000000001</c:v>
                </c:pt>
                <c:pt idx="2587">
                  <c:v>25.300799999999999</c:v>
                </c:pt>
                <c:pt idx="2588">
                  <c:v>25.3018</c:v>
                </c:pt>
                <c:pt idx="2589">
                  <c:v>25.301500000000001</c:v>
                </c:pt>
                <c:pt idx="2590">
                  <c:v>25.302299999999999</c:v>
                </c:pt>
                <c:pt idx="2591">
                  <c:v>25.301500000000001</c:v>
                </c:pt>
                <c:pt idx="2592">
                  <c:v>25.3003</c:v>
                </c:pt>
                <c:pt idx="2593">
                  <c:v>25.301300000000001</c:v>
                </c:pt>
                <c:pt idx="2594">
                  <c:v>25.301500000000001</c:v>
                </c:pt>
                <c:pt idx="2595">
                  <c:v>25.3019</c:v>
                </c:pt>
                <c:pt idx="2596">
                  <c:v>25.3019</c:v>
                </c:pt>
                <c:pt idx="2597">
                  <c:v>25.300999999999998</c:v>
                </c:pt>
                <c:pt idx="2598">
                  <c:v>25.302</c:v>
                </c:pt>
                <c:pt idx="2599">
                  <c:v>25.302700000000002</c:v>
                </c:pt>
                <c:pt idx="2600">
                  <c:v>25.302499999999998</c:v>
                </c:pt>
                <c:pt idx="2601">
                  <c:v>25.303799999999999</c:v>
                </c:pt>
                <c:pt idx="2602">
                  <c:v>25.305599999999998</c:v>
                </c:pt>
                <c:pt idx="2603">
                  <c:v>25.3065</c:v>
                </c:pt>
                <c:pt idx="2604">
                  <c:v>25.306899999999999</c:v>
                </c:pt>
                <c:pt idx="2605">
                  <c:v>25.307600000000001</c:v>
                </c:pt>
                <c:pt idx="2606">
                  <c:v>25.3062</c:v>
                </c:pt>
                <c:pt idx="2607">
                  <c:v>25.3065</c:v>
                </c:pt>
                <c:pt idx="2608">
                  <c:v>25.308</c:v>
                </c:pt>
                <c:pt idx="2609">
                  <c:v>25.307700000000001</c:v>
                </c:pt>
                <c:pt idx="2610">
                  <c:v>25.308800000000002</c:v>
                </c:pt>
                <c:pt idx="2611">
                  <c:v>25.308700000000002</c:v>
                </c:pt>
                <c:pt idx="2612">
                  <c:v>25.308</c:v>
                </c:pt>
                <c:pt idx="2613">
                  <c:v>25.307500000000001</c:v>
                </c:pt>
                <c:pt idx="2614">
                  <c:v>25.307200000000002</c:v>
                </c:pt>
                <c:pt idx="2615">
                  <c:v>25.307700000000001</c:v>
                </c:pt>
                <c:pt idx="2616">
                  <c:v>25.307700000000001</c:v>
                </c:pt>
                <c:pt idx="2617">
                  <c:v>25.3081</c:v>
                </c:pt>
                <c:pt idx="2618">
                  <c:v>25.309000000000001</c:v>
                </c:pt>
                <c:pt idx="2619">
                  <c:v>25.3094</c:v>
                </c:pt>
                <c:pt idx="2620">
                  <c:v>25.309699999999999</c:v>
                </c:pt>
                <c:pt idx="2621">
                  <c:v>25.308</c:v>
                </c:pt>
                <c:pt idx="2622">
                  <c:v>25.3079</c:v>
                </c:pt>
                <c:pt idx="2623">
                  <c:v>25.307300000000001</c:v>
                </c:pt>
                <c:pt idx="2624">
                  <c:v>25.308299999999999</c:v>
                </c:pt>
                <c:pt idx="2625">
                  <c:v>25.310400000000001</c:v>
                </c:pt>
                <c:pt idx="2626">
                  <c:v>25.309799999999999</c:v>
                </c:pt>
                <c:pt idx="2627">
                  <c:v>25.3095</c:v>
                </c:pt>
                <c:pt idx="2628">
                  <c:v>25.31</c:v>
                </c:pt>
                <c:pt idx="2629">
                  <c:v>25.309699999999999</c:v>
                </c:pt>
                <c:pt idx="2630">
                  <c:v>25.309699999999999</c:v>
                </c:pt>
                <c:pt idx="2631">
                  <c:v>25.3095</c:v>
                </c:pt>
                <c:pt idx="2632">
                  <c:v>25.306999999999999</c:v>
                </c:pt>
                <c:pt idx="2633">
                  <c:v>25.309000000000001</c:v>
                </c:pt>
                <c:pt idx="2634">
                  <c:v>25.311</c:v>
                </c:pt>
                <c:pt idx="2635">
                  <c:v>25.311</c:v>
                </c:pt>
                <c:pt idx="2636">
                  <c:v>25.313199999999998</c:v>
                </c:pt>
                <c:pt idx="2637">
                  <c:v>25.311499999999999</c:v>
                </c:pt>
                <c:pt idx="2638">
                  <c:v>25.310300000000002</c:v>
                </c:pt>
                <c:pt idx="2639">
                  <c:v>25.310500000000001</c:v>
                </c:pt>
                <c:pt idx="2640">
                  <c:v>25.308399999999999</c:v>
                </c:pt>
                <c:pt idx="2641">
                  <c:v>25.308299999999999</c:v>
                </c:pt>
                <c:pt idx="2642">
                  <c:v>25.310199999999998</c:v>
                </c:pt>
                <c:pt idx="2643">
                  <c:v>25.311</c:v>
                </c:pt>
                <c:pt idx="2644">
                  <c:v>25.312000000000001</c:v>
                </c:pt>
                <c:pt idx="2645">
                  <c:v>25.313199999999998</c:v>
                </c:pt>
                <c:pt idx="2646">
                  <c:v>25.312000000000001</c:v>
                </c:pt>
                <c:pt idx="2647">
                  <c:v>25.3126</c:v>
                </c:pt>
                <c:pt idx="2648">
                  <c:v>25.312999999999999</c:v>
                </c:pt>
                <c:pt idx="2649">
                  <c:v>25.313300000000002</c:v>
                </c:pt>
                <c:pt idx="2650">
                  <c:v>25.314399999999999</c:v>
                </c:pt>
                <c:pt idx="2651">
                  <c:v>25.3142</c:v>
                </c:pt>
                <c:pt idx="2652">
                  <c:v>25.3155</c:v>
                </c:pt>
                <c:pt idx="2653">
                  <c:v>25.3155</c:v>
                </c:pt>
                <c:pt idx="2654">
                  <c:v>25.315899999999999</c:v>
                </c:pt>
                <c:pt idx="2655">
                  <c:v>25.3155</c:v>
                </c:pt>
                <c:pt idx="2656">
                  <c:v>25.315999999999999</c:v>
                </c:pt>
                <c:pt idx="2657">
                  <c:v>25.315999999999999</c:v>
                </c:pt>
                <c:pt idx="2658">
                  <c:v>25.314</c:v>
                </c:pt>
                <c:pt idx="2659">
                  <c:v>25.315799999999999</c:v>
                </c:pt>
                <c:pt idx="2660">
                  <c:v>25.316700000000001</c:v>
                </c:pt>
                <c:pt idx="2661">
                  <c:v>25.316800000000001</c:v>
                </c:pt>
                <c:pt idx="2662">
                  <c:v>25.318300000000001</c:v>
                </c:pt>
                <c:pt idx="2663">
                  <c:v>25.318999999999999</c:v>
                </c:pt>
                <c:pt idx="2664">
                  <c:v>25.3185</c:v>
                </c:pt>
                <c:pt idx="2665">
                  <c:v>25.319600000000001</c:v>
                </c:pt>
                <c:pt idx="2666">
                  <c:v>25.3203</c:v>
                </c:pt>
                <c:pt idx="2667">
                  <c:v>25.319400000000002</c:v>
                </c:pt>
                <c:pt idx="2668">
                  <c:v>25.319500000000001</c:v>
                </c:pt>
                <c:pt idx="2669">
                  <c:v>25.3184</c:v>
                </c:pt>
                <c:pt idx="2670">
                  <c:v>25.318300000000001</c:v>
                </c:pt>
                <c:pt idx="2671">
                  <c:v>25.3184</c:v>
                </c:pt>
                <c:pt idx="2672">
                  <c:v>25.3185</c:v>
                </c:pt>
                <c:pt idx="2673">
                  <c:v>25.319500000000001</c:v>
                </c:pt>
                <c:pt idx="2674">
                  <c:v>25.321200000000001</c:v>
                </c:pt>
                <c:pt idx="2675">
                  <c:v>25.322399999999998</c:v>
                </c:pt>
                <c:pt idx="2676">
                  <c:v>25.3233</c:v>
                </c:pt>
                <c:pt idx="2677">
                  <c:v>25.324000000000002</c:v>
                </c:pt>
                <c:pt idx="2678">
                  <c:v>25.3233</c:v>
                </c:pt>
                <c:pt idx="2679">
                  <c:v>25.322099999999999</c:v>
                </c:pt>
                <c:pt idx="2680">
                  <c:v>25.320399999999999</c:v>
                </c:pt>
                <c:pt idx="2681">
                  <c:v>25.318999999999999</c:v>
                </c:pt>
                <c:pt idx="2682">
                  <c:v>25.3201</c:v>
                </c:pt>
                <c:pt idx="2683">
                  <c:v>25.318999999999999</c:v>
                </c:pt>
                <c:pt idx="2684">
                  <c:v>25.319500000000001</c:v>
                </c:pt>
                <c:pt idx="2685">
                  <c:v>25.320799999999998</c:v>
                </c:pt>
                <c:pt idx="2686">
                  <c:v>25.322399999999998</c:v>
                </c:pt>
                <c:pt idx="2687">
                  <c:v>25.323499999999999</c:v>
                </c:pt>
                <c:pt idx="2688">
                  <c:v>25.324400000000001</c:v>
                </c:pt>
                <c:pt idx="2689">
                  <c:v>25.3249</c:v>
                </c:pt>
                <c:pt idx="2690">
                  <c:v>25.324300000000001</c:v>
                </c:pt>
                <c:pt idx="2691">
                  <c:v>25.3248</c:v>
                </c:pt>
                <c:pt idx="2692">
                  <c:v>25.323599999999999</c:v>
                </c:pt>
                <c:pt idx="2693">
                  <c:v>25.322399999999998</c:v>
                </c:pt>
                <c:pt idx="2694">
                  <c:v>25.322800000000001</c:v>
                </c:pt>
                <c:pt idx="2695">
                  <c:v>25.323</c:v>
                </c:pt>
                <c:pt idx="2696">
                  <c:v>25.323599999999999</c:v>
                </c:pt>
                <c:pt idx="2697">
                  <c:v>25.324000000000002</c:v>
                </c:pt>
                <c:pt idx="2698">
                  <c:v>25.3247</c:v>
                </c:pt>
                <c:pt idx="2699">
                  <c:v>25.3261</c:v>
                </c:pt>
                <c:pt idx="2700">
                  <c:v>25.325500000000002</c:v>
                </c:pt>
                <c:pt idx="2701">
                  <c:v>25.324999999999999</c:v>
                </c:pt>
                <c:pt idx="2702">
                  <c:v>25.325099999999999</c:v>
                </c:pt>
                <c:pt idx="2703">
                  <c:v>25.323599999999999</c:v>
                </c:pt>
                <c:pt idx="2704">
                  <c:v>25.324400000000001</c:v>
                </c:pt>
                <c:pt idx="2705">
                  <c:v>25.3245</c:v>
                </c:pt>
                <c:pt idx="2706">
                  <c:v>25.3246</c:v>
                </c:pt>
                <c:pt idx="2707">
                  <c:v>25.3263</c:v>
                </c:pt>
                <c:pt idx="2708">
                  <c:v>25.3278</c:v>
                </c:pt>
                <c:pt idx="2709">
                  <c:v>25.328099999999999</c:v>
                </c:pt>
                <c:pt idx="2710">
                  <c:v>25.327000000000002</c:v>
                </c:pt>
                <c:pt idx="2711">
                  <c:v>25.3264</c:v>
                </c:pt>
                <c:pt idx="2712">
                  <c:v>25.3263</c:v>
                </c:pt>
                <c:pt idx="2713">
                  <c:v>25.326799999999999</c:v>
                </c:pt>
                <c:pt idx="2714">
                  <c:v>25.328099999999999</c:v>
                </c:pt>
                <c:pt idx="2715">
                  <c:v>25.328199999999999</c:v>
                </c:pt>
                <c:pt idx="2716">
                  <c:v>25.328299999999999</c:v>
                </c:pt>
                <c:pt idx="2717">
                  <c:v>25.327300000000001</c:v>
                </c:pt>
                <c:pt idx="2718">
                  <c:v>25.328099999999999</c:v>
                </c:pt>
                <c:pt idx="2719">
                  <c:v>25.328499999999998</c:v>
                </c:pt>
                <c:pt idx="2720">
                  <c:v>25.3279</c:v>
                </c:pt>
                <c:pt idx="2721">
                  <c:v>25.328199999999999</c:v>
                </c:pt>
                <c:pt idx="2722">
                  <c:v>25.329499999999999</c:v>
                </c:pt>
                <c:pt idx="2723">
                  <c:v>25.329899999999999</c:v>
                </c:pt>
                <c:pt idx="2724">
                  <c:v>25.331600000000002</c:v>
                </c:pt>
                <c:pt idx="2725">
                  <c:v>25.332000000000001</c:v>
                </c:pt>
                <c:pt idx="2726">
                  <c:v>25.331499999999998</c:v>
                </c:pt>
                <c:pt idx="2727">
                  <c:v>25.331</c:v>
                </c:pt>
                <c:pt idx="2728">
                  <c:v>25.331</c:v>
                </c:pt>
                <c:pt idx="2729">
                  <c:v>25.330500000000001</c:v>
                </c:pt>
                <c:pt idx="2730">
                  <c:v>25.329499999999999</c:v>
                </c:pt>
                <c:pt idx="2731">
                  <c:v>25.328499999999998</c:v>
                </c:pt>
                <c:pt idx="2732">
                  <c:v>25.328199999999999</c:v>
                </c:pt>
                <c:pt idx="2733">
                  <c:v>25.330200000000001</c:v>
                </c:pt>
                <c:pt idx="2734">
                  <c:v>25.3309</c:v>
                </c:pt>
                <c:pt idx="2735">
                  <c:v>25.330400000000001</c:v>
                </c:pt>
                <c:pt idx="2736">
                  <c:v>25.3293</c:v>
                </c:pt>
                <c:pt idx="2737">
                  <c:v>25.330400000000001</c:v>
                </c:pt>
                <c:pt idx="2738">
                  <c:v>25.329499999999999</c:v>
                </c:pt>
                <c:pt idx="2739">
                  <c:v>25.3293</c:v>
                </c:pt>
                <c:pt idx="2740">
                  <c:v>25.33</c:v>
                </c:pt>
                <c:pt idx="2741">
                  <c:v>25.329499999999999</c:v>
                </c:pt>
                <c:pt idx="2742">
                  <c:v>25.3307</c:v>
                </c:pt>
                <c:pt idx="2743">
                  <c:v>25.333600000000001</c:v>
                </c:pt>
                <c:pt idx="2744">
                  <c:v>25.334399999999999</c:v>
                </c:pt>
                <c:pt idx="2745">
                  <c:v>25.3337</c:v>
                </c:pt>
                <c:pt idx="2746">
                  <c:v>25.334099999999999</c:v>
                </c:pt>
                <c:pt idx="2747">
                  <c:v>25.332799999999999</c:v>
                </c:pt>
                <c:pt idx="2748">
                  <c:v>25.331700000000001</c:v>
                </c:pt>
                <c:pt idx="2749">
                  <c:v>25.333500000000001</c:v>
                </c:pt>
                <c:pt idx="2750">
                  <c:v>25.3337</c:v>
                </c:pt>
                <c:pt idx="2751">
                  <c:v>25.334199999999999</c:v>
                </c:pt>
                <c:pt idx="2752">
                  <c:v>25.335899999999999</c:v>
                </c:pt>
                <c:pt idx="2753">
                  <c:v>25.335999999999999</c:v>
                </c:pt>
                <c:pt idx="2754">
                  <c:v>25.3367</c:v>
                </c:pt>
                <c:pt idx="2755">
                  <c:v>25.338000000000001</c:v>
                </c:pt>
                <c:pt idx="2756">
                  <c:v>25.3368</c:v>
                </c:pt>
                <c:pt idx="2757">
                  <c:v>25.3352</c:v>
                </c:pt>
                <c:pt idx="2758">
                  <c:v>25.3355</c:v>
                </c:pt>
                <c:pt idx="2759">
                  <c:v>25.334700000000002</c:v>
                </c:pt>
                <c:pt idx="2760">
                  <c:v>25.3353</c:v>
                </c:pt>
                <c:pt idx="2761">
                  <c:v>25.3367</c:v>
                </c:pt>
                <c:pt idx="2762">
                  <c:v>25.337700000000002</c:v>
                </c:pt>
                <c:pt idx="2763">
                  <c:v>25.337700000000002</c:v>
                </c:pt>
                <c:pt idx="2764">
                  <c:v>25.337199999999999</c:v>
                </c:pt>
                <c:pt idx="2765">
                  <c:v>25.3371</c:v>
                </c:pt>
                <c:pt idx="2766">
                  <c:v>25.336600000000001</c:v>
                </c:pt>
                <c:pt idx="2767">
                  <c:v>25.337299999999999</c:v>
                </c:pt>
                <c:pt idx="2768">
                  <c:v>25.337</c:v>
                </c:pt>
                <c:pt idx="2769">
                  <c:v>25.3367</c:v>
                </c:pt>
                <c:pt idx="2770">
                  <c:v>25.3367</c:v>
                </c:pt>
                <c:pt idx="2771">
                  <c:v>25.3367</c:v>
                </c:pt>
                <c:pt idx="2772">
                  <c:v>25.338000000000001</c:v>
                </c:pt>
                <c:pt idx="2773">
                  <c:v>25.338899999999999</c:v>
                </c:pt>
                <c:pt idx="2774">
                  <c:v>25.338999999999999</c:v>
                </c:pt>
                <c:pt idx="2775">
                  <c:v>25.339500000000001</c:v>
                </c:pt>
                <c:pt idx="2776">
                  <c:v>25.34</c:v>
                </c:pt>
                <c:pt idx="2777">
                  <c:v>25.340299999999999</c:v>
                </c:pt>
                <c:pt idx="2778">
                  <c:v>25.3399</c:v>
                </c:pt>
                <c:pt idx="2779">
                  <c:v>25.3399</c:v>
                </c:pt>
                <c:pt idx="2780">
                  <c:v>25.340299999999999</c:v>
                </c:pt>
                <c:pt idx="2781">
                  <c:v>25.340299999999999</c:v>
                </c:pt>
                <c:pt idx="2782">
                  <c:v>25.340199999999999</c:v>
                </c:pt>
                <c:pt idx="2783">
                  <c:v>25.34</c:v>
                </c:pt>
                <c:pt idx="2784">
                  <c:v>25.338799999999999</c:v>
                </c:pt>
                <c:pt idx="2785">
                  <c:v>25.338799999999999</c:v>
                </c:pt>
                <c:pt idx="2786">
                  <c:v>25.341200000000001</c:v>
                </c:pt>
                <c:pt idx="2787">
                  <c:v>25.3429</c:v>
                </c:pt>
                <c:pt idx="2788">
                  <c:v>25.344100000000001</c:v>
                </c:pt>
                <c:pt idx="2789">
                  <c:v>25.344999999999999</c:v>
                </c:pt>
                <c:pt idx="2790">
                  <c:v>25.343399999999999</c:v>
                </c:pt>
                <c:pt idx="2791">
                  <c:v>25.3432</c:v>
                </c:pt>
                <c:pt idx="2792">
                  <c:v>25.342300000000002</c:v>
                </c:pt>
                <c:pt idx="2793">
                  <c:v>25.341999999999999</c:v>
                </c:pt>
                <c:pt idx="2794">
                  <c:v>25.340800000000002</c:v>
                </c:pt>
                <c:pt idx="2795">
                  <c:v>25.3413</c:v>
                </c:pt>
                <c:pt idx="2796">
                  <c:v>25.342199999999998</c:v>
                </c:pt>
                <c:pt idx="2797">
                  <c:v>25.343499999999999</c:v>
                </c:pt>
                <c:pt idx="2798">
                  <c:v>25.342400000000001</c:v>
                </c:pt>
                <c:pt idx="2799">
                  <c:v>25.341699999999999</c:v>
                </c:pt>
                <c:pt idx="2800">
                  <c:v>25.341699999999999</c:v>
                </c:pt>
                <c:pt idx="2801">
                  <c:v>25.343</c:v>
                </c:pt>
                <c:pt idx="2802">
                  <c:v>25.344899999999999</c:v>
                </c:pt>
                <c:pt idx="2803">
                  <c:v>25.346299999999999</c:v>
                </c:pt>
                <c:pt idx="2804">
                  <c:v>25.344999999999999</c:v>
                </c:pt>
                <c:pt idx="2805">
                  <c:v>25.346299999999999</c:v>
                </c:pt>
                <c:pt idx="2806">
                  <c:v>25.3475</c:v>
                </c:pt>
                <c:pt idx="2807">
                  <c:v>25.347200000000001</c:v>
                </c:pt>
                <c:pt idx="2808">
                  <c:v>25.348600000000001</c:v>
                </c:pt>
                <c:pt idx="2809">
                  <c:v>25.349</c:v>
                </c:pt>
                <c:pt idx="2810">
                  <c:v>25.349</c:v>
                </c:pt>
                <c:pt idx="2811">
                  <c:v>25.348700000000001</c:v>
                </c:pt>
                <c:pt idx="2812">
                  <c:v>25.349</c:v>
                </c:pt>
                <c:pt idx="2813">
                  <c:v>25.349</c:v>
                </c:pt>
                <c:pt idx="2814">
                  <c:v>25.346299999999999</c:v>
                </c:pt>
                <c:pt idx="2815">
                  <c:v>25.3461</c:v>
                </c:pt>
                <c:pt idx="2816">
                  <c:v>25.347000000000001</c:v>
                </c:pt>
                <c:pt idx="2817">
                  <c:v>25.347200000000001</c:v>
                </c:pt>
                <c:pt idx="2818">
                  <c:v>25.349</c:v>
                </c:pt>
                <c:pt idx="2819">
                  <c:v>25.348700000000001</c:v>
                </c:pt>
                <c:pt idx="2820">
                  <c:v>25.347999999999999</c:v>
                </c:pt>
                <c:pt idx="2821">
                  <c:v>25.349</c:v>
                </c:pt>
                <c:pt idx="2822">
                  <c:v>25.349599999999999</c:v>
                </c:pt>
                <c:pt idx="2823">
                  <c:v>25.350300000000001</c:v>
                </c:pt>
                <c:pt idx="2824">
                  <c:v>25.351299999999998</c:v>
                </c:pt>
                <c:pt idx="2825">
                  <c:v>25.350899999999999</c:v>
                </c:pt>
                <c:pt idx="2826">
                  <c:v>25.3491</c:v>
                </c:pt>
                <c:pt idx="2827">
                  <c:v>25.350300000000001</c:v>
                </c:pt>
                <c:pt idx="2828">
                  <c:v>25.350999999999999</c:v>
                </c:pt>
                <c:pt idx="2829">
                  <c:v>25.350300000000001</c:v>
                </c:pt>
                <c:pt idx="2830">
                  <c:v>25.3508</c:v>
                </c:pt>
                <c:pt idx="2831">
                  <c:v>25.3508</c:v>
                </c:pt>
                <c:pt idx="2832">
                  <c:v>25.35</c:v>
                </c:pt>
                <c:pt idx="2833">
                  <c:v>25.3506</c:v>
                </c:pt>
                <c:pt idx="2834">
                  <c:v>25.350200000000001</c:v>
                </c:pt>
                <c:pt idx="2835">
                  <c:v>25.35</c:v>
                </c:pt>
                <c:pt idx="2836">
                  <c:v>25.349599999999999</c:v>
                </c:pt>
                <c:pt idx="2837">
                  <c:v>25.349799999999998</c:v>
                </c:pt>
                <c:pt idx="2838">
                  <c:v>25.349499999999999</c:v>
                </c:pt>
                <c:pt idx="2839">
                  <c:v>25.348600000000001</c:v>
                </c:pt>
                <c:pt idx="2840">
                  <c:v>25.348700000000001</c:v>
                </c:pt>
                <c:pt idx="2841">
                  <c:v>25.3505</c:v>
                </c:pt>
                <c:pt idx="2842">
                  <c:v>25.351600000000001</c:v>
                </c:pt>
                <c:pt idx="2843">
                  <c:v>25.353000000000002</c:v>
                </c:pt>
                <c:pt idx="2844">
                  <c:v>25.3538</c:v>
                </c:pt>
                <c:pt idx="2845">
                  <c:v>25.353999999999999</c:v>
                </c:pt>
                <c:pt idx="2846">
                  <c:v>25.353000000000002</c:v>
                </c:pt>
                <c:pt idx="2847">
                  <c:v>25.353100000000001</c:v>
                </c:pt>
                <c:pt idx="2848">
                  <c:v>25.354199999999999</c:v>
                </c:pt>
                <c:pt idx="2849">
                  <c:v>25.354299999999999</c:v>
                </c:pt>
                <c:pt idx="2850">
                  <c:v>25.354900000000001</c:v>
                </c:pt>
                <c:pt idx="2851">
                  <c:v>25.3553</c:v>
                </c:pt>
                <c:pt idx="2852">
                  <c:v>25.353999999999999</c:v>
                </c:pt>
                <c:pt idx="2853">
                  <c:v>25.354700000000001</c:v>
                </c:pt>
                <c:pt idx="2854">
                  <c:v>25.3553</c:v>
                </c:pt>
                <c:pt idx="2855">
                  <c:v>25.354399999999998</c:v>
                </c:pt>
                <c:pt idx="2856">
                  <c:v>25.354900000000001</c:v>
                </c:pt>
                <c:pt idx="2857">
                  <c:v>25.355799999999999</c:v>
                </c:pt>
                <c:pt idx="2858">
                  <c:v>25.356999999999999</c:v>
                </c:pt>
                <c:pt idx="2859">
                  <c:v>25.357299999999999</c:v>
                </c:pt>
                <c:pt idx="2860">
                  <c:v>25.358000000000001</c:v>
                </c:pt>
                <c:pt idx="2861">
                  <c:v>25.356999999999999</c:v>
                </c:pt>
                <c:pt idx="2862">
                  <c:v>25.356100000000001</c:v>
                </c:pt>
                <c:pt idx="2863">
                  <c:v>25.356300000000001</c:v>
                </c:pt>
                <c:pt idx="2864">
                  <c:v>25.355499999999999</c:v>
                </c:pt>
                <c:pt idx="2865">
                  <c:v>25.3569</c:v>
                </c:pt>
                <c:pt idx="2866">
                  <c:v>25.3582</c:v>
                </c:pt>
                <c:pt idx="2867">
                  <c:v>25.358000000000001</c:v>
                </c:pt>
                <c:pt idx="2868">
                  <c:v>25.358499999999999</c:v>
                </c:pt>
                <c:pt idx="2869">
                  <c:v>25.358000000000001</c:v>
                </c:pt>
                <c:pt idx="2870">
                  <c:v>25.358000000000001</c:v>
                </c:pt>
                <c:pt idx="2871">
                  <c:v>25.357500000000002</c:v>
                </c:pt>
                <c:pt idx="2872">
                  <c:v>25.358799999999999</c:v>
                </c:pt>
                <c:pt idx="2873">
                  <c:v>25.358000000000001</c:v>
                </c:pt>
                <c:pt idx="2874">
                  <c:v>25.3583</c:v>
                </c:pt>
                <c:pt idx="2875">
                  <c:v>25.357399999999998</c:v>
                </c:pt>
                <c:pt idx="2876">
                  <c:v>25.356999999999999</c:v>
                </c:pt>
                <c:pt idx="2877">
                  <c:v>25.359200000000001</c:v>
                </c:pt>
                <c:pt idx="2878">
                  <c:v>25.360399999999998</c:v>
                </c:pt>
                <c:pt idx="2879">
                  <c:v>25.362200000000001</c:v>
                </c:pt>
                <c:pt idx="2880">
                  <c:v>25.3628</c:v>
                </c:pt>
                <c:pt idx="2881">
                  <c:v>25.361599999999999</c:v>
                </c:pt>
                <c:pt idx="2882">
                  <c:v>25.360700000000001</c:v>
                </c:pt>
                <c:pt idx="2883">
                  <c:v>25.360199999999999</c:v>
                </c:pt>
                <c:pt idx="2884">
                  <c:v>25.359500000000001</c:v>
                </c:pt>
                <c:pt idx="2885">
                  <c:v>25.359500000000001</c:v>
                </c:pt>
                <c:pt idx="2886">
                  <c:v>25.358899999999998</c:v>
                </c:pt>
                <c:pt idx="2887">
                  <c:v>25.358000000000001</c:v>
                </c:pt>
                <c:pt idx="2888">
                  <c:v>25.3596</c:v>
                </c:pt>
                <c:pt idx="2889">
                  <c:v>25.3613</c:v>
                </c:pt>
                <c:pt idx="2890">
                  <c:v>25.362300000000001</c:v>
                </c:pt>
                <c:pt idx="2891">
                  <c:v>25.361799999999999</c:v>
                </c:pt>
                <c:pt idx="2892">
                  <c:v>25.361000000000001</c:v>
                </c:pt>
                <c:pt idx="2893">
                  <c:v>25.360700000000001</c:v>
                </c:pt>
                <c:pt idx="2894">
                  <c:v>25.361000000000001</c:v>
                </c:pt>
                <c:pt idx="2895">
                  <c:v>25.361000000000001</c:v>
                </c:pt>
                <c:pt idx="2896">
                  <c:v>25.362100000000002</c:v>
                </c:pt>
                <c:pt idx="2897">
                  <c:v>25.361799999999999</c:v>
                </c:pt>
                <c:pt idx="2898">
                  <c:v>25.3629</c:v>
                </c:pt>
                <c:pt idx="2899">
                  <c:v>25.365200000000002</c:v>
                </c:pt>
                <c:pt idx="2900">
                  <c:v>25.363099999999999</c:v>
                </c:pt>
                <c:pt idx="2901">
                  <c:v>25.363800000000001</c:v>
                </c:pt>
                <c:pt idx="2902">
                  <c:v>25.363600000000002</c:v>
                </c:pt>
                <c:pt idx="2903">
                  <c:v>25.362100000000002</c:v>
                </c:pt>
                <c:pt idx="2904">
                  <c:v>25.362500000000001</c:v>
                </c:pt>
                <c:pt idx="2905">
                  <c:v>25.362400000000001</c:v>
                </c:pt>
                <c:pt idx="2906">
                  <c:v>25.362100000000002</c:v>
                </c:pt>
                <c:pt idx="2907">
                  <c:v>25.362400000000001</c:v>
                </c:pt>
                <c:pt idx="2908">
                  <c:v>25.363499999999998</c:v>
                </c:pt>
                <c:pt idx="2909">
                  <c:v>25.363</c:v>
                </c:pt>
                <c:pt idx="2910">
                  <c:v>25.363099999999999</c:v>
                </c:pt>
                <c:pt idx="2911">
                  <c:v>25.363199999999999</c:v>
                </c:pt>
                <c:pt idx="2912">
                  <c:v>25.363800000000001</c:v>
                </c:pt>
                <c:pt idx="2913">
                  <c:v>25.3628</c:v>
                </c:pt>
                <c:pt idx="2914">
                  <c:v>25.364000000000001</c:v>
                </c:pt>
                <c:pt idx="2915">
                  <c:v>25.366</c:v>
                </c:pt>
                <c:pt idx="2916">
                  <c:v>25.365500000000001</c:v>
                </c:pt>
                <c:pt idx="2917">
                  <c:v>25.365600000000001</c:v>
                </c:pt>
                <c:pt idx="2918">
                  <c:v>25.3643</c:v>
                </c:pt>
                <c:pt idx="2919">
                  <c:v>25.364000000000001</c:v>
                </c:pt>
                <c:pt idx="2920">
                  <c:v>25.365200000000002</c:v>
                </c:pt>
                <c:pt idx="2921">
                  <c:v>25.3659</c:v>
                </c:pt>
                <c:pt idx="2922">
                  <c:v>25.366499999999998</c:v>
                </c:pt>
                <c:pt idx="2923">
                  <c:v>25.366</c:v>
                </c:pt>
                <c:pt idx="2924">
                  <c:v>25.366599999999998</c:v>
                </c:pt>
                <c:pt idx="2925">
                  <c:v>25.3675</c:v>
                </c:pt>
                <c:pt idx="2926">
                  <c:v>25.367699999999999</c:v>
                </c:pt>
                <c:pt idx="2927">
                  <c:v>25.367799999999999</c:v>
                </c:pt>
                <c:pt idx="2928">
                  <c:v>25.369299999999999</c:v>
                </c:pt>
                <c:pt idx="2929">
                  <c:v>25.37</c:v>
                </c:pt>
                <c:pt idx="2930">
                  <c:v>25.369299999999999</c:v>
                </c:pt>
                <c:pt idx="2931">
                  <c:v>25.369499999999999</c:v>
                </c:pt>
                <c:pt idx="2932">
                  <c:v>25.3687</c:v>
                </c:pt>
                <c:pt idx="2933">
                  <c:v>25.367999999999999</c:v>
                </c:pt>
                <c:pt idx="2934">
                  <c:v>25.366700000000002</c:v>
                </c:pt>
                <c:pt idx="2935">
                  <c:v>25.366299999999999</c:v>
                </c:pt>
                <c:pt idx="2936">
                  <c:v>25.367999999999999</c:v>
                </c:pt>
                <c:pt idx="2937">
                  <c:v>25.3691</c:v>
                </c:pt>
                <c:pt idx="2938">
                  <c:v>25.368500000000001</c:v>
                </c:pt>
                <c:pt idx="2939">
                  <c:v>25.3675</c:v>
                </c:pt>
                <c:pt idx="2940">
                  <c:v>25.367999999999999</c:v>
                </c:pt>
                <c:pt idx="2941">
                  <c:v>25.369599999999998</c:v>
                </c:pt>
                <c:pt idx="2942">
                  <c:v>25.371200000000002</c:v>
                </c:pt>
                <c:pt idx="2943">
                  <c:v>25.372199999999999</c:v>
                </c:pt>
                <c:pt idx="2944">
                  <c:v>25.370999999999999</c:v>
                </c:pt>
                <c:pt idx="2945">
                  <c:v>25.3704</c:v>
                </c:pt>
                <c:pt idx="2946">
                  <c:v>25.3705</c:v>
                </c:pt>
                <c:pt idx="2947">
                  <c:v>25.370999999999999</c:v>
                </c:pt>
                <c:pt idx="2948">
                  <c:v>25.3721</c:v>
                </c:pt>
                <c:pt idx="2949">
                  <c:v>25.370999999999999</c:v>
                </c:pt>
                <c:pt idx="2950">
                  <c:v>25.370999999999999</c:v>
                </c:pt>
                <c:pt idx="2951">
                  <c:v>25.371200000000002</c:v>
                </c:pt>
                <c:pt idx="2952">
                  <c:v>25.3718</c:v>
                </c:pt>
                <c:pt idx="2953">
                  <c:v>25.373799999999999</c:v>
                </c:pt>
                <c:pt idx="2954">
                  <c:v>25.373999999999999</c:v>
                </c:pt>
                <c:pt idx="2955">
                  <c:v>25.373999999999999</c:v>
                </c:pt>
                <c:pt idx="2956">
                  <c:v>25.373999999999999</c:v>
                </c:pt>
                <c:pt idx="2957">
                  <c:v>25.373200000000001</c:v>
                </c:pt>
                <c:pt idx="2958">
                  <c:v>25.3733</c:v>
                </c:pt>
                <c:pt idx="2959">
                  <c:v>25.373000000000001</c:v>
                </c:pt>
                <c:pt idx="2960">
                  <c:v>25.372499999999999</c:v>
                </c:pt>
                <c:pt idx="2961">
                  <c:v>25.372499999999999</c:v>
                </c:pt>
                <c:pt idx="2962">
                  <c:v>25.372</c:v>
                </c:pt>
                <c:pt idx="2963">
                  <c:v>25.371700000000001</c:v>
                </c:pt>
                <c:pt idx="2964">
                  <c:v>25.372199999999999</c:v>
                </c:pt>
                <c:pt idx="2965">
                  <c:v>25.374300000000002</c:v>
                </c:pt>
                <c:pt idx="2966">
                  <c:v>25.375900000000001</c:v>
                </c:pt>
                <c:pt idx="2967">
                  <c:v>25.374500000000001</c:v>
                </c:pt>
                <c:pt idx="2968">
                  <c:v>25.376200000000001</c:v>
                </c:pt>
                <c:pt idx="2969">
                  <c:v>25.376100000000001</c:v>
                </c:pt>
                <c:pt idx="2970">
                  <c:v>25.3752</c:v>
                </c:pt>
                <c:pt idx="2971">
                  <c:v>25.375</c:v>
                </c:pt>
                <c:pt idx="2972">
                  <c:v>25.3736</c:v>
                </c:pt>
                <c:pt idx="2973">
                  <c:v>25.372299999999999</c:v>
                </c:pt>
                <c:pt idx="2974">
                  <c:v>25.371300000000002</c:v>
                </c:pt>
                <c:pt idx="2975">
                  <c:v>25.3733</c:v>
                </c:pt>
                <c:pt idx="2976">
                  <c:v>25.372699999999998</c:v>
                </c:pt>
                <c:pt idx="2977">
                  <c:v>25.3736</c:v>
                </c:pt>
                <c:pt idx="2978">
                  <c:v>25.375499999999999</c:v>
                </c:pt>
                <c:pt idx="2979">
                  <c:v>25.3749</c:v>
                </c:pt>
                <c:pt idx="2980">
                  <c:v>25.374700000000001</c:v>
                </c:pt>
                <c:pt idx="2981">
                  <c:v>25.376000000000001</c:v>
                </c:pt>
                <c:pt idx="2982">
                  <c:v>25.3767</c:v>
                </c:pt>
                <c:pt idx="2983">
                  <c:v>25.377500000000001</c:v>
                </c:pt>
                <c:pt idx="2984">
                  <c:v>25.377300000000002</c:v>
                </c:pt>
                <c:pt idx="2985">
                  <c:v>25.3767</c:v>
                </c:pt>
                <c:pt idx="2986">
                  <c:v>25.377700000000001</c:v>
                </c:pt>
                <c:pt idx="2987">
                  <c:v>25.377500000000001</c:v>
                </c:pt>
                <c:pt idx="2988">
                  <c:v>25.379100000000001</c:v>
                </c:pt>
                <c:pt idx="2989">
                  <c:v>25.380299999999998</c:v>
                </c:pt>
                <c:pt idx="2990">
                  <c:v>25.380400000000002</c:v>
                </c:pt>
                <c:pt idx="2991">
                  <c:v>25.380400000000002</c:v>
                </c:pt>
                <c:pt idx="2992">
                  <c:v>25.380500000000001</c:v>
                </c:pt>
                <c:pt idx="2993">
                  <c:v>25.379300000000001</c:v>
                </c:pt>
                <c:pt idx="2994">
                  <c:v>25.3796</c:v>
                </c:pt>
                <c:pt idx="2995">
                  <c:v>25.3797</c:v>
                </c:pt>
                <c:pt idx="2996">
                  <c:v>25.379899999999999</c:v>
                </c:pt>
                <c:pt idx="2997">
                  <c:v>25.3797</c:v>
                </c:pt>
                <c:pt idx="2998">
                  <c:v>25.378399999999999</c:v>
                </c:pt>
                <c:pt idx="2999">
                  <c:v>25.3782</c:v>
                </c:pt>
                <c:pt idx="3000">
                  <c:v>25.3797</c:v>
                </c:pt>
                <c:pt idx="3001">
                  <c:v>25.38</c:v>
                </c:pt>
                <c:pt idx="3002">
                  <c:v>25.381599999999999</c:v>
                </c:pt>
                <c:pt idx="3003">
                  <c:v>25.3813</c:v>
                </c:pt>
                <c:pt idx="3004">
                  <c:v>25.380299999999998</c:v>
                </c:pt>
                <c:pt idx="3005">
                  <c:v>25.380600000000001</c:v>
                </c:pt>
                <c:pt idx="3006">
                  <c:v>25.381799999999998</c:v>
                </c:pt>
                <c:pt idx="3007">
                  <c:v>25.381699999999999</c:v>
                </c:pt>
                <c:pt idx="3008">
                  <c:v>25.382000000000001</c:v>
                </c:pt>
                <c:pt idx="3009">
                  <c:v>25.3828</c:v>
                </c:pt>
                <c:pt idx="3010">
                  <c:v>25.382899999999999</c:v>
                </c:pt>
                <c:pt idx="3011">
                  <c:v>25.383800000000001</c:v>
                </c:pt>
                <c:pt idx="3012">
                  <c:v>25.383099999999999</c:v>
                </c:pt>
                <c:pt idx="3013">
                  <c:v>25.382999999999999</c:v>
                </c:pt>
                <c:pt idx="3014">
                  <c:v>25.3826</c:v>
                </c:pt>
                <c:pt idx="3015">
                  <c:v>25.3826</c:v>
                </c:pt>
                <c:pt idx="3016">
                  <c:v>25.381900000000002</c:v>
                </c:pt>
                <c:pt idx="3017">
                  <c:v>25.381399999999999</c:v>
                </c:pt>
                <c:pt idx="3018">
                  <c:v>25.382899999999999</c:v>
                </c:pt>
                <c:pt idx="3019">
                  <c:v>25.382899999999999</c:v>
                </c:pt>
                <c:pt idx="3020">
                  <c:v>25.386199999999999</c:v>
                </c:pt>
                <c:pt idx="3021">
                  <c:v>25.386600000000001</c:v>
                </c:pt>
                <c:pt idx="3022">
                  <c:v>25.3858</c:v>
                </c:pt>
                <c:pt idx="3023">
                  <c:v>25.386199999999999</c:v>
                </c:pt>
                <c:pt idx="3024">
                  <c:v>25.384599999999999</c:v>
                </c:pt>
                <c:pt idx="3025">
                  <c:v>25.3856</c:v>
                </c:pt>
                <c:pt idx="3026">
                  <c:v>25.383900000000001</c:v>
                </c:pt>
                <c:pt idx="3027">
                  <c:v>25.383199999999999</c:v>
                </c:pt>
                <c:pt idx="3028">
                  <c:v>25.384399999999999</c:v>
                </c:pt>
                <c:pt idx="3029">
                  <c:v>25.382400000000001</c:v>
                </c:pt>
                <c:pt idx="3030">
                  <c:v>25.383099999999999</c:v>
                </c:pt>
                <c:pt idx="3031">
                  <c:v>25.382300000000001</c:v>
                </c:pt>
                <c:pt idx="3032">
                  <c:v>25.3813</c:v>
                </c:pt>
                <c:pt idx="3033">
                  <c:v>25.383199999999999</c:v>
                </c:pt>
                <c:pt idx="3034">
                  <c:v>25.383800000000001</c:v>
                </c:pt>
                <c:pt idx="3035">
                  <c:v>25.384699999999999</c:v>
                </c:pt>
                <c:pt idx="3036">
                  <c:v>25.386800000000001</c:v>
                </c:pt>
                <c:pt idx="3037">
                  <c:v>25.387</c:v>
                </c:pt>
                <c:pt idx="3038">
                  <c:v>25.3873</c:v>
                </c:pt>
                <c:pt idx="3039">
                  <c:v>25.387</c:v>
                </c:pt>
                <c:pt idx="3040">
                  <c:v>25.3856</c:v>
                </c:pt>
                <c:pt idx="3041">
                  <c:v>25.386199999999999</c:v>
                </c:pt>
                <c:pt idx="3042">
                  <c:v>25.388400000000001</c:v>
                </c:pt>
                <c:pt idx="3043">
                  <c:v>25.389900000000001</c:v>
                </c:pt>
                <c:pt idx="3044">
                  <c:v>25.3903</c:v>
                </c:pt>
                <c:pt idx="3045">
                  <c:v>25.391300000000001</c:v>
                </c:pt>
                <c:pt idx="3046">
                  <c:v>25.390599999999999</c:v>
                </c:pt>
                <c:pt idx="3047">
                  <c:v>25.3886</c:v>
                </c:pt>
                <c:pt idx="3048">
                  <c:v>25.389500000000002</c:v>
                </c:pt>
                <c:pt idx="3049">
                  <c:v>25.388200000000001</c:v>
                </c:pt>
                <c:pt idx="3050">
                  <c:v>25.3873</c:v>
                </c:pt>
                <c:pt idx="3051">
                  <c:v>25.387499999999999</c:v>
                </c:pt>
                <c:pt idx="3052">
                  <c:v>25.388100000000001</c:v>
                </c:pt>
                <c:pt idx="3053">
                  <c:v>25.3886</c:v>
                </c:pt>
                <c:pt idx="3054">
                  <c:v>25.3887</c:v>
                </c:pt>
                <c:pt idx="3055">
                  <c:v>25.389299999999999</c:v>
                </c:pt>
                <c:pt idx="3056">
                  <c:v>25.389500000000002</c:v>
                </c:pt>
                <c:pt idx="3057">
                  <c:v>25.3889</c:v>
                </c:pt>
                <c:pt idx="3058">
                  <c:v>25.389900000000001</c:v>
                </c:pt>
                <c:pt idx="3059">
                  <c:v>25.391200000000001</c:v>
                </c:pt>
                <c:pt idx="3060">
                  <c:v>25.392299999999999</c:v>
                </c:pt>
                <c:pt idx="3061">
                  <c:v>25.391500000000001</c:v>
                </c:pt>
                <c:pt idx="3062">
                  <c:v>25.391999999999999</c:v>
                </c:pt>
                <c:pt idx="3063">
                  <c:v>25.3917</c:v>
                </c:pt>
                <c:pt idx="3064">
                  <c:v>25.3902</c:v>
                </c:pt>
                <c:pt idx="3065">
                  <c:v>25.3917</c:v>
                </c:pt>
                <c:pt idx="3066">
                  <c:v>25.391999999999999</c:v>
                </c:pt>
                <c:pt idx="3067">
                  <c:v>25.392900000000001</c:v>
                </c:pt>
                <c:pt idx="3068">
                  <c:v>25.3933</c:v>
                </c:pt>
                <c:pt idx="3069">
                  <c:v>25.393799999999999</c:v>
                </c:pt>
                <c:pt idx="3070">
                  <c:v>25.3932</c:v>
                </c:pt>
                <c:pt idx="3071">
                  <c:v>25.393999999999998</c:v>
                </c:pt>
                <c:pt idx="3072">
                  <c:v>25.3948</c:v>
                </c:pt>
                <c:pt idx="3073">
                  <c:v>25.3947</c:v>
                </c:pt>
                <c:pt idx="3074">
                  <c:v>25.394200000000001</c:v>
                </c:pt>
                <c:pt idx="3075">
                  <c:v>25.392700000000001</c:v>
                </c:pt>
                <c:pt idx="3076">
                  <c:v>25.392499999999998</c:v>
                </c:pt>
                <c:pt idx="3077">
                  <c:v>25.391500000000001</c:v>
                </c:pt>
                <c:pt idx="3078">
                  <c:v>25.3932</c:v>
                </c:pt>
                <c:pt idx="3079">
                  <c:v>25.394500000000001</c:v>
                </c:pt>
                <c:pt idx="3080">
                  <c:v>25.396599999999999</c:v>
                </c:pt>
                <c:pt idx="3081">
                  <c:v>25.398</c:v>
                </c:pt>
                <c:pt idx="3082">
                  <c:v>25.3977</c:v>
                </c:pt>
                <c:pt idx="3083">
                  <c:v>25.395199999999999</c:v>
                </c:pt>
                <c:pt idx="3084">
                  <c:v>25.3948</c:v>
                </c:pt>
                <c:pt idx="3085">
                  <c:v>25.393599999999999</c:v>
                </c:pt>
                <c:pt idx="3086">
                  <c:v>25.3931</c:v>
                </c:pt>
                <c:pt idx="3087">
                  <c:v>25.395700000000001</c:v>
                </c:pt>
                <c:pt idx="3088">
                  <c:v>25.397500000000001</c:v>
                </c:pt>
                <c:pt idx="3089">
                  <c:v>25.397600000000001</c:v>
                </c:pt>
                <c:pt idx="3090">
                  <c:v>25.398</c:v>
                </c:pt>
                <c:pt idx="3091">
                  <c:v>25.396599999999999</c:v>
                </c:pt>
                <c:pt idx="3092">
                  <c:v>25.395499999999998</c:v>
                </c:pt>
                <c:pt idx="3093">
                  <c:v>25.396000000000001</c:v>
                </c:pt>
                <c:pt idx="3094">
                  <c:v>25.395700000000001</c:v>
                </c:pt>
                <c:pt idx="3095">
                  <c:v>25.396100000000001</c:v>
                </c:pt>
                <c:pt idx="3096">
                  <c:v>25.396699999999999</c:v>
                </c:pt>
                <c:pt idx="3097">
                  <c:v>25.396000000000001</c:v>
                </c:pt>
                <c:pt idx="3098">
                  <c:v>25.397099999999998</c:v>
                </c:pt>
                <c:pt idx="3099">
                  <c:v>25.398299999999999</c:v>
                </c:pt>
                <c:pt idx="3100">
                  <c:v>25.398499999999999</c:v>
                </c:pt>
                <c:pt idx="3101">
                  <c:v>25.398700000000002</c:v>
                </c:pt>
                <c:pt idx="3102">
                  <c:v>25.3994</c:v>
                </c:pt>
                <c:pt idx="3103">
                  <c:v>25.399699999999999</c:v>
                </c:pt>
                <c:pt idx="3104">
                  <c:v>25.3993</c:v>
                </c:pt>
                <c:pt idx="3105">
                  <c:v>25.399699999999999</c:v>
                </c:pt>
                <c:pt idx="3106">
                  <c:v>25.4</c:v>
                </c:pt>
                <c:pt idx="3107">
                  <c:v>25.4</c:v>
                </c:pt>
                <c:pt idx="3108">
                  <c:v>25.400300000000001</c:v>
                </c:pt>
                <c:pt idx="3109">
                  <c:v>25.398299999999999</c:v>
                </c:pt>
                <c:pt idx="3110">
                  <c:v>25.3962</c:v>
                </c:pt>
                <c:pt idx="3111">
                  <c:v>25.395499999999998</c:v>
                </c:pt>
                <c:pt idx="3112">
                  <c:v>25.395</c:v>
                </c:pt>
                <c:pt idx="3113">
                  <c:v>25.395700000000001</c:v>
                </c:pt>
                <c:pt idx="3114">
                  <c:v>25.3978</c:v>
                </c:pt>
                <c:pt idx="3115">
                  <c:v>25.398</c:v>
                </c:pt>
                <c:pt idx="3116">
                  <c:v>25.398700000000002</c:v>
                </c:pt>
                <c:pt idx="3117">
                  <c:v>25.399000000000001</c:v>
                </c:pt>
                <c:pt idx="3118">
                  <c:v>25.398499999999999</c:v>
                </c:pt>
                <c:pt idx="3119">
                  <c:v>25.399000000000001</c:v>
                </c:pt>
                <c:pt idx="3120">
                  <c:v>25.398700000000002</c:v>
                </c:pt>
                <c:pt idx="3121">
                  <c:v>25.398</c:v>
                </c:pt>
                <c:pt idx="3122">
                  <c:v>25.398299999999999</c:v>
                </c:pt>
                <c:pt idx="3123">
                  <c:v>25.398399999999999</c:v>
                </c:pt>
                <c:pt idx="3124">
                  <c:v>25.399799999999999</c:v>
                </c:pt>
                <c:pt idx="3125">
                  <c:v>25.4008</c:v>
                </c:pt>
                <c:pt idx="3126">
                  <c:v>25.400600000000001</c:v>
                </c:pt>
                <c:pt idx="3127">
                  <c:v>25.4</c:v>
                </c:pt>
                <c:pt idx="3128">
                  <c:v>25.4008</c:v>
                </c:pt>
                <c:pt idx="3129">
                  <c:v>25.399799999999999</c:v>
                </c:pt>
                <c:pt idx="3130">
                  <c:v>25.400500000000001</c:v>
                </c:pt>
                <c:pt idx="3131">
                  <c:v>25.4011</c:v>
                </c:pt>
                <c:pt idx="3132">
                  <c:v>25.401499999999999</c:v>
                </c:pt>
                <c:pt idx="3133">
                  <c:v>25.4025</c:v>
                </c:pt>
                <c:pt idx="3134">
                  <c:v>25.402699999999999</c:v>
                </c:pt>
                <c:pt idx="3135">
                  <c:v>25.404</c:v>
                </c:pt>
                <c:pt idx="3136">
                  <c:v>25.402999999999999</c:v>
                </c:pt>
                <c:pt idx="3137">
                  <c:v>25.403099999999998</c:v>
                </c:pt>
                <c:pt idx="3138">
                  <c:v>25.403500000000001</c:v>
                </c:pt>
                <c:pt idx="3139">
                  <c:v>25.404499999999999</c:v>
                </c:pt>
                <c:pt idx="3140">
                  <c:v>25.404599999999999</c:v>
                </c:pt>
                <c:pt idx="3141">
                  <c:v>25.403400000000001</c:v>
                </c:pt>
                <c:pt idx="3142">
                  <c:v>25.402999999999999</c:v>
                </c:pt>
                <c:pt idx="3143">
                  <c:v>25.4025</c:v>
                </c:pt>
                <c:pt idx="3144">
                  <c:v>25.402000000000001</c:v>
                </c:pt>
                <c:pt idx="3145">
                  <c:v>25.4023</c:v>
                </c:pt>
                <c:pt idx="3146">
                  <c:v>25.403500000000001</c:v>
                </c:pt>
                <c:pt idx="3147">
                  <c:v>25.402999999999999</c:v>
                </c:pt>
                <c:pt idx="3148">
                  <c:v>25.402999999999999</c:v>
                </c:pt>
                <c:pt idx="3149">
                  <c:v>25.404399999999999</c:v>
                </c:pt>
                <c:pt idx="3150">
                  <c:v>25.404699999999998</c:v>
                </c:pt>
                <c:pt idx="3151">
                  <c:v>25.4055</c:v>
                </c:pt>
                <c:pt idx="3152">
                  <c:v>25.407499999999999</c:v>
                </c:pt>
                <c:pt idx="3153">
                  <c:v>25.406700000000001</c:v>
                </c:pt>
                <c:pt idx="3154">
                  <c:v>25.405999999999999</c:v>
                </c:pt>
                <c:pt idx="3155">
                  <c:v>25.406600000000001</c:v>
                </c:pt>
                <c:pt idx="3156">
                  <c:v>25.406700000000001</c:v>
                </c:pt>
                <c:pt idx="3157">
                  <c:v>25.4053</c:v>
                </c:pt>
                <c:pt idx="3158">
                  <c:v>25.406400000000001</c:v>
                </c:pt>
                <c:pt idx="3159">
                  <c:v>25.404399999999999</c:v>
                </c:pt>
                <c:pt idx="3160">
                  <c:v>25.404499999999999</c:v>
                </c:pt>
                <c:pt idx="3161">
                  <c:v>25.405999999999999</c:v>
                </c:pt>
                <c:pt idx="3162">
                  <c:v>25.404900000000001</c:v>
                </c:pt>
                <c:pt idx="3163">
                  <c:v>25.406500000000001</c:v>
                </c:pt>
                <c:pt idx="3164">
                  <c:v>25.407</c:v>
                </c:pt>
                <c:pt idx="3165">
                  <c:v>25.406700000000001</c:v>
                </c:pt>
                <c:pt idx="3166">
                  <c:v>25.407900000000001</c:v>
                </c:pt>
                <c:pt idx="3167">
                  <c:v>25.409199999999998</c:v>
                </c:pt>
                <c:pt idx="3168">
                  <c:v>25.409300000000002</c:v>
                </c:pt>
                <c:pt idx="3169">
                  <c:v>25.4102</c:v>
                </c:pt>
                <c:pt idx="3170">
                  <c:v>25.410499999999999</c:v>
                </c:pt>
                <c:pt idx="3171">
                  <c:v>25.408799999999999</c:v>
                </c:pt>
                <c:pt idx="3172">
                  <c:v>25.4087</c:v>
                </c:pt>
                <c:pt idx="3173">
                  <c:v>25.407299999999999</c:v>
                </c:pt>
                <c:pt idx="3174">
                  <c:v>25.408799999999999</c:v>
                </c:pt>
                <c:pt idx="3175">
                  <c:v>25.409300000000002</c:v>
                </c:pt>
                <c:pt idx="3176">
                  <c:v>25.409300000000002</c:v>
                </c:pt>
                <c:pt idx="3177">
                  <c:v>25.4114</c:v>
                </c:pt>
                <c:pt idx="3178">
                  <c:v>25.409800000000001</c:v>
                </c:pt>
                <c:pt idx="3179">
                  <c:v>25.409800000000001</c:v>
                </c:pt>
                <c:pt idx="3180">
                  <c:v>25.412199999999999</c:v>
                </c:pt>
                <c:pt idx="3181">
                  <c:v>25.413499999999999</c:v>
                </c:pt>
                <c:pt idx="3182">
                  <c:v>25.4132</c:v>
                </c:pt>
                <c:pt idx="3183">
                  <c:v>25.4133</c:v>
                </c:pt>
                <c:pt idx="3184">
                  <c:v>25.411200000000001</c:v>
                </c:pt>
                <c:pt idx="3185">
                  <c:v>25.409700000000001</c:v>
                </c:pt>
                <c:pt idx="3186">
                  <c:v>25.409099999999999</c:v>
                </c:pt>
                <c:pt idx="3187">
                  <c:v>25.408999999999999</c:v>
                </c:pt>
                <c:pt idx="3188">
                  <c:v>25.409800000000001</c:v>
                </c:pt>
                <c:pt idx="3189">
                  <c:v>25.4086</c:v>
                </c:pt>
                <c:pt idx="3190">
                  <c:v>25.408899999999999</c:v>
                </c:pt>
                <c:pt idx="3191">
                  <c:v>25.409300000000002</c:v>
                </c:pt>
                <c:pt idx="3192">
                  <c:v>25.4099</c:v>
                </c:pt>
                <c:pt idx="3193">
                  <c:v>25.411799999999999</c:v>
                </c:pt>
                <c:pt idx="3194">
                  <c:v>25.413599999999999</c:v>
                </c:pt>
                <c:pt idx="3195">
                  <c:v>25.4132</c:v>
                </c:pt>
                <c:pt idx="3196">
                  <c:v>25.412299999999998</c:v>
                </c:pt>
                <c:pt idx="3197">
                  <c:v>25.413</c:v>
                </c:pt>
                <c:pt idx="3198">
                  <c:v>25.412600000000001</c:v>
                </c:pt>
                <c:pt idx="3199">
                  <c:v>25.412299999999998</c:v>
                </c:pt>
                <c:pt idx="3200">
                  <c:v>25.412800000000001</c:v>
                </c:pt>
                <c:pt idx="3201">
                  <c:v>25.414000000000001</c:v>
                </c:pt>
                <c:pt idx="3202">
                  <c:v>25.413799999999998</c:v>
                </c:pt>
                <c:pt idx="3203">
                  <c:v>25.4133</c:v>
                </c:pt>
                <c:pt idx="3204">
                  <c:v>25.4133</c:v>
                </c:pt>
                <c:pt idx="3205">
                  <c:v>25.4148</c:v>
                </c:pt>
                <c:pt idx="3206">
                  <c:v>25.415700000000001</c:v>
                </c:pt>
                <c:pt idx="3207">
                  <c:v>25.4161</c:v>
                </c:pt>
                <c:pt idx="3208">
                  <c:v>25.418299999999999</c:v>
                </c:pt>
                <c:pt idx="3209">
                  <c:v>25.416699999999999</c:v>
                </c:pt>
                <c:pt idx="3210">
                  <c:v>25.4163</c:v>
                </c:pt>
                <c:pt idx="3211">
                  <c:v>25.4148</c:v>
                </c:pt>
                <c:pt idx="3212">
                  <c:v>25.4132</c:v>
                </c:pt>
                <c:pt idx="3213">
                  <c:v>25.412700000000001</c:v>
                </c:pt>
                <c:pt idx="3214">
                  <c:v>25.412700000000001</c:v>
                </c:pt>
                <c:pt idx="3215">
                  <c:v>25.411799999999999</c:v>
                </c:pt>
                <c:pt idx="3216">
                  <c:v>25.410799999999998</c:v>
                </c:pt>
                <c:pt idx="3217">
                  <c:v>25.4115</c:v>
                </c:pt>
                <c:pt idx="3218">
                  <c:v>25.411899999999999</c:v>
                </c:pt>
                <c:pt idx="3219">
                  <c:v>25.412800000000001</c:v>
                </c:pt>
                <c:pt idx="3220">
                  <c:v>25.412500000000001</c:v>
                </c:pt>
                <c:pt idx="3221">
                  <c:v>25.413499999999999</c:v>
                </c:pt>
                <c:pt idx="3222">
                  <c:v>25.4133</c:v>
                </c:pt>
                <c:pt idx="3223">
                  <c:v>25.4148</c:v>
                </c:pt>
                <c:pt idx="3224">
                  <c:v>25.4178</c:v>
                </c:pt>
                <c:pt idx="3225">
                  <c:v>25.419</c:v>
                </c:pt>
                <c:pt idx="3226">
                  <c:v>25.419</c:v>
                </c:pt>
                <c:pt idx="3227">
                  <c:v>25.418700000000001</c:v>
                </c:pt>
                <c:pt idx="3228">
                  <c:v>25.4175</c:v>
                </c:pt>
                <c:pt idx="3229">
                  <c:v>25.417200000000001</c:v>
                </c:pt>
                <c:pt idx="3230">
                  <c:v>25.4175</c:v>
                </c:pt>
                <c:pt idx="3231">
                  <c:v>25.4175</c:v>
                </c:pt>
                <c:pt idx="3232">
                  <c:v>25.4175</c:v>
                </c:pt>
                <c:pt idx="3233">
                  <c:v>25.416599999999999</c:v>
                </c:pt>
                <c:pt idx="3234">
                  <c:v>25.416799999999999</c:v>
                </c:pt>
                <c:pt idx="3235">
                  <c:v>25.417300000000001</c:v>
                </c:pt>
                <c:pt idx="3236">
                  <c:v>25.417999999999999</c:v>
                </c:pt>
                <c:pt idx="3237">
                  <c:v>25.418500000000002</c:v>
                </c:pt>
                <c:pt idx="3238">
                  <c:v>25.419</c:v>
                </c:pt>
                <c:pt idx="3239">
                  <c:v>25.4175</c:v>
                </c:pt>
                <c:pt idx="3240">
                  <c:v>25.418099999999999</c:v>
                </c:pt>
                <c:pt idx="3241">
                  <c:v>25.418199999999999</c:v>
                </c:pt>
                <c:pt idx="3242">
                  <c:v>25.419899999999998</c:v>
                </c:pt>
                <c:pt idx="3243">
                  <c:v>25.4206</c:v>
                </c:pt>
                <c:pt idx="3244">
                  <c:v>25.420500000000001</c:v>
                </c:pt>
                <c:pt idx="3245">
                  <c:v>25.421199999999999</c:v>
                </c:pt>
                <c:pt idx="3246">
                  <c:v>25.42</c:v>
                </c:pt>
                <c:pt idx="3247">
                  <c:v>25.420100000000001</c:v>
                </c:pt>
                <c:pt idx="3248">
                  <c:v>25.421299999999999</c:v>
                </c:pt>
                <c:pt idx="3249">
                  <c:v>25.420999999999999</c:v>
                </c:pt>
                <c:pt idx="3250">
                  <c:v>25.421500000000002</c:v>
                </c:pt>
                <c:pt idx="3251">
                  <c:v>25.420300000000001</c:v>
                </c:pt>
                <c:pt idx="3252">
                  <c:v>25.418600000000001</c:v>
                </c:pt>
                <c:pt idx="3253">
                  <c:v>25.420300000000001</c:v>
                </c:pt>
                <c:pt idx="3254">
                  <c:v>25.42</c:v>
                </c:pt>
                <c:pt idx="3255">
                  <c:v>25.42</c:v>
                </c:pt>
                <c:pt idx="3256">
                  <c:v>25.419899999999998</c:v>
                </c:pt>
                <c:pt idx="3257">
                  <c:v>25.419599999999999</c:v>
                </c:pt>
                <c:pt idx="3258">
                  <c:v>25.420500000000001</c:v>
                </c:pt>
                <c:pt idx="3259">
                  <c:v>25.421700000000001</c:v>
                </c:pt>
                <c:pt idx="3260">
                  <c:v>25.4221</c:v>
                </c:pt>
                <c:pt idx="3261">
                  <c:v>25.422499999999999</c:v>
                </c:pt>
                <c:pt idx="3262">
                  <c:v>25.422000000000001</c:v>
                </c:pt>
                <c:pt idx="3263">
                  <c:v>25.422000000000001</c:v>
                </c:pt>
                <c:pt idx="3264">
                  <c:v>25.4223</c:v>
                </c:pt>
                <c:pt idx="3265">
                  <c:v>25.422499999999999</c:v>
                </c:pt>
                <c:pt idx="3266">
                  <c:v>25.4223</c:v>
                </c:pt>
                <c:pt idx="3267">
                  <c:v>25.420999999999999</c:v>
                </c:pt>
                <c:pt idx="3268">
                  <c:v>25.42</c:v>
                </c:pt>
                <c:pt idx="3269">
                  <c:v>25.4207</c:v>
                </c:pt>
                <c:pt idx="3270">
                  <c:v>25.422599999999999</c:v>
                </c:pt>
                <c:pt idx="3271">
                  <c:v>25.422999999999998</c:v>
                </c:pt>
                <c:pt idx="3272">
                  <c:v>25.424800000000001</c:v>
                </c:pt>
                <c:pt idx="3273">
                  <c:v>25.425899999999999</c:v>
                </c:pt>
                <c:pt idx="3274">
                  <c:v>25.425999999999998</c:v>
                </c:pt>
                <c:pt idx="3275">
                  <c:v>25.4253</c:v>
                </c:pt>
                <c:pt idx="3276">
                  <c:v>25.424800000000001</c:v>
                </c:pt>
                <c:pt idx="3277">
                  <c:v>25.424299999999999</c:v>
                </c:pt>
                <c:pt idx="3278">
                  <c:v>25.423200000000001</c:v>
                </c:pt>
                <c:pt idx="3279">
                  <c:v>25.423999999999999</c:v>
                </c:pt>
                <c:pt idx="3280">
                  <c:v>25.425000000000001</c:v>
                </c:pt>
                <c:pt idx="3281">
                  <c:v>25.425799999999999</c:v>
                </c:pt>
                <c:pt idx="3282">
                  <c:v>25.425599999999999</c:v>
                </c:pt>
                <c:pt idx="3283">
                  <c:v>25.426500000000001</c:v>
                </c:pt>
                <c:pt idx="3284">
                  <c:v>25.425999999999998</c:v>
                </c:pt>
                <c:pt idx="3285">
                  <c:v>25.426100000000002</c:v>
                </c:pt>
                <c:pt idx="3286">
                  <c:v>25.427499999999998</c:v>
                </c:pt>
                <c:pt idx="3287">
                  <c:v>25.427</c:v>
                </c:pt>
                <c:pt idx="3288">
                  <c:v>25.427600000000002</c:v>
                </c:pt>
                <c:pt idx="3289">
                  <c:v>25.4283</c:v>
                </c:pt>
                <c:pt idx="3290">
                  <c:v>25.427499999999998</c:v>
                </c:pt>
                <c:pt idx="3291">
                  <c:v>25.427099999999999</c:v>
                </c:pt>
                <c:pt idx="3292">
                  <c:v>25.427099999999999</c:v>
                </c:pt>
                <c:pt idx="3293">
                  <c:v>25.425799999999999</c:v>
                </c:pt>
                <c:pt idx="3294">
                  <c:v>25.427499999999998</c:v>
                </c:pt>
                <c:pt idx="3295">
                  <c:v>25.428999999999998</c:v>
                </c:pt>
                <c:pt idx="3296">
                  <c:v>25.429600000000001</c:v>
                </c:pt>
                <c:pt idx="3297">
                  <c:v>25.4313</c:v>
                </c:pt>
                <c:pt idx="3298">
                  <c:v>25.4297</c:v>
                </c:pt>
                <c:pt idx="3299">
                  <c:v>25.428999999999998</c:v>
                </c:pt>
                <c:pt idx="3300">
                  <c:v>25.428999999999998</c:v>
                </c:pt>
                <c:pt idx="3301">
                  <c:v>25.429300000000001</c:v>
                </c:pt>
                <c:pt idx="3302">
                  <c:v>25.4283</c:v>
                </c:pt>
                <c:pt idx="3303">
                  <c:v>25.4297</c:v>
                </c:pt>
                <c:pt idx="3304">
                  <c:v>25.4298</c:v>
                </c:pt>
                <c:pt idx="3305">
                  <c:v>25.428100000000001</c:v>
                </c:pt>
                <c:pt idx="3306">
                  <c:v>25.428599999999999</c:v>
                </c:pt>
                <c:pt idx="3307">
                  <c:v>25.4285</c:v>
                </c:pt>
                <c:pt idx="3308">
                  <c:v>25.427499999999998</c:v>
                </c:pt>
                <c:pt idx="3309">
                  <c:v>25.428100000000001</c:v>
                </c:pt>
                <c:pt idx="3310">
                  <c:v>25.428999999999998</c:v>
                </c:pt>
                <c:pt idx="3311">
                  <c:v>25.4299</c:v>
                </c:pt>
                <c:pt idx="3312">
                  <c:v>25.4314</c:v>
                </c:pt>
                <c:pt idx="3313">
                  <c:v>25.4314</c:v>
                </c:pt>
                <c:pt idx="3314">
                  <c:v>25.4315</c:v>
                </c:pt>
                <c:pt idx="3315">
                  <c:v>25.431000000000001</c:v>
                </c:pt>
                <c:pt idx="3316">
                  <c:v>25.431000000000001</c:v>
                </c:pt>
                <c:pt idx="3317">
                  <c:v>25.4313</c:v>
                </c:pt>
                <c:pt idx="3318">
                  <c:v>25.431999999999999</c:v>
                </c:pt>
                <c:pt idx="3319">
                  <c:v>25.432400000000001</c:v>
                </c:pt>
                <c:pt idx="3320">
                  <c:v>25.432700000000001</c:v>
                </c:pt>
                <c:pt idx="3321">
                  <c:v>25.433</c:v>
                </c:pt>
                <c:pt idx="3322">
                  <c:v>25.431699999999999</c:v>
                </c:pt>
                <c:pt idx="3323">
                  <c:v>25.432300000000001</c:v>
                </c:pt>
                <c:pt idx="3324">
                  <c:v>25.432300000000001</c:v>
                </c:pt>
                <c:pt idx="3325">
                  <c:v>25.431799999999999</c:v>
                </c:pt>
                <c:pt idx="3326">
                  <c:v>25.431799999999999</c:v>
                </c:pt>
                <c:pt idx="3327">
                  <c:v>25.431000000000001</c:v>
                </c:pt>
                <c:pt idx="3328">
                  <c:v>25.4313</c:v>
                </c:pt>
                <c:pt idx="3329">
                  <c:v>25.431000000000001</c:v>
                </c:pt>
                <c:pt idx="3330">
                  <c:v>25.431899999999999</c:v>
                </c:pt>
                <c:pt idx="3331">
                  <c:v>25.431999999999999</c:v>
                </c:pt>
                <c:pt idx="3332">
                  <c:v>25.431699999999999</c:v>
                </c:pt>
                <c:pt idx="3333">
                  <c:v>25.432700000000001</c:v>
                </c:pt>
                <c:pt idx="3334">
                  <c:v>25.432400000000001</c:v>
                </c:pt>
                <c:pt idx="3335">
                  <c:v>25.4315</c:v>
                </c:pt>
                <c:pt idx="3336">
                  <c:v>25.432200000000002</c:v>
                </c:pt>
                <c:pt idx="3337">
                  <c:v>25.431699999999999</c:v>
                </c:pt>
                <c:pt idx="3338">
                  <c:v>25.4316</c:v>
                </c:pt>
                <c:pt idx="3339">
                  <c:v>25.434000000000001</c:v>
                </c:pt>
                <c:pt idx="3340">
                  <c:v>25.434000000000001</c:v>
                </c:pt>
                <c:pt idx="3341">
                  <c:v>25.434899999999999</c:v>
                </c:pt>
                <c:pt idx="3342">
                  <c:v>25.4345</c:v>
                </c:pt>
                <c:pt idx="3343">
                  <c:v>25.433199999999999</c:v>
                </c:pt>
                <c:pt idx="3344">
                  <c:v>25.4346</c:v>
                </c:pt>
                <c:pt idx="3345">
                  <c:v>25.4344</c:v>
                </c:pt>
                <c:pt idx="3346">
                  <c:v>25.432500000000001</c:v>
                </c:pt>
                <c:pt idx="3347">
                  <c:v>25.432700000000001</c:v>
                </c:pt>
                <c:pt idx="3348">
                  <c:v>25.4331</c:v>
                </c:pt>
                <c:pt idx="3349">
                  <c:v>25.435500000000001</c:v>
                </c:pt>
                <c:pt idx="3350">
                  <c:v>25.437000000000001</c:v>
                </c:pt>
                <c:pt idx="3351">
                  <c:v>25.4374</c:v>
                </c:pt>
                <c:pt idx="3352">
                  <c:v>25.436900000000001</c:v>
                </c:pt>
                <c:pt idx="3353">
                  <c:v>25.4343</c:v>
                </c:pt>
                <c:pt idx="3354">
                  <c:v>25.4344</c:v>
                </c:pt>
                <c:pt idx="3355">
                  <c:v>25.4345</c:v>
                </c:pt>
                <c:pt idx="3356">
                  <c:v>25.434799999999999</c:v>
                </c:pt>
                <c:pt idx="3357">
                  <c:v>25.435099999999998</c:v>
                </c:pt>
                <c:pt idx="3358">
                  <c:v>25.435700000000001</c:v>
                </c:pt>
                <c:pt idx="3359">
                  <c:v>25.435700000000001</c:v>
                </c:pt>
                <c:pt idx="3360">
                  <c:v>25.4358</c:v>
                </c:pt>
                <c:pt idx="3361">
                  <c:v>25.434999999999999</c:v>
                </c:pt>
                <c:pt idx="3362">
                  <c:v>25.437000000000001</c:v>
                </c:pt>
                <c:pt idx="3363">
                  <c:v>25.436699999999998</c:v>
                </c:pt>
                <c:pt idx="3364">
                  <c:v>25.4377</c:v>
                </c:pt>
                <c:pt idx="3365">
                  <c:v>25.4375</c:v>
                </c:pt>
                <c:pt idx="3366">
                  <c:v>25.435600000000001</c:v>
                </c:pt>
                <c:pt idx="3367">
                  <c:v>25.436499999999999</c:v>
                </c:pt>
                <c:pt idx="3368">
                  <c:v>25.436199999999999</c:v>
                </c:pt>
                <c:pt idx="3369">
                  <c:v>25.437899999999999</c:v>
                </c:pt>
                <c:pt idx="3370">
                  <c:v>25.439</c:v>
                </c:pt>
                <c:pt idx="3371">
                  <c:v>25.438700000000001</c:v>
                </c:pt>
                <c:pt idx="3372">
                  <c:v>25.439699999999998</c:v>
                </c:pt>
                <c:pt idx="3373">
                  <c:v>25.440999999999999</c:v>
                </c:pt>
                <c:pt idx="3374">
                  <c:v>25.44</c:v>
                </c:pt>
                <c:pt idx="3375">
                  <c:v>25.439499999999999</c:v>
                </c:pt>
                <c:pt idx="3376">
                  <c:v>25.439699999999998</c:v>
                </c:pt>
                <c:pt idx="3377">
                  <c:v>25.439800000000002</c:v>
                </c:pt>
                <c:pt idx="3378">
                  <c:v>25.4389</c:v>
                </c:pt>
                <c:pt idx="3379">
                  <c:v>25.437100000000001</c:v>
                </c:pt>
                <c:pt idx="3380">
                  <c:v>25.4375</c:v>
                </c:pt>
                <c:pt idx="3381">
                  <c:v>25.437899999999999</c:v>
                </c:pt>
                <c:pt idx="3382">
                  <c:v>25.4405</c:v>
                </c:pt>
                <c:pt idx="3383">
                  <c:v>25.441500000000001</c:v>
                </c:pt>
                <c:pt idx="3384">
                  <c:v>25.441700000000001</c:v>
                </c:pt>
                <c:pt idx="3385">
                  <c:v>25.4406</c:v>
                </c:pt>
                <c:pt idx="3386">
                  <c:v>25.439599999999999</c:v>
                </c:pt>
                <c:pt idx="3387">
                  <c:v>25.438800000000001</c:v>
                </c:pt>
                <c:pt idx="3388">
                  <c:v>25.438300000000002</c:v>
                </c:pt>
                <c:pt idx="3389">
                  <c:v>25.4389</c:v>
                </c:pt>
                <c:pt idx="3390">
                  <c:v>25.440200000000001</c:v>
                </c:pt>
                <c:pt idx="3391">
                  <c:v>25.4405</c:v>
                </c:pt>
                <c:pt idx="3392">
                  <c:v>25.441400000000002</c:v>
                </c:pt>
                <c:pt idx="3393">
                  <c:v>25.442</c:v>
                </c:pt>
                <c:pt idx="3394">
                  <c:v>25.442499999999999</c:v>
                </c:pt>
                <c:pt idx="3395">
                  <c:v>25.442499999999999</c:v>
                </c:pt>
                <c:pt idx="3396">
                  <c:v>25.443100000000001</c:v>
                </c:pt>
                <c:pt idx="3397">
                  <c:v>25.444500000000001</c:v>
                </c:pt>
                <c:pt idx="3398">
                  <c:v>25.4435</c:v>
                </c:pt>
                <c:pt idx="3399">
                  <c:v>25.442799999999998</c:v>
                </c:pt>
                <c:pt idx="3400">
                  <c:v>25.4419</c:v>
                </c:pt>
                <c:pt idx="3401">
                  <c:v>25.442399999999999</c:v>
                </c:pt>
                <c:pt idx="3402">
                  <c:v>25.444400000000002</c:v>
                </c:pt>
                <c:pt idx="3403">
                  <c:v>25.444400000000002</c:v>
                </c:pt>
                <c:pt idx="3404">
                  <c:v>25.4435</c:v>
                </c:pt>
                <c:pt idx="3405">
                  <c:v>25.442499999999999</c:v>
                </c:pt>
                <c:pt idx="3406">
                  <c:v>25.4406</c:v>
                </c:pt>
                <c:pt idx="3407">
                  <c:v>25.442</c:v>
                </c:pt>
                <c:pt idx="3408">
                  <c:v>25.443999999999999</c:v>
                </c:pt>
                <c:pt idx="3409">
                  <c:v>25.444199999999999</c:v>
                </c:pt>
                <c:pt idx="3410">
                  <c:v>25.444099999999999</c:v>
                </c:pt>
                <c:pt idx="3411">
                  <c:v>25.442299999999999</c:v>
                </c:pt>
                <c:pt idx="3412">
                  <c:v>25.441500000000001</c:v>
                </c:pt>
                <c:pt idx="3413">
                  <c:v>25.441600000000001</c:v>
                </c:pt>
                <c:pt idx="3414">
                  <c:v>25.441700000000001</c:v>
                </c:pt>
                <c:pt idx="3415">
                  <c:v>25.4438</c:v>
                </c:pt>
                <c:pt idx="3416">
                  <c:v>25.444700000000001</c:v>
                </c:pt>
                <c:pt idx="3417">
                  <c:v>25.444500000000001</c:v>
                </c:pt>
                <c:pt idx="3418">
                  <c:v>25.444500000000001</c:v>
                </c:pt>
                <c:pt idx="3419">
                  <c:v>25.445499999999999</c:v>
                </c:pt>
                <c:pt idx="3420">
                  <c:v>25.447399999999998</c:v>
                </c:pt>
                <c:pt idx="3421">
                  <c:v>25.447099999999999</c:v>
                </c:pt>
                <c:pt idx="3422">
                  <c:v>25.447299999999998</c:v>
                </c:pt>
                <c:pt idx="3423">
                  <c:v>25.446300000000001</c:v>
                </c:pt>
                <c:pt idx="3424">
                  <c:v>25.445599999999999</c:v>
                </c:pt>
                <c:pt idx="3425">
                  <c:v>25.445599999999999</c:v>
                </c:pt>
                <c:pt idx="3426">
                  <c:v>25.445</c:v>
                </c:pt>
                <c:pt idx="3427">
                  <c:v>25.4452</c:v>
                </c:pt>
                <c:pt idx="3428">
                  <c:v>25.446000000000002</c:v>
                </c:pt>
                <c:pt idx="3429">
                  <c:v>25.446000000000002</c:v>
                </c:pt>
                <c:pt idx="3430">
                  <c:v>25.4465</c:v>
                </c:pt>
                <c:pt idx="3431">
                  <c:v>25.447099999999999</c:v>
                </c:pt>
                <c:pt idx="3432">
                  <c:v>25.448</c:v>
                </c:pt>
                <c:pt idx="3433">
                  <c:v>25.447500000000002</c:v>
                </c:pt>
                <c:pt idx="3434">
                  <c:v>25.447399999999998</c:v>
                </c:pt>
                <c:pt idx="3435">
                  <c:v>25.4468</c:v>
                </c:pt>
                <c:pt idx="3436">
                  <c:v>25.4467</c:v>
                </c:pt>
                <c:pt idx="3437">
                  <c:v>25.4465</c:v>
                </c:pt>
                <c:pt idx="3438">
                  <c:v>25.4451</c:v>
                </c:pt>
                <c:pt idx="3439">
                  <c:v>25.445900000000002</c:v>
                </c:pt>
                <c:pt idx="3440">
                  <c:v>25.446999999999999</c:v>
                </c:pt>
                <c:pt idx="3441">
                  <c:v>25.449300000000001</c:v>
                </c:pt>
                <c:pt idx="3442">
                  <c:v>25.450900000000001</c:v>
                </c:pt>
                <c:pt idx="3443">
                  <c:v>25.450299999999999</c:v>
                </c:pt>
                <c:pt idx="3444">
                  <c:v>25.449000000000002</c:v>
                </c:pt>
                <c:pt idx="3445">
                  <c:v>25.448699999999999</c:v>
                </c:pt>
                <c:pt idx="3446">
                  <c:v>25.448699999999999</c:v>
                </c:pt>
                <c:pt idx="3447">
                  <c:v>25.448499999999999</c:v>
                </c:pt>
                <c:pt idx="3448">
                  <c:v>25.4499</c:v>
                </c:pt>
                <c:pt idx="3449">
                  <c:v>25.4498</c:v>
                </c:pt>
                <c:pt idx="3450">
                  <c:v>25.4511</c:v>
                </c:pt>
                <c:pt idx="3451">
                  <c:v>25.452000000000002</c:v>
                </c:pt>
                <c:pt idx="3452">
                  <c:v>25.451599999999999</c:v>
                </c:pt>
                <c:pt idx="3453">
                  <c:v>25.451000000000001</c:v>
                </c:pt>
                <c:pt idx="3454">
                  <c:v>25.450199999999999</c:v>
                </c:pt>
                <c:pt idx="3455">
                  <c:v>25.449000000000002</c:v>
                </c:pt>
                <c:pt idx="3456">
                  <c:v>25.448599999999999</c:v>
                </c:pt>
                <c:pt idx="3457">
                  <c:v>25.4483</c:v>
                </c:pt>
                <c:pt idx="3458">
                  <c:v>25.448499999999999</c:v>
                </c:pt>
                <c:pt idx="3459">
                  <c:v>25.450600000000001</c:v>
                </c:pt>
                <c:pt idx="3460">
                  <c:v>25.4514</c:v>
                </c:pt>
                <c:pt idx="3461">
                  <c:v>25.453199999999999</c:v>
                </c:pt>
                <c:pt idx="3462">
                  <c:v>25.453199999999999</c:v>
                </c:pt>
                <c:pt idx="3463">
                  <c:v>25.453099999999999</c:v>
                </c:pt>
                <c:pt idx="3464">
                  <c:v>25.452200000000001</c:v>
                </c:pt>
                <c:pt idx="3465">
                  <c:v>25.451000000000001</c:v>
                </c:pt>
                <c:pt idx="3466">
                  <c:v>25.4495</c:v>
                </c:pt>
                <c:pt idx="3467">
                  <c:v>25.4498</c:v>
                </c:pt>
                <c:pt idx="3468">
                  <c:v>25.450700000000001</c:v>
                </c:pt>
                <c:pt idx="3469">
                  <c:v>25.4512</c:v>
                </c:pt>
                <c:pt idx="3470">
                  <c:v>25.452300000000001</c:v>
                </c:pt>
                <c:pt idx="3471">
                  <c:v>25.451699999999999</c:v>
                </c:pt>
                <c:pt idx="3472">
                  <c:v>25.4527</c:v>
                </c:pt>
                <c:pt idx="3473">
                  <c:v>25.453600000000002</c:v>
                </c:pt>
                <c:pt idx="3474">
                  <c:v>25.452999999999999</c:v>
                </c:pt>
                <c:pt idx="3475">
                  <c:v>25.452999999999999</c:v>
                </c:pt>
                <c:pt idx="3476">
                  <c:v>25.452500000000001</c:v>
                </c:pt>
                <c:pt idx="3477">
                  <c:v>25.453600000000002</c:v>
                </c:pt>
                <c:pt idx="3478">
                  <c:v>25.455100000000002</c:v>
                </c:pt>
                <c:pt idx="3479">
                  <c:v>25.4558</c:v>
                </c:pt>
                <c:pt idx="3480">
                  <c:v>25.455400000000001</c:v>
                </c:pt>
                <c:pt idx="3481">
                  <c:v>25.456</c:v>
                </c:pt>
                <c:pt idx="3482">
                  <c:v>25.455500000000001</c:v>
                </c:pt>
                <c:pt idx="3483">
                  <c:v>25.453600000000002</c:v>
                </c:pt>
                <c:pt idx="3484">
                  <c:v>25.4526</c:v>
                </c:pt>
                <c:pt idx="3485">
                  <c:v>25.452000000000002</c:v>
                </c:pt>
                <c:pt idx="3486">
                  <c:v>25.453499999999998</c:v>
                </c:pt>
                <c:pt idx="3487">
                  <c:v>25.454899999999999</c:v>
                </c:pt>
                <c:pt idx="3488">
                  <c:v>25.454999999999998</c:v>
                </c:pt>
                <c:pt idx="3489">
                  <c:v>25.454999999999998</c:v>
                </c:pt>
                <c:pt idx="3490">
                  <c:v>25.455500000000001</c:v>
                </c:pt>
                <c:pt idx="3491">
                  <c:v>25.455300000000001</c:v>
                </c:pt>
                <c:pt idx="3492">
                  <c:v>25.454699999999999</c:v>
                </c:pt>
                <c:pt idx="3493">
                  <c:v>25.455500000000001</c:v>
                </c:pt>
                <c:pt idx="3494">
                  <c:v>25.456499999999998</c:v>
                </c:pt>
                <c:pt idx="3495">
                  <c:v>25.456600000000002</c:v>
                </c:pt>
                <c:pt idx="3496">
                  <c:v>25.457000000000001</c:v>
                </c:pt>
                <c:pt idx="3497">
                  <c:v>25.4574</c:v>
                </c:pt>
                <c:pt idx="3498">
                  <c:v>25.455400000000001</c:v>
                </c:pt>
                <c:pt idx="3499">
                  <c:v>25.455300000000001</c:v>
                </c:pt>
                <c:pt idx="3500">
                  <c:v>25.455300000000001</c:v>
                </c:pt>
                <c:pt idx="3501">
                  <c:v>25.454699999999999</c:v>
                </c:pt>
                <c:pt idx="3502">
                  <c:v>25.4559</c:v>
                </c:pt>
                <c:pt idx="3503">
                  <c:v>25.456</c:v>
                </c:pt>
                <c:pt idx="3504">
                  <c:v>25.455500000000001</c:v>
                </c:pt>
                <c:pt idx="3505">
                  <c:v>25.4559</c:v>
                </c:pt>
                <c:pt idx="3506">
                  <c:v>25.455300000000001</c:v>
                </c:pt>
                <c:pt idx="3507">
                  <c:v>25.4557</c:v>
                </c:pt>
                <c:pt idx="3508">
                  <c:v>25.456900000000001</c:v>
                </c:pt>
                <c:pt idx="3509">
                  <c:v>25.457899999999999</c:v>
                </c:pt>
                <c:pt idx="3510">
                  <c:v>25.458200000000001</c:v>
                </c:pt>
                <c:pt idx="3511">
                  <c:v>25.456600000000002</c:v>
                </c:pt>
                <c:pt idx="3512">
                  <c:v>25.456</c:v>
                </c:pt>
                <c:pt idx="3513">
                  <c:v>25.4574</c:v>
                </c:pt>
                <c:pt idx="3514">
                  <c:v>25.4575</c:v>
                </c:pt>
                <c:pt idx="3515">
                  <c:v>25.457699999999999</c:v>
                </c:pt>
                <c:pt idx="3516">
                  <c:v>25.457999999999998</c:v>
                </c:pt>
                <c:pt idx="3517">
                  <c:v>25.4575</c:v>
                </c:pt>
                <c:pt idx="3518">
                  <c:v>25.457699999999999</c:v>
                </c:pt>
                <c:pt idx="3519">
                  <c:v>25.457100000000001</c:v>
                </c:pt>
                <c:pt idx="3520">
                  <c:v>25.457000000000001</c:v>
                </c:pt>
                <c:pt idx="3521">
                  <c:v>25.457799999999999</c:v>
                </c:pt>
                <c:pt idx="3522">
                  <c:v>25.459099999999999</c:v>
                </c:pt>
                <c:pt idx="3523">
                  <c:v>25.4603</c:v>
                </c:pt>
                <c:pt idx="3524">
                  <c:v>25.461500000000001</c:v>
                </c:pt>
                <c:pt idx="3525">
                  <c:v>25.462</c:v>
                </c:pt>
                <c:pt idx="3526">
                  <c:v>25.4617</c:v>
                </c:pt>
                <c:pt idx="3527">
                  <c:v>25.462199999999999</c:v>
                </c:pt>
                <c:pt idx="3528">
                  <c:v>25.460799999999999</c:v>
                </c:pt>
                <c:pt idx="3529">
                  <c:v>25.4605</c:v>
                </c:pt>
                <c:pt idx="3530">
                  <c:v>25.4619</c:v>
                </c:pt>
                <c:pt idx="3531">
                  <c:v>25.4605</c:v>
                </c:pt>
                <c:pt idx="3532">
                  <c:v>25.460999999999999</c:v>
                </c:pt>
                <c:pt idx="3533">
                  <c:v>25.4605</c:v>
                </c:pt>
                <c:pt idx="3534">
                  <c:v>25.459</c:v>
                </c:pt>
                <c:pt idx="3535">
                  <c:v>25.459</c:v>
                </c:pt>
                <c:pt idx="3536">
                  <c:v>25.4589</c:v>
                </c:pt>
                <c:pt idx="3537">
                  <c:v>25.459199999999999</c:v>
                </c:pt>
                <c:pt idx="3538">
                  <c:v>25.46</c:v>
                </c:pt>
                <c:pt idx="3539">
                  <c:v>25.461200000000002</c:v>
                </c:pt>
                <c:pt idx="3540">
                  <c:v>25.4618</c:v>
                </c:pt>
                <c:pt idx="3541">
                  <c:v>25.461099999999998</c:v>
                </c:pt>
                <c:pt idx="3542">
                  <c:v>25.461300000000001</c:v>
                </c:pt>
                <c:pt idx="3543">
                  <c:v>25.460899999999999</c:v>
                </c:pt>
                <c:pt idx="3544">
                  <c:v>25.4621</c:v>
                </c:pt>
                <c:pt idx="3545">
                  <c:v>25.463000000000001</c:v>
                </c:pt>
                <c:pt idx="3546">
                  <c:v>25.461600000000001</c:v>
                </c:pt>
                <c:pt idx="3547">
                  <c:v>25.462199999999999</c:v>
                </c:pt>
                <c:pt idx="3548">
                  <c:v>25.462</c:v>
                </c:pt>
                <c:pt idx="3549">
                  <c:v>25.462</c:v>
                </c:pt>
                <c:pt idx="3550">
                  <c:v>25.463100000000001</c:v>
                </c:pt>
                <c:pt idx="3551">
                  <c:v>25.464300000000001</c:v>
                </c:pt>
                <c:pt idx="3552">
                  <c:v>25.464300000000001</c:v>
                </c:pt>
                <c:pt idx="3553">
                  <c:v>25.462599999999998</c:v>
                </c:pt>
                <c:pt idx="3554">
                  <c:v>25.462299999999999</c:v>
                </c:pt>
                <c:pt idx="3555">
                  <c:v>25.461500000000001</c:v>
                </c:pt>
                <c:pt idx="3556">
                  <c:v>25.462499999999999</c:v>
                </c:pt>
                <c:pt idx="3557">
                  <c:v>25.4648</c:v>
                </c:pt>
                <c:pt idx="3558">
                  <c:v>25.465399999999999</c:v>
                </c:pt>
                <c:pt idx="3559">
                  <c:v>25.4663</c:v>
                </c:pt>
                <c:pt idx="3560">
                  <c:v>25.467600000000001</c:v>
                </c:pt>
                <c:pt idx="3561">
                  <c:v>25.466899999999999</c:v>
                </c:pt>
                <c:pt idx="3562">
                  <c:v>25.465399999999999</c:v>
                </c:pt>
                <c:pt idx="3563">
                  <c:v>25.465499999999999</c:v>
                </c:pt>
                <c:pt idx="3564">
                  <c:v>25.4663</c:v>
                </c:pt>
                <c:pt idx="3565">
                  <c:v>25.466000000000001</c:v>
                </c:pt>
                <c:pt idx="3566">
                  <c:v>25.465499999999999</c:v>
                </c:pt>
                <c:pt idx="3567">
                  <c:v>25.464099999999998</c:v>
                </c:pt>
                <c:pt idx="3568">
                  <c:v>25.4621</c:v>
                </c:pt>
                <c:pt idx="3569">
                  <c:v>25.461400000000001</c:v>
                </c:pt>
                <c:pt idx="3570">
                  <c:v>25.460699999999999</c:v>
                </c:pt>
                <c:pt idx="3571">
                  <c:v>25.4617</c:v>
                </c:pt>
                <c:pt idx="3572">
                  <c:v>25.4649</c:v>
                </c:pt>
                <c:pt idx="3573">
                  <c:v>25.466000000000001</c:v>
                </c:pt>
                <c:pt idx="3574">
                  <c:v>25.467300000000002</c:v>
                </c:pt>
                <c:pt idx="3575">
                  <c:v>25.467700000000001</c:v>
                </c:pt>
                <c:pt idx="3576">
                  <c:v>25.468499999999999</c:v>
                </c:pt>
                <c:pt idx="3577">
                  <c:v>25.468</c:v>
                </c:pt>
                <c:pt idx="3578">
                  <c:v>25.4664</c:v>
                </c:pt>
                <c:pt idx="3579">
                  <c:v>25.466000000000001</c:v>
                </c:pt>
                <c:pt idx="3580">
                  <c:v>25.466799999999999</c:v>
                </c:pt>
                <c:pt idx="3581">
                  <c:v>25.466000000000001</c:v>
                </c:pt>
                <c:pt idx="3582">
                  <c:v>25.467500000000001</c:v>
                </c:pt>
                <c:pt idx="3583">
                  <c:v>25.467700000000001</c:v>
                </c:pt>
                <c:pt idx="3584">
                  <c:v>25.466999999999999</c:v>
                </c:pt>
                <c:pt idx="3585">
                  <c:v>25.467099999999999</c:v>
                </c:pt>
                <c:pt idx="3586">
                  <c:v>25.467700000000001</c:v>
                </c:pt>
                <c:pt idx="3587">
                  <c:v>25.468299999999999</c:v>
                </c:pt>
                <c:pt idx="3588">
                  <c:v>25.468</c:v>
                </c:pt>
                <c:pt idx="3589">
                  <c:v>25.468299999999999</c:v>
                </c:pt>
                <c:pt idx="3590">
                  <c:v>25.468800000000002</c:v>
                </c:pt>
                <c:pt idx="3591">
                  <c:v>25.468699999999998</c:v>
                </c:pt>
                <c:pt idx="3592">
                  <c:v>25.4682</c:v>
                </c:pt>
                <c:pt idx="3593">
                  <c:v>25.4682</c:v>
                </c:pt>
                <c:pt idx="3594">
                  <c:v>25.466899999999999</c:v>
                </c:pt>
                <c:pt idx="3595">
                  <c:v>25.467700000000001</c:v>
                </c:pt>
                <c:pt idx="3596">
                  <c:v>25.468499999999999</c:v>
                </c:pt>
                <c:pt idx="3597">
                  <c:v>25.468800000000002</c:v>
                </c:pt>
                <c:pt idx="3598">
                  <c:v>25.469000000000001</c:v>
                </c:pt>
                <c:pt idx="3599">
                  <c:v>25.4694</c:v>
                </c:pt>
                <c:pt idx="3600">
                  <c:v>25.468900000000001</c:v>
                </c:pt>
                <c:pt idx="3601">
                  <c:v>25.467700000000001</c:v>
                </c:pt>
                <c:pt idx="3602">
                  <c:v>25.468</c:v>
                </c:pt>
                <c:pt idx="3603">
                  <c:v>25.4681</c:v>
                </c:pt>
                <c:pt idx="3604">
                  <c:v>25.468699999999998</c:v>
                </c:pt>
                <c:pt idx="3605">
                  <c:v>25.468299999999999</c:v>
                </c:pt>
                <c:pt idx="3606">
                  <c:v>25.467700000000001</c:v>
                </c:pt>
                <c:pt idx="3607">
                  <c:v>25.467600000000001</c:v>
                </c:pt>
                <c:pt idx="3608">
                  <c:v>25.4663</c:v>
                </c:pt>
                <c:pt idx="3609">
                  <c:v>25.469200000000001</c:v>
                </c:pt>
                <c:pt idx="3610">
                  <c:v>25.471</c:v>
                </c:pt>
                <c:pt idx="3611">
                  <c:v>25.472000000000001</c:v>
                </c:pt>
                <c:pt idx="3612">
                  <c:v>25.473500000000001</c:v>
                </c:pt>
                <c:pt idx="3613">
                  <c:v>25.4739</c:v>
                </c:pt>
                <c:pt idx="3614">
                  <c:v>25.4724</c:v>
                </c:pt>
                <c:pt idx="3615">
                  <c:v>25.471499999999999</c:v>
                </c:pt>
                <c:pt idx="3616">
                  <c:v>25.4697</c:v>
                </c:pt>
                <c:pt idx="3617">
                  <c:v>25.468599999999999</c:v>
                </c:pt>
                <c:pt idx="3618">
                  <c:v>25.4693</c:v>
                </c:pt>
                <c:pt idx="3619">
                  <c:v>25.4695</c:v>
                </c:pt>
                <c:pt idx="3620">
                  <c:v>25.471499999999999</c:v>
                </c:pt>
                <c:pt idx="3621">
                  <c:v>25.473299999999998</c:v>
                </c:pt>
                <c:pt idx="3622">
                  <c:v>25.474</c:v>
                </c:pt>
                <c:pt idx="3623">
                  <c:v>25.473400000000002</c:v>
                </c:pt>
                <c:pt idx="3624">
                  <c:v>25.471499999999999</c:v>
                </c:pt>
                <c:pt idx="3625">
                  <c:v>25.4695</c:v>
                </c:pt>
                <c:pt idx="3626">
                  <c:v>25.4697</c:v>
                </c:pt>
                <c:pt idx="3627">
                  <c:v>25.4712</c:v>
                </c:pt>
                <c:pt idx="3628">
                  <c:v>25.4724</c:v>
                </c:pt>
                <c:pt idx="3629">
                  <c:v>25.472000000000001</c:v>
                </c:pt>
                <c:pt idx="3630">
                  <c:v>25.472300000000001</c:v>
                </c:pt>
                <c:pt idx="3631">
                  <c:v>25.4724</c:v>
                </c:pt>
                <c:pt idx="3632">
                  <c:v>25.473299999999998</c:v>
                </c:pt>
                <c:pt idx="3633">
                  <c:v>25.473800000000001</c:v>
                </c:pt>
                <c:pt idx="3634">
                  <c:v>25.474299999999999</c:v>
                </c:pt>
                <c:pt idx="3635">
                  <c:v>25.4739</c:v>
                </c:pt>
                <c:pt idx="3636">
                  <c:v>25.472999999999999</c:v>
                </c:pt>
                <c:pt idx="3637">
                  <c:v>25.473500000000001</c:v>
                </c:pt>
                <c:pt idx="3638">
                  <c:v>25.472100000000001</c:v>
                </c:pt>
                <c:pt idx="3639">
                  <c:v>25.470600000000001</c:v>
                </c:pt>
                <c:pt idx="3640">
                  <c:v>25.47</c:v>
                </c:pt>
                <c:pt idx="3641">
                  <c:v>25.4697</c:v>
                </c:pt>
                <c:pt idx="3642">
                  <c:v>25.470700000000001</c:v>
                </c:pt>
                <c:pt idx="3643">
                  <c:v>25.473600000000001</c:v>
                </c:pt>
                <c:pt idx="3644">
                  <c:v>25.4742</c:v>
                </c:pt>
                <c:pt idx="3645">
                  <c:v>25.473400000000002</c:v>
                </c:pt>
                <c:pt idx="3646">
                  <c:v>25.472999999999999</c:v>
                </c:pt>
                <c:pt idx="3647">
                  <c:v>25.4725</c:v>
                </c:pt>
                <c:pt idx="3648">
                  <c:v>25.472000000000001</c:v>
                </c:pt>
                <c:pt idx="3649">
                  <c:v>25.4726</c:v>
                </c:pt>
                <c:pt idx="3650">
                  <c:v>25.4727</c:v>
                </c:pt>
                <c:pt idx="3651">
                  <c:v>25.4739</c:v>
                </c:pt>
                <c:pt idx="3652">
                  <c:v>25.475000000000001</c:v>
                </c:pt>
                <c:pt idx="3653">
                  <c:v>25.474699999999999</c:v>
                </c:pt>
                <c:pt idx="3654">
                  <c:v>25.473700000000001</c:v>
                </c:pt>
                <c:pt idx="3655">
                  <c:v>25.474799999999998</c:v>
                </c:pt>
                <c:pt idx="3656">
                  <c:v>25.475200000000001</c:v>
                </c:pt>
                <c:pt idx="3657">
                  <c:v>25.475999999999999</c:v>
                </c:pt>
                <c:pt idx="3658">
                  <c:v>25.476400000000002</c:v>
                </c:pt>
                <c:pt idx="3659">
                  <c:v>25.474399999999999</c:v>
                </c:pt>
                <c:pt idx="3660">
                  <c:v>25.474299999999999</c:v>
                </c:pt>
                <c:pt idx="3661">
                  <c:v>25.474799999999998</c:v>
                </c:pt>
                <c:pt idx="3662">
                  <c:v>25.4754</c:v>
                </c:pt>
                <c:pt idx="3663">
                  <c:v>25.476900000000001</c:v>
                </c:pt>
                <c:pt idx="3664">
                  <c:v>25.477799999999998</c:v>
                </c:pt>
                <c:pt idx="3665">
                  <c:v>25.478300000000001</c:v>
                </c:pt>
                <c:pt idx="3666">
                  <c:v>25.476500000000001</c:v>
                </c:pt>
                <c:pt idx="3667">
                  <c:v>25.476800000000001</c:v>
                </c:pt>
                <c:pt idx="3668">
                  <c:v>25.475999999999999</c:v>
                </c:pt>
                <c:pt idx="3669">
                  <c:v>25.476099999999999</c:v>
                </c:pt>
                <c:pt idx="3670">
                  <c:v>25.477900000000002</c:v>
                </c:pt>
                <c:pt idx="3671">
                  <c:v>25.4772</c:v>
                </c:pt>
                <c:pt idx="3672">
                  <c:v>25.4755</c:v>
                </c:pt>
                <c:pt idx="3673">
                  <c:v>25.4757</c:v>
                </c:pt>
                <c:pt idx="3674">
                  <c:v>25.4773</c:v>
                </c:pt>
                <c:pt idx="3675">
                  <c:v>25.476900000000001</c:v>
                </c:pt>
                <c:pt idx="3676">
                  <c:v>25.479099999999999</c:v>
                </c:pt>
                <c:pt idx="3677">
                  <c:v>25.476500000000001</c:v>
                </c:pt>
                <c:pt idx="3678">
                  <c:v>25.474499999999999</c:v>
                </c:pt>
                <c:pt idx="3679">
                  <c:v>25.4755</c:v>
                </c:pt>
                <c:pt idx="3680">
                  <c:v>25.475100000000001</c:v>
                </c:pt>
                <c:pt idx="3681">
                  <c:v>25.476299999999998</c:v>
                </c:pt>
                <c:pt idx="3682">
                  <c:v>25.477799999999998</c:v>
                </c:pt>
                <c:pt idx="3683">
                  <c:v>25.477699999999999</c:v>
                </c:pt>
                <c:pt idx="3684">
                  <c:v>25.477499999999999</c:v>
                </c:pt>
                <c:pt idx="3685">
                  <c:v>25.477699999999999</c:v>
                </c:pt>
                <c:pt idx="3686">
                  <c:v>25.477</c:v>
                </c:pt>
                <c:pt idx="3687">
                  <c:v>25.476500000000001</c:v>
                </c:pt>
                <c:pt idx="3688">
                  <c:v>25.476700000000001</c:v>
                </c:pt>
                <c:pt idx="3689">
                  <c:v>25.475999999999999</c:v>
                </c:pt>
                <c:pt idx="3690">
                  <c:v>25.476400000000002</c:v>
                </c:pt>
                <c:pt idx="3691">
                  <c:v>25.4771</c:v>
                </c:pt>
                <c:pt idx="3692">
                  <c:v>25.478300000000001</c:v>
                </c:pt>
                <c:pt idx="3693">
                  <c:v>25.478999999999999</c:v>
                </c:pt>
                <c:pt idx="3694">
                  <c:v>25.4803</c:v>
                </c:pt>
                <c:pt idx="3695">
                  <c:v>25.480399999999999</c:v>
                </c:pt>
                <c:pt idx="3696">
                  <c:v>25.479800000000001</c:v>
                </c:pt>
                <c:pt idx="3697">
                  <c:v>25.478999999999999</c:v>
                </c:pt>
                <c:pt idx="3698">
                  <c:v>25.477900000000002</c:v>
                </c:pt>
                <c:pt idx="3699">
                  <c:v>25.478300000000001</c:v>
                </c:pt>
                <c:pt idx="3700">
                  <c:v>25.479299999999999</c:v>
                </c:pt>
                <c:pt idx="3701">
                  <c:v>25.4803</c:v>
                </c:pt>
                <c:pt idx="3702">
                  <c:v>25.480699999999999</c:v>
                </c:pt>
                <c:pt idx="3703">
                  <c:v>25.480499999999999</c:v>
                </c:pt>
                <c:pt idx="3704">
                  <c:v>25.479600000000001</c:v>
                </c:pt>
                <c:pt idx="3705">
                  <c:v>25.478999999999999</c:v>
                </c:pt>
                <c:pt idx="3706">
                  <c:v>25.48</c:v>
                </c:pt>
                <c:pt idx="3707">
                  <c:v>25.48</c:v>
                </c:pt>
                <c:pt idx="3708">
                  <c:v>25.4803</c:v>
                </c:pt>
                <c:pt idx="3709">
                  <c:v>25.479700000000001</c:v>
                </c:pt>
                <c:pt idx="3710">
                  <c:v>25.4773</c:v>
                </c:pt>
                <c:pt idx="3711">
                  <c:v>25.4785</c:v>
                </c:pt>
                <c:pt idx="3712">
                  <c:v>25.479800000000001</c:v>
                </c:pt>
                <c:pt idx="3713">
                  <c:v>25.481300000000001</c:v>
                </c:pt>
                <c:pt idx="3714">
                  <c:v>25.481999999999999</c:v>
                </c:pt>
                <c:pt idx="3715">
                  <c:v>25.482299999999999</c:v>
                </c:pt>
                <c:pt idx="3716">
                  <c:v>25.482199999999999</c:v>
                </c:pt>
                <c:pt idx="3717">
                  <c:v>25.481300000000001</c:v>
                </c:pt>
                <c:pt idx="3718">
                  <c:v>25.481100000000001</c:v>
                </c:pt>
                <c:pt idx="3719">
                  <c:v>25.4817</c:v>
                </c:pt>
                <c:pt idx="3720">
                  <c:v>25.4818</c:v>
                </c:pt>
                <c:pt idx="3721">
                  <c:v>25.4815</c:v>
                </c:pt>
                <c:pt idx="3722">
                  <c:v>25.481300000000001</c:v>
                </c:pt>
                <c:pt idx="3723">
                  <c:v>25.480799999999999</c:v>
                </c:pt>
                <c:pt idx="3724">
                  <c:v>25.480799999999999</c:v>
                </c:pt>
                <c:pt idx="3725">
                  <c:v>25.480799999999999</c:v>
                </c:pt>
                <c:pt idx="3726">
                  <c:v>25.480799999999999</c:v>
                </c:pt>
                <c:pt idx="3727">
                  <c:v>25.4816</c:v>
                </c:pt>
                <c:pt idx="3728">
                  <c:v>25.480699999999999</c:v>
                </c:pt>
                <c:pt idx="3729">
                  <c:v>25.481100000000001</c:v>
                </c:pt>
                <c:pt idx="3730">
                  <c:v>25.481999999999999</c:v>
                </c:pt>
                <c:pt idx="3731">
                  <c:v>25.4817</c:v>
                </c:pt>
                <c:pt idx="3732">
                  <c:v>25.481999999999999</c:v>
                </c:pt>
                <c:pt idx="3733">
                  <c:v>25.481400000000001</c:v>
                </c:pt>
                <c:pt idx="3734">
                  <c:v>25.4815</c:v>
                </c:pt>
                <c:pt idx="3735">
                  <c:v>25.482900000000001</c:v>
                </c:pt>
                <c:pt idx="3736">
                  <c:v>25.483699999999999</c:v>
                </c:pt>
                <c:pt idx="3737">
                  <c:v>25.484000000000002</c:v>
                </c:pt>
                <c:pt idx="3738">
                  <c:v>25.484300000000001</c:v>
                </c:pt>
                <c:pt idx="3739">
                  <c:v>25.482399999999998</c:v>
                </c:pt>
                <c:pt idx="3740">
                  <c:v>25.481400000000001</c:v>
                </c:pt>
                <c:pt idx="3741">
                  <c:v>25.481000000000002</c:v>
                </c:pt>
                <c:pt idx="3742">
                  <c:v>25.480499999999999</c:v>
                </c:pt>
                <c:pt idx="3743">
                  <c:v>25.482800000000001</c:v>
                </c:pt>
                <c:pt idx="3744">
                  <c:v>25.485199999999999</c:v>
                </c:pt>
                <c:pt idx="3745">
                  <c:v>25.485499999999998</c:v>
                </c:pt>
                <c:pt idx="3746">
                  <c:v>25.485600000000002</c:v>
                </c:pt>
                <c:pt idx="3747">
                  <c:v>25.4847</c:v>
                </c:pt>
                <c:pt idx="3748">
                  <c:v>25.4847</c:v>
                </c:pt>
                <c:pt idx="3749">
                  <c:v>25.484300000000001</c:v>
                </c:pt>
                <c:pt idx="3750">
                  <c:v>25.484400000000001</c:v>
                </c:pt>
                <c:pt idx="3751">
                  <c:v>25.485299999999999</c:v>
                </c:pt>
                <c:pt idx="3752">
                  <c:v>25.484500000000001</c:v>
                </c:pt>
                <c:pt idx="3753">
                  <c:v>25.484999999999999</c:v>
                </c:pt>
                <c:pt idx="3754">
                  <c:v>25.484200000000001</c:v>
                </c:pt>
                <c:pt idx="3755">
                  <c:v>25.483699999999999</c:v>
                </c:pt>
                <c:pt idx="3756">
                  <c:v>25.4832</c:v>
                </c:pt>
                <c:pt idx="3757">
                  <c:v>25.4831</c:v>
                </c:pt>
                <c:pt idx="3758">
                  <c:v>25.484100000000002</c:v>
                </c:pt>
                <c:pt idx="3759">
                  <c:v>25.4847</c:v>
                </c:pt>
                <c:pt idx="3760">
                  <c:v>25.485700000000001</c:v>
                </c:pt>
                <c:pt idx="3761">
                  <c:v>25.486000000000001</c:v>
                </c:pt>
                <c:pt idx="3762">
                  <c:v>25.485199999999999</c:v>
                </c:pt>
                <c:pt idx="3763">
                  <c:v>25.484999999999999</c:v>
                </c:pt>
                <c:pt idx="3764">
                  <c:v>25.484500000000001</c:v>
                </c:pt>
                <c:pt idx="3765">
                  <c:v>25.4847</c:v>
                </c:pt>
                <c:pt idx="3766">
                  <c:v>25.484500000000001</c:v>
                </c:pt>
                <c:pt idx="3767">
                  <c:v>25.485399999999998</c:v>
                </c:pt>
                <c:pt idx="3768">
                  <c:v>25.486699999999999</c:v>
                </c:pt>
                <c:pt idx="3769">
                  <c:v>25.488299999999999</c:v>
                </c:pt>
                <c:pt idx="3770">
                  <c:v>25.488499999999998</c:v>
                </c:pt>
                <c:pt idx="3771">
                  <c:v>25.486799999999999</c:v>
                </c:pt>
                <c:pt idx="3772">
                  <c:v>25.486699999999999</c:v>
                </c:pt>
                <c:pt idx="3773">
                  <c:v>25.486000000000001</c:v>
                </c:pt>
                <c:pt idx="3774">
                  <c:v>25.486699999999999</c:v>
                </c:pt>
                <c:pt idx="3775">
                  <c:v>25.486999999999998</c:v>
                </c:pt>
                <c:pt idx="3776">
                  <c:v>25.4862</c:v>
                </c:pt>
                <c:pt idx="3777">
                  <c:v>25.485700000000001</c:v>
                </c:pt>
                <c:pt idx="3778">
                  <c:v>25.486699999999999</c:v>
                </c:pt>
                <c:pt idx="3779">
                  <c:v>25.487500000000001</c:v>
                </c:pt>
                <c:pt idx="3780">
                  <c:v>25.4878</c:v>
                </c:pt>
                <c:pt idx="3781">
                  <c:v>25.488199999999999</c:v>
                </c:pt>
                <c:pt idx="3782">
                  <c:v>25.488700000000001</c:v>
                </c:pt>
                <c:pt idx="3783">
                  <c:v>25.488199999999999</c:v>
                </c:pt>
                <c:pt idx="3784">
                  <c:v>25.487300000000001</c:v>
                </c:pt>
                <c:pt idx="3785">
                  <c:v>25.4861</c:v>
                </c:pt>
                <c:pt idx="3786">
                  <c:v>25.486799999999999</c:v>
                </c:pt>
                <c:pt idx="3787">
                  <c:v>25.487300000000001</c:v>
                </c:pt>
                <c:pt idx="3788">
                  <c:v>25.487200000000001</c:v>
                </c:pt>
                <c:pt idx="3789">
                  <c:v>25.4877</c:v>
                </c:pt>
                <c:pt idx="3790">
                  <c:v>25.486999999999998</c:v>
                </c:pt>
                <c:pt idx="3791">
                  <c:v>25.487400000000001</c:v>
                </c:pt>
                <c:pt idx="3792">
                  <c:v>25.488700000000001</c:v>
                </c:pt>
                <c:pt idx="3793">
                  <c:v>25.488399999999999</c:v>
                </c:pt>
                <c:pt idx="3794">
                  <c:v>25.488299999999999</c:v>
                </c:pt>
                <c:pt idx="3795">
                  <c:v>25.488399999999999</c:v>
                </c:pt>
                <c:pt idx="3796">
                  <c:v>25.486999999999998</c:v>
                </c:pt>
                <c:pt idx="3797">
                  <c:v>25.488299999999999</c:v>
                </c:pt>
                <c:pt idx="3798">
                  <c:v>25.4893</c:v>
                </c:pt>
                <c:pt idx="3799">
                  <c:v>25.489000000000001</c:v>
                </c:pt>
                <c:pt idx="3800">
                  <c:v>25.4893</c:v>
                </c:pt>
                <c:pt idx="3801">
                  <c:v>25.488700000000001</c:v>
                </c:pt>
                <c:pt idx="3802">
                  <c:v>25.487300000000001</c:v>
                </c:pt>
                <c:pt idx="3803">
                  <c:v>25.487300000000001</c:v>
                </c:pt>
                <c:pt idx="3804">
                  <c:v>25.487200000000001</c:v>
                </c:pt>
                <c:pt idx="3805">
                  <c:v>25.487500000000001</c:v>
                </c:pt>
                <c:pt idx="3806">
                  <c:v>25.488499999999998</c:v>
                </c:pt>
                <c:pt idx="3807">
                  <c:v>25.488600000000002</c:v>
                </c:pt>
                <c:pt idx="3808">
                  <c:v>25.49</c:v>
                </c:pt>
                <c:pt idx="3809">
                  <c:v>25.4907</c:v>
                </c:pt>
                <c:pt idx="3810">
                  <c:v>25.491</c:v>
                </c:pt>
                <c:pt idx="3811">
                  <c:v>25.490200000000002</c:v>
                </c:pt>
                <c:pt idx="3812">
                  <c:v>25.489699999999999</c:v>
                </c:pt>
                <c:pt idx="3813">
                  <c:v>25.491099999999999</c:v>
                </c:pt>
                <c:pt idx="3814">
                  <c:v>25.4923</c:v>
                </c:pt>
                <c:pt idx="3815">
                  <c:v>25.494</c:v>
                </c:pt>
                <c:pt idx="3816">
                  <c:v>25.4937</c:v>
                </c:pt>
                <c:pt idx="3817">
                  <c:v>25.491299999999999</c:v>
                </c:pt>
                <c:pt idx="3818">
                  <c:v>25.489699999999999</c:v>
                </c:pt>
                <c:pt idx="3819">
                  <c:v>25.488499999999998</c:v>
                </c:pt>
                <c:pt idx="3820">
                  <c:v>25.488</c:v>
                </c:pt>
                <c:pt idx="3821">
                  <c:v>25.491099999999999</c:v>
                </c:pt>
                <c:pt idx="3822">
                  <c:v>25.491700000000002</c:v>
                </c:pt>
                <c:pt idx="3823">
                  <c:v>25.490600000000001</c:v>
                </c:pt>
                <c:pt idx="3824">
                  <c:v>25.490300000000001</c:v>
                </c:pt>
                <c:pt idx="3825">
                  <c:v>25.490500000000001</c:v>
                </c:pt>
                <c:pt idx="3826">
                  <c:v>25.490500000000001</c:v>
                </c:pt>
                <c:pt idx="3827">
                  <c:v>25.492899999999999</c:v>
                </c:pt>
                <c:pt idx="3828">
                  <c:v>25.4938</c:v>
                </c:pt>
                <c:pt idx="3829">
                  <c:v>25.495000000000001</c:v>
                </c:pt>
                <c:pt idx="3830">
                  <c:v>25.493500000000001</c:v>
                </c:pt>
                <c:pt idx="3831">
                  <c:v>25.492000000000001</c:v>
                </c:pt>
                <c:pt idx="3832">
                  <c:v>25.4925</c:v>
                </c:pt>
                <c:pt idx="3833">
                  <c:v>25.493500000000001</c:v>
                </c:pt>
                <c:pt idx="3834">
                  <c:v>25.4937</c:v>
                </c:pt>
                <c:pt idx="3835">
                  <c:v>25.493400000000001</c:v>
                </c:pt>
                <c:pt idx="3836">
                  <c:v>25.492799999999999</c:v>
                </c:pt>
                <c:pt idx="3837">
                  <c:v>25.492100000000001</c:v>
                </c:pt>
                <c:pt idx="3838">
                  <c:v>25.491299999999999</c:v>
                </c:pt>
                <c:pt idx="3839">
                  <c:v>25.491800000000001</c:v>
                </c:pt>
                <c:pt idx="3840">
                  <c:v>25.491700000000002</c:v>
                </c:pt>
                <c:pt idx="3841">
                  <c:v>25.4923</c:v>
                </c:pt>
                <c:pt idx="3842">
                  <c:v>25.492799999999999</c:v>
                </c:pt>
                <c:pt idx="3843">
                  <c:v>25.492999999999999</c:v>
                </c:pt>
                <c:pt idx="3844">
                  <c:v>25.492599999999999</c:v>
                </c:pt>
                <c:pt idx="3845">
                  <c:v>25.492000000000001</c:v>
                </c:pt>
                <c:pt idx="3846">
                  <c:v>25.4925</c:v>
                </c:pt>
                <c:pt idx="3847">
                  <c:v>25.493500000000001</c:v>
                </c:pt>
                <c:pt idx="3848">
                  <c:v>25.4937</c:v>
                </c:pt>
                <c:pt idx="3849">
                  <c:v>25.494</c:v>
                </c:pt>
                <c:pt idx="3850">
                  <c:v>25.492999999999999</c:v>
                </c:pt>
                <c:pt idx="3851">
                  <c:v>25.492999999999999</c:v>
                </c:pt>
                <c:pt idx="3852">
                  <c:v>25.493099999999998</c:v>
                </c:pt>
                <c:pt idx="3853">
                  <c:v>25.4924</c:v>
                </c:pt>
                <c:pt idx="3854">
                  <c:v>25.491499999999998</c:v>
                </c:pt>
                <c:pt idx="3855">
                  <c:v>25.492100000000001</c:v>
                </c:pt>
                <c:pt idx="3856">
                  <c:v>25.492999999999999</c:v>
                </c:pt>
                <c:pt idx="3857">
                  <c:v>25.494299999999999</c:v>
                </c:pt>
                <c:pt idx="3858">
                  <c:v>25.4953</c:v>
                </c:pt>
                <c:pt idx="3859">
                  <c:v>25.495000000000001</c:v>
                </c:pt>
                <c:pt idx="3860">
                  <c:v>25.4953</c:v>
                </c:pt>
                <c:pt idx="3861">
                  <c:v>25.495200000000001</c:v>
                </c:pt>
                <c:pt idx="3862">
                  <c:v>25.496700000000001</c:v>
                </c:pt>
                <c:pt idx="3863">
                  <c:v>25.497800000000002</c:v>
                </c:pt>
                <c:pt idx="3864">
                  <c:v>25.497499999999999</c:v>
                </c:pt>
                <c:pt idx="3865">
                  <c:v>25.4968</c:v>
                </c:pt>
                <c:pt idx="3866">
                  <c:v>25.495699999999999</c:v>
                </c:pt>
                <c:pt idx="3867">
                  <c:v>25.494700000000002</c:v>
                </c:pt>
                <c:pt idx="3868">
                  <c:v>25.494700000000002</c:v>
                </c:pt>
                <c:pt idx="3869">
                  <c:v>25.495200000000001</c:v>
                </c:pt>
                <c:pt idx="3870">
                  <c:v>25.494800000000001</c:v>
                </c:pt>
                <c:pt idx="3871">
                  <c:v>25.4953</c:v>
                </c:pt>
                <c:pt idx="3872">
                  <c:v>25.4954</c:v>
                </c:pt>
                <c:pt idx="3873">
                  <c:v>25.4955</c:v>
                </c:pt>
                <c:pt idx="3874">
                  <c:v>25.494900000000001</c:v>
                </c:pt>
                <c:pt idx="3875">
                  <c:v>25.494499999999999</c:v>
                </c:pt>
                <c:pt idx="3876">
                  <c:v>25.494199999999999</c:v>
                </c:pt>
                <c:pt idx="3877">
                  <c:v>25.494399999999999</c:v>
                </c:pt>
                <c:pt idx="3878">
                  <c:v>25.495000000000001</c:v>
                </c:pt>
                <c:pt idx="3879">
                  <c:v>25.4938</c:v>
                </c:pt>
                <c:pt idx="3880">
                  <c:v>25.494</c:v>
                </c:pt>
                <c:pt idx="3881">
                  <c:v>25.494299999999999</c:v>
                </c:pt>
                <c:pt idx="3882">
                  <c:v>25.494900000000001</c:v>
                </c:pt>
                <c:pt idx="3883">
                  <c:v>25.496700000000001</c:v>
                </c:pt>
                <c:pt idx="3884">
                  <c:v>25.497</c:v>
                </c:pt>
                <c:pt idx="3885">
                  <c:v>25.497</c:v>
                </c:pt>
                <c:pt idx="3886">
                  <c:v>25.498000000000001</c:v>
                </c:pt>
                <c:pt idx="3887">
                  <c:v>25.498100000000001</c:v>
                </c:pt>
                <c:pt idx="3888">
                  <c:v>25.497900000000001</c:v>
                </c:pt>
                <c:pt idx="3889">
                  <c:v>25.497299999999999</c:v>
                </c:pt>
                <c:pt idx="3890">
                  <c:v>25.4969</c:v>
                </c:pt>
                <c:pt idx="3891">
                  <c:v>25.4954</c:v>
                </c:pt>
                <c:pt idx="3892">
                  <c:v>25.494199999999999</c:v>
                </c:pt>
                <c:pt idx="3893">
                  <c:v>25.494</c:v>
                </c:pt>
                <c:pt idx="3894">
                  <c:v>25.493500000000001</c:v>
                </c:pt>
                <c:pt idx="3895">
                  <c:v>25.495100000000001</c:v>
                </c:pt>
                <c:pt idx="3896">
                  <c:v>25.496300000000002</c:v>
                </c:pt>
                <c:pt idx="3897">
                  <c:v>25.496400000000001</c:v>
                </c:pt>
                <c:pt idx="3898">
                  <c:v>25.497599999999998</c:v>
                </c:pt>
                <c:pt idx="3899">
                  <c:v>25.498000000000001</c:v>
                </c:pt>
                <c:pt idx="3900">
                  <c:v>25.498000000000001</c:v>
                </c:pt>
                <c:pt idx="3901">
                  <c:v>25.498000000000001</c:v>
                </c:pt>
                <c:pt idx="3902">
                  <c:v>25.498000000000001</c:v>
                </c:pt>
                <c:pt idx="3903">
                  <c:v>25.498100000000001</c:v>
                </c:pt>
                <c:pt idx="3904">
                  <c:v>25.497699999999998</c:v>
                </c:pt>
                <c:pt idx="3905">
                  <c:v>25.497699999999998</c:v>
                </c:pt>
                <c:pt idx="3906">
                  <c:v>25.497499999999999</c:v>
                </c:pt>
                <c:pt idx="3907">
                  <c:v>25.498200000000001</c:v>
                </c:pt>
                <c:pt idx="3908">
                  <c:v>25.498699999999999</c:v>
                </c:pt>
                <c:pt idx="3909">
                  <c:v>25.500299999999999</c:v>
                </c:pt>
                <c:pt idx="3910">
                  <c:v>25.501200000000001</c:v>
                </c:pt>
                <c:pt idx="3911">
                  <c:v>25.501100000000001</c:v>
                </c:pt>
                <c:pt idx="3912">
                  <c:v>25.500699999999998</c:v>
                </c:pt>
                <c:pt idx="3913">
                  <c:v>25.5</c:v>
                </c:pt>
                <c:pt idx="3914">
                  <c:v>25.500399999999999</c:v>
                </c:pt>
                <c:pt idx="3915">
                  <c:v>25.502600000000001</c:v>
                </c:pt>
                <c:pt idx="3916">
                  <c:v>25.505299999999998</c:v>
                </c:pt>
                <c:pt idx="3917">
                  <c:v>25.504999999999999</c:v>
                </c:pt>
                <c:pt idx="3918">
                  <c:v>25.503599999999999</c:v>
                </c:pt>
                <c:pt idx="3919">
                  <c:v>25.501899999999999</c:v>
                </c:pt>
                <c:pt idx="3920">
                  <c:v>25.498699999999999</c:v>
                </c:pt>
                <c:pt idx="3921">
                  <c:v>25.498799999999999</c:v>
                </c:pt>
                <c:pt idx="3922">
                  <c:v>25.4986</c:v>
                </c:pt>
                <c:pt idx="3923">
                  <c:v>25.498200000000001</c:v>
                </c:pt>
                <c:pt idx="3924">
                  <c:v>25.499700000000001</c:v>
                </c:pt>
                <c:pt idx="3925">
                  <c:v>25.499600000000001</c:v>
                </c:pt>
                <c:pt idx="3926">
                  <c:v>25.498799999999999</c:v>
                </c:pt>
                <c:pt idx="3927">
                  <c:v>25.500499999999999</c:v>
                </c:pt>
                <c:pt idx="3928">
                  <c:v>25.500599999999999</c:v>
                </c:pt>
                <c:pt idx="3929">
                  <c:v>25.500399999999999</c:v>
                </c:pt>
                <c:pt idx="3930">
                  <c:v>25.501999999999999</c:v>
                </c:pt>
                <c:pt idx="3931">
                  <c:v>25.502700000000001</c:v>
                </c:pt>
                <c:pt idx="3932">
                  <c:v>25.502500000000001</c:v>
                </c:pt>
                <c:pt idx="3933">
                  <c:v>25.5015</c:v>
                </c:pt>
                <c:pt idx="3934">
                  <c:v>25.501300000000001</c:v>
                </c:pt>
                <c:pt idx="3935">
                  <c:v>25.4999</c:v>
                </c:pt>
                <c:pt idx="3936">
                  <c:v>25.5</c:v>
                </c:pt>
                <c:pt idx="3937">
                  <c:v>25.501200000000001</c:v>
                </c:pt>
                <c:pt idx="3938">
                  <c:v>25.500499999999999</c:v>
                </c:pt>
                <c:pt idx="3939">
                  <c:v>25.500399999999999</c:v>
                </c:pt>
                <c:pt idx="3940">
                  <c:v>25.501300000000001</c:v>
                </c:pt>
                <c:pt idx="3941">
                  <c:v>25.500499999999999</c:v>
                </c:pt>
                <c:pt idx="3942">
                  <c:v>25.5</c:v>
                </c:pt>
                <c:pt idx="3943">
                  <c:v>25.499700000000001</c:v>
                </c:pt>
                <c:pt idx="3944">
                  <c:v>25.5</c:v>
                </c:pt>
                <c:pt idx="3945">
                  <c:v>25.4999</c:v>
                </c:pt>
                <c:pt idx="3946">
                  <c:v>25.501899999999999</c:v>
                </c:pt>
                <c:pt idx="3947">
                  <c:v>25.5017</c:v>
                </c:pt>
                <c:pt idx="3948">
                  <c:v>25.501200000000001</c:v>
                </c:pt>
                <c:pt idx="3949">
                  <c:v>25.5016</c:v>
                </c:pt>
                <c:pt idx="3950">
                  <c:v>25.500399999999999</c:v>
                </c:pt>
                <c:pt idx="3951">
                  <c:v>25.500499999999999</c:v>
                </c:pt>
                <c:pt idx="3952">
                  <c:v>25.500299999999999</c:v>
                </c:pt>
                <c:pt idx="3953">
                  <c:v>25.499199999999998</c:v>
                </c:pt>
                <c:pt idx="3954">
                  <c:v>25.4986</c:v>
                </c:pt>
                <c:pt idx="3955">
                  <c:v>25.5002</c:v>
                </c:pt>
                <c:pt idx="3956">
                  <c:v>25.501899999999999</c:v>
                </c:pt>
                <c:pt idx="3957">
                  <c:v>25.5045</c:v>
                </c:pt>
                <c:pt idx="3958">
                  <c:v>25.5047</c:v>
                </c:pt>
                <c:pt idx="3959">
                  <c:v>25.503699999999998</c:v>
                </c:pt>
                <c:pt idx="3960">
                  <c:v>25.5032</c:v>
                </c:pt>
                <c:pt idx="3961">
                  <c:v>25.503699999999998</c:v>
                </c:pt>
                <c:pt idx="3962">
                  <c:v>25.503499999999999</c:v>
                </c:pt>
                <c:pt idx="3963">
                  <c:v>25.5059</c:v>
                </c:pt>
                <c:pt idx="3964">
                  <c:v>25.5063</c:v>
                </c:pt>
                <c:pt idx="3965">
                  <c:v>25.505700000000001</c:v>
                </c:pt>
                <c:pt idx="3966">
                  <c:v>25.505500000000001</c:v>
                </c:pt>
                <c:pt idx="3967">
                  <c:v>25.503799999999998</c:v>
                </c:pt>
                <c:pt idx="3968">
                  <c:v>25.504300000000001</c:v>
                </c:pt>
                <c:pt idx="3969">
                  <c:v>25.504999999999999</c:v>
                </c:pt>
                <c:pt idx="3970">
                  <c:v>25.504999999999999</c:v>
                </c:pt>
                <c:pt idx="3971">
                  <c:v>25.502400000000002</c:v>
                </c:pt>
                <c:pt idx="3972">
                  <c:v>25.502500000000001</c:v>
                </c:pt>
                <c:pt idx="3973">
                  <c:v>25.503</c:v>
                </c:pt>
                <c:pt idx="3974">
                  <c:v>25.503399999999999</c:v>
                </c:pt>
                <c:pt idx="3975">
                  <c:v>25.5032</c:v>
                </c:pt>
                <c:pt idx="3976">
                  <c:v>25.503299999999999</c:v>
                </c:pt>
                <c:pt idx="3977">
                  <c:v>25.5032</c:v>
                </c:pt>
                <c:pt idx="3978">
                  <c:v>25.504300000000001</c:v>
                </c:pt>
                <c:pt idx="3979">
                  <c:v>25.5047</c:v>
                </c:pt>
                <c:pt idx="3980">
                  <c:v>25.503799999999998</c:v>
                </c:pt>
                <c:pt idx="3981">
                  <c:v>25.503499999999999</c:v>
                </c:pt>
                <c:pt idx="3982">
                  <c:v>25.502700000000001</c:v>
                </c:pt>
                <c:pt idx="3983">
                  <c:v>25.504000000000001</c:v>
                </c:pt>
                <c:pt idx="3984">
                  <c:v>25.505700000000001</c:v>
                </c:pt>
                <c:pt idx="3985">
                  <c:v>25.5046</c:v>
                </c:pt>
                <c:pt idx="3986">
                  <c:v>25.505800000000001</c:v>
                </c:pt>
                <c:pt idx="3987">
                  <c:v>25.5062</c:v>
                </c:pt>
                <c:pt idx="3988">
                  <c:v>25.506699999999999</c:v>
                </c:pt>
                <c:pt idx="3989">
                  <c:v>25.508400000000002</c:v>
                </c:pt>
                <c:pt idx="3990">
                  <c:v>25.508199999999999</c:v>
                </c:pt>
                <c:pt idx="3991">
                  <c:v>25.5078</c:v>
                </c:pt>
                <c:pt idx="3992">
                  <c:v>25.5061</c:v>
                </c:pt>
                <c:pt idx="3993">
                  <c:v>25.505199999999999</c:v>
                </c:pt>
                <c:pt idx="3994">
                  <c:v>25.505099999999999</c:v>
                </c:pt>
                <c:pt idx="3995">
                  <c:v>25.504999999999999</c:v>
                </c:pt>
                <c:pt idx="3996">
                  <c:v>25.506399999999999</c:v>
                </c:pt>
                <c:pt idx="3997">
                  <c:v>25.5075</c:v>
                </c:pt>
                <c:pt idx="3998">
                  <c:v>25.506499999999999</c:v>
                </c:pt>
                <c:pt idx="3999">
                  <c:v>25.507000000000001</c:v>
                </c:pt>
                <c:pt idx="4000">
                  <c:v>25.506499999999999</c:v>
                </c:pt>
                <c:pt idx="4001">
                  <c:v>25.505500000000001</c:v>
                </c:pt>
                <c:pt idx="4002">
                  <c:v>25.5059</c:v>
                </c:pt>
                <c:pt idx="4003">
                  <c:v>25.5044</c:v>
                </c:pt>
                <c:pt idx="4004">
                  <c:v>25.5045</c:v>
                </c:pt>
                <c:pt idx="4005">
                  <c:v>25.504999999999999</c:v>
                </c:pt>
                <c:pt idx="4006">
                  <c:v>25.504200000000001</c:v>
                </c:pt>
                <c:pt idx="4007">
                  <c:v>25.505600000000001</c:v>
                </c:pt>
                <c:pt idx="4008">
                  <c:v>25.506</c:v>
                </c:pt>
                <c:pt idx="4009">
                  <c:v>25.506399999999999</c:v>
                </c:pt>
                <c:pt idx="4010">
                  <c:v>25.507899999999999</c:v>
                </c:pt>
                <c:pt idx="4011">
                  <c:v>25.507999999999999</c:v>
                </c:pt>
                <c:pt idx="4012">
                  <c:v>25.5075</c:v>
                </c:pt>
                <c:pt idx="4013">
                  <c:v>25.507899999999999</c:v>
                </c:pt>
                <c:pt idx="4014">
                  <c:v>25.5075</c:v>
                </c:pt>
                <c:pt idx="4015">
                  <c:v>25.509</c:v>
                </c:pt>
                <c:pt idx="4016">
                  <c:v>25.508900000000001</c:v>
                </c:pt>
                <c:pt idx="4017">
                  <c:v>25.508299999999998</c:v>
                </c:pt>
                <c:pt idx="4018">
                  <c:v>25.508199999999999</c:v>
                </c:pt>
                <c:pt idx="4019">
                  <c:v>25.506799999999998</c:v>
                </c:pt>
                <c:pt idx="4020">
                  <c:v>25.506399999999999</c:v>
                </c:pt>
                <c:pt idx="4021">
                  <c:v>25.5063</c:v>
                </c:pt>
                <c:pt idx="4022">
                  <c:v>25.507899999999999</c:v>
                </c:pt>
                <c:pt idx="4023">
                  <c:v>25.508299999999998</c:v>
                </c:pt>
                <c:pt idx="4024">
                  <c:v>25.507999999999999</c:v>
                </c:pt>
                <c:pt idx="4025">
                  <c:v>25.507999999999999</c:v>
                </c:pt>
                <c:pt idx="4026">
                  <c:v>25.5078</c:v>
                </c:pt>
                <c:pt idx="4027">
                  <c:v>25.507899999999999</c:v>
                </c:pt>
                <c:pt idx="4028">
                  <c:v>25.507999999999999</c:v>
                </c:pt>
                <c:pt idx="4029">
                  <c:v>25.507000000000001</c:v>
                </c:pt>
                <c:pt idx="4030">
                  <c:v>25.506699999999999</c:v>
                </c:pt>
                <c:pt idx="4031">
                  <c:v>25.507000000000001</c:v>
                </c:pt>
                <c:pt idx="4032">
                  <c:v>25.505700000000001</c:v>
                </c:pt>
                <c:pt idx="4033">
                  <c:v>25.505199999999999</c:v>
                </c:pt>
                <c:pt idx="4034">
                  <c:v>25.506</c:v>
                </c:pt>
                <c:pt idx="4035">
                  <c:v>25.5063</c:v>
                </c:pt>
                <c:pt idx="4036">
                  <c:v>25.506699999999999</c:v>
                </c:pt>
                <c:pt idx="4037">
                  <c:v>25.507400000000001</c:v>
                </c:pt>
                <c:pt idx="4038">
                  <c:v>25.5063</c:v>
                </c:pt>
                <c:pt idx="4039">
                  <c:v>25.507300000000001</c:v>
                </c:pt>
                <c:pt idx="4040">
                  <c:v>25.508299999999998</c:v>
                </c:pt>
                <c:pt idx="4041">
                  <c:v>25.508800000000001</c:v>
                </c:pt>
                <c:pt idx="4042">
                  <c:v>25.509399999999999</c:v>
                </c:pt>
                <c:pt idx="4043">
                  <c:v>25.510300000000001</c:v>
                </c:pt>
                <c:pt idx="4044">
                  <c:v>25.5077</c:v>
                </c:pt>
                <c:pt idx="4045">
                  <c:v>25.508099999999999</c:v>
                </c:pt>
                <c:pt idx="4046">
                  <c:v>25.507200000000001</c:v>
                </c:pt>
                <c:pt idx="4047">
                  <c:v>25.506699999999999</c:v>
                </c:pt>
                <c:pt idx="4048">
                  <c:v>25.5075</c:v>
                </c:pt>
                <c:pt idx="4049">
                  <c:v>25.5046</c:v>
                </c:pt>
                <c:pt idx="4050">
                  <c:v>25.504000000000001</c:v>
                </c:pt>
                <c:pt idx="4051">
                  <c:v>25.5045</c:v>
                </c:pt>
                <c:pt idx="4052">
                  <c:v>25.505700000000001</c:v>
                </c:pt>
                <c:pt idx="4053">
                  <c:v>25.5075</c:v>
                </c:pt>
                <c:pt idx="4054">
                  <c:v>25.509</c:v>
                </c:pt>
                <c:pt idx="4055">
                  <c:v>25.509599999999999</c:v>
                </c:pt>
                <c:pt idx="4056">
                  <c:v>25.51</c:v>
                </c:pt>
                <c:pt idx="4057">
                  <c:v>25.509499999999999</c:v>
                </c:pt>
                <c:pt idx="4058">
                  <c:v>25.5091</c:v>
                </c:pt>
                <c:pt idx="4059">
                  <c:v>25.51</c:v>
                </c:pt>
                <c:pt idx="4060">
                  <c:v>25.511299999999999</c:v>
                </c:pt>
                <c:pt idx="4061">
                  <c:v>25.512</c:v>
                </c:pt>
                <c:pt idx="4062">
                  <c:v>25.511700000000001</c:v>
                </c:pt>
                <c:pt idx="4063">
                  <c:v>25.510899999999999</c:v>
                </c:pt>
                <c:pt idx="4064">
                  <c:v>25.51</c:v>
                </c:pt>
                <c:pt idx="4065">
                  <c:v>25.509699999999999</c:v>
                </c:pt>
                <c:pt idx="4066">
                  <c:v>25.510300000000001</c:v>
                </c:pt>
                <c:pt idx="4067">
                  <c:v>25.511299999999999</c:v>
                </c:pt>
                <c:pt idx="4068">
                  <c:v>25.512</c:v>
                </c:pt>
                <c:pt idx="4069">
                  <c:v>25.511900000000001</c:v>
                </c:pt>
                <c:pt idx="4070">
                  <c:v>25.5105</c:v>
                </c:pt>
                <c:pt idx="4071">
                  <c:v>25.51</c:v>
                </c:pt>
                <c:pt idx="4072">
                  <c:v>25.5091</c:v>
                </c:pt>
                <c:pt idx="4073">
                  <c:v>25.509599999999999</c:v>
                </c:pt>
                <c:pt idx="4074">
                  <c:v>25.5105</c:v>
                </c:pt>
                <c:pt idx="4075">
                  <c:v>25.51</c:v>
                </c:pt>
                <c:pt idx="4076">
                  <c:v>25.510400000000001</c:v>
                </c:pt>
                <c:pt idx="4077">
                  <c:v>25.509599999999999</c:v>
                </c:pt>
                <c:pt idx="4078">
                  <c:v>25.5092</c:v>
                </c:pt>
                <c:pt idx="4079">
                  <c:v>25.508900000000001</c:v>
                </c:pt>
                <c:pt idx="4080">
                  <c:v>25.508600000000001</c:v>
                </c:pt>
                <c:pt idx="4081">
                  <c:v>25.509699999999999</c:v>
                </c:pt>
                <c:pt idx="4082">
                  <c:v>25.511299999999999</c:v>
                </c:pt>
                <c:pt idx="4083">
                  <c:v>25.511600000000001</c:v>
                </c:pt>
                <c:pt idx="4084">
                  <c:v>25.512799999999999</c:v>
                </c:pt>
                <c:pt idx="4085">
                  <c:v>25.513100000000001</c:v>
                </c:pt>
                <c:pt idx="4086">
                  <c:v>25.5124</c:v>
                </c:pt>
                <c:pt idx="4087">
                  <c:v>25.513300000000001</c:v>
                </c:pt>
                <c:pt idx="4088">
                  <c:v>25.513000000000002</c:v>
                </c:pt>
                <c:pt idx="4089">
                  <c:v>25.513000000000002</c:v>
                </c:pt>
                <c:pt idx="4090">
                  <c:v>25.513200000000001</c:v>
                </c:pt>
                <c:pt idx="4091">
                  <c:v>25.510899999999999</c:v>
                </c:pt>
                <c:pt idx="4092">
                  <c:v>25.511700000000001</c:v>
                </c:pt>
                <c:pt idx="4093">
                  <c:v>25.5123</c:v>
                </c:pt>
                <c:pt idx="4094">
                  <c:v>25.5121</c:v>
                </c:pt>
                <c:pt idx="4095">
                  <c:v>25.513500000000001</c:v>
                </c:pt>
              </c:numCache>
            </c:numRef>
          </c:yVal>
          <c:smooth val="1"/>
        </c:ser>
        <c:ser>
          <c:idx val="1"/>
          <c:order val="4"/>
          <c:tx>
            <c:v>Sensor2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DCS123713to142441!$N$4:$N$4099</c:f>
              <c:numCache>
                <c:formatCode>hh:mm:ss;@</c:formatCode>
                <c:ptCount val="4096"/>
                <c:pt idx="0">
                  <c:v>0.52599537037037036</c:v>
                </c:pt>
                <c:pt idx="1">
                  <c:v>0.52611111111111108</c:v>
                </c:pt>
                <c:pt idx="2">
                  <c:v>0.52622685185185192</c:v>
                </c:pt>
                <c:pt idx="3">
                  <c:v>0.52634259259259253</c:v>
                </c:pt>
                <c:pt idx="4">
                  <c:v>0.52645833333333336</c:v>
                </c:pt>
                <c:pt idx="5">
                  <c:v>0.52657407407407408</c:v>
                </c:pt>
                <c:pt idx="6">
                  <c:v>0.52668981481481481</c:v>
                </c:pt>
                <c:pt idx="7">
                  <c:v>0.52680555555555553</c:v>
                </c:pt>
                <c:pt idx="8">
                  <c:v>0.52692129629629625</c:v>
                </c:pt>
                <c:pt idx="9">
                  <c:v>0.52703703703703708</c:v>
                </c:pt>
                <c:pt idx="10">
                  <c:v>0.5271527777777778</c:v>
                </c:pt>
                <c:pt idx="11">
                  <c:v>0.52726851851851853</c:v>
                </c:pt>
                <c:pt idx="12">
                  <c:v>0.52738425925925925</c:v>
                </c:pt>
                <c:pt idx="13">
                  <c:v>0.52749999999999997</c:v>
                </c:pt>
                <c:pt idx="14">
                  <c:v>0.5276157407407408</c:v>
                </c:pt>
                <c:pt idx="15">
                  <c:v>0.52773148148148141</c:v>
                </c:pt>
                <c:pt idx="16">
                  <c:v>0.52784722222222225</c:v>
                </c:pt>
                <c:pt idx="17">
                  <c:v>0.52796296296296297</c:v>
                </c:pt>
                <c:pt idx="18">
                  <c:v>0.52807870370370369</c:v>
                </c:pt>
                <c:pt idx="19">
                  <c:v>0.52819444444444441</c:v>
                </c:pt>
                <c:pt idx="20">
                  <c:v>0.52831018518518513</c:v>
                </c:pt>
                <c:pt idx="21">
                  <c:v>0.52842592592592597</c:v>
                </c:pt>
                <c:pt idx="22">
                  <c:v>0.52854166666666669</c:v>
                </c:pt>
                <c:pt idx="23">
                  <c:v>0.52865740740740741</c:v>
                </c:pt>
                <c:pt idx="24">
                  <c:v>0.52877314814814813</c:v>
                </c:pt>
                <c:pt idx="25">
                  <c:v>0.52888888888888885</c:v>
                </c:pt>
                <c:pt idx="26">
                  <c:v>0.52900462962962969</c:v>
                </c:pt>
                <c:pt idx="27">
                  <c:v>0.5291203703703703</c:v>
                </c:pt>
                <c:pt idx="28">
                  <c:v>0.52923611111111113</c:v>
                </c:pt>
                <c:pt idx="29">
                  <c:v>0.52935185185185185</c:v>
                </c:pt>
                <c:pt idx="30">
                  <c:v>0.52946759259259257</c:v>
                </c:pt>
                <c:pt idx="31">
                  <c:v>0.52958333333333341</c:v>
                </c:pt>
                <c:pt idx="32">
                  <c:v>0.52969907407407402</c:v>
                </c:pt>
                <c:pt idx="33">
                  <c:v>0.52981481481481485</c:v>
                </c:pt>
                <c:pt idx="34">
                  <c:v>0.52993055555555557</c:v>
                </c:pt>
                <c:pt idx="35">
                  <c:v>0.53004629629629629</c:v>
                </c:pt>
                <c:pt idx="36">
                  <c:v>0.53016203703703701</c:v>
                </c:pt>
                <c:pt idx="37">
                  <c:v>0.53027777777777774</c:v>
                </c:pt>
                <c:pt idx="38">
                  <c:v>0.53039351851851857</c:v>
                </c:pt>
                <c:pt idx="39">
                  <c:v>0.53050925925925929</c:v>
                </c:pt>
                <c:pt idx="40">
                  <c:v>0.53062500000000001</c:v>
                </c:pt>
                <c:pt idx="41">
                  <c:v>0.53074074074074074</c:v>
                </c:pt>
                <c:pt idx="42">
                  <c:v>0.53085648148148146</c:v>
                </c:pt>
                <c:pt idx="43">
                  <c:v>0.53097222222222229</c:v>
                </c:pt>
                <c:pt idx="44">
                  <c:v>0.5310879629629629</c:v>
                </c:pt>
                <c:pt idx="45">
                  <c:v>0.53120370370370373</c:v>
                </c:pt>
                <c:pt idx="46">
                  <c:v>0.53131944444444446</c:v>
                </c:pt>
                <c:pt idx="47">
                  <c:v>0.53143518518518518</c:v>
                </c:pt>
                <c:pt idx="48">
                  <c:v>0.5315509259259259</c:v>
                </c:pt>
                <c:pt idx="49">
                  <c:v>0.53166666666666662</c:v>
                </c:pt>
                <c:pt idx="50">
                  <c:v>0.53178240740740745</c:v>
                </c:pt>
                <c:pt idx="51">
                  <c:v>0.53189814814814818</c:v>
                </c:pt>
                <c:pt idx="52">
                  <c:v>0.5320138888888889</c:v>
                </c:pt>
                <c:pt idx="53">
                  <c:v>0.53212962962962962</c:v>
                </c:pt>
                <c:pt idx="54">
                  <c:v>0.53224537037037034</c:v>
                </c:pt>
                <c:pt idx="55">
                  <c:v>0.53236111111111117</c:v>
                </c:pt>
                <c:pt idx="56">
                  <c:v>0.53247685185185178</c:v>
                </c:pt>
                <c:pt idx="57">
                  <c:v>0.53259259259259262</c:v>
                </c:pt>
                <c:pt idx="58">
                  <c:v>0.53270833333333334</c:v>
                </c:pt>
                <c:pt idx="59">
                  <c:v>0.53282407407407406</c:v>
                </c:pt>
                <c:pt idx="60">
                  <c:v>0.53293981481481478</c:v>
                </c:pt>
                <c:pt idx="61">
                  <c:v>0.5330555555555555</c:v>
                </c:pt>
                <c:pt idx="62">
                  <c:v>0.53317129629629634</c:v>
                </c:pt>
                <c:pt idx="63">
                  <c:v>0.53328703703703706</c:v>
                </c:pt>
                <c:pt idx="64">
                  <c:v>0.53340277777777778</c:v>
                </c:pt>
                <c:pt idx="65">
                  <c:v>0.5335185185185185</c:v>
                </c:pt>
                <c:pt idx="66">
                  <c:v>0.53363425925925922</c:v>
                </c:pt>
                <c:pt idx="67">
                  <c:v>0.53375000000000006</c:v>
                </c:pt>
                <c:pt idx="68">
                  <c:v>0.53386574074074067</c:v>
                </c:pt>
                <c:pt idx="69">
                  <c:v>0.5339814814814815</c:v>
                </c:pt>
                <c:pt idx="70">
                  <c:v>0.53409722222222222</c:v>
                </c:pt>
                <c:pt idx="71">
                  <c:v>0.53421296296296295</c:v>
                </c:pt>
                <c:pt idx="72">
                  <c:v>0.53432870370370367</c:v>
                </c:pt>
                <c:pt idx="73">
                  <c:v>0.53444444444444439</c:v>
                </c:pt>
                <c:pt idx="74">
                  <c:v>0.53456018518518522</c:v>
                </c:pt>
                <c:pt idx="75">
                  <c:v>0.53467592592592594</c:v>
                </c:pt>
                <c:pt idx="76">
                  <c:v>0.53479166666666667</c:v>
                </c:pt>
                <c:pt idx="77">
                  <c:v>0.53490740740740739</c:v>
                </c:pt>
                <c:pt idx="78">
                  <c:v>0.53502314814814811</c:v>
                </c:pt>
                <c:pt idx="79">
                  <c:v>0.53513888888888894</c:v>
                </c:pt>
                <c:pt idx="80">
                  <c:v>0.53525462962962966</c:v>
                </c:pt>
                <c:pt idx="81">
                  <c:v>0.53537037037037039</c:v>
                </c:pt>
                <c:pt idx="82">
                  <c:v>0.53548611111111111</c:v>
                </c:pt>
                <c:pt idx="83">
                  <c:v>0.53560185185185183</c:v>
                </c:pt>
                <c:pt idx="84">
                  <c:v>0.53571759259259266</c:v>
                </c:pt>
                <c:pt idx="85">
                  <c:v>0.53583333333333327</c:v>
                </c:pt>
                <c:pt idx="86">
                  <c:v>0.53594907407407411</c:v>
                </c:pt>
                <c:pt idx="87">
                  <c:v>0.53606481481481483</c:v>
                </c:pt>
                <c:pt idx="88">
                  <c:v>0.53618055555555555</c:v>
                </c:pt>
                <c:pt idx="89">
                  <c:v>0.53629629629629627</c:v>
                </c:pt>
                <c:pt idx="90">
                  <c:v>0.53641203703703699</c:v>
                </c:pt>
                <c:pt idx="91">
                  <c:v>0.53652777777777783</c:v>
                </c:pt>
                <c:pt idx="92">
                  <c:v>0.53664351851851855</c:v>
                </c:pt>
                <c:pt idx="93">
                  <c:v>0.53675925925925927</c:v>
                </c:pt>
                <c:pt idx="94">
                  <c:v>0.53687499999999999</c:v>
                </c:pt>
                <c:pt idx="95">
                  <c:v>0.53699074074074071</c:v>
                </c:pt>
                <c:pt idx="96">
                  <c:v>0.53710648148148155</c:v>
                </c:pt>
                <c:pt idx="97">
                  <c:v>0.53722222222222216</c:v>
                </c:pt>
                <c:pt idx="98">
                  <c:v>0.53733796296296299</c:v>
                </c:pt>
                <c:pt idx="99">
                  <c:v>0.53745370370370371</c:v>
                </c:pt>
                <c:pt idx="100">
                  <c:v>0.53756944444444443</c:v>
                </c:pt>
                <c:pt idx="101">
                  <c:v>0.53768518518518515</c:v>
                </c:pt>
                <c:pt idx="102">
                  <c:v>0.53780092592592588</c:v>
                </c:pt>
                <c:pt idx="103">
                  <c:v>0.53791666666666671</c:v>
                </c:pt>
                <c:pt idx="104">
                  <c:v>0.53803240740740743</c:v>
                </c:pt>
                <c:pt idx="105">
                  <c:v>0.53814814814814815</c:v>
                </c:pt>
                <c:pt idx="106">
                  <c:v>0.53826388888888888</c:v>
                </c:pt>
                <c:pt idx="107">
                  <c:v>0.5383796296296296</c:v>
                </c:pt>
                <c:pt idx="108">
                  <c:v>0.53849537037037043</c:v>
                </c:pt>
                <c:pt idx="109">
                  <c:v>0.53861111111111104</c:v>
                </c:pt>
                <c:pt idx="110">
                  <c:v>0.53872685185185187</c:v>
                </c:pt>
                <c:pt idx="111">
                  <c:v>0.5388425925925926</c:v>
                </c:pt>
                <c:pt idx="112">
                  <c:v>0.53895833333333332</c:v>
                </c:pt>
                <c:pt idx="113">
                  <c:v>0.53907407407407404</c:v>
                </c:pt>
                <c:pt idx="114">
                  <c:v>0.53918981481481476</c:v>
                </c:pt>
                <c:pt idx="115">
                  <c:v>0.53930555555555559</c:v>
                </c:pt>
                <c:pt idx="116">
                  <c:v>0.53942129629629632</c:v>
                </c:pt>
                <c:pt idx="117">
                  <c:v>0.53953703703703704</c:v>
                </c:pt>
                <c:pt idx="118">
                  <c:v>0.53965277777777776</c:v>
                </c:pt>
                <c:pt idx="119">
                  <c:v>0.53976851851851848</c:v>
                </c:pt>
                <c:pt idx="120">
                  <c:v>0.53988425925925931</c:v>
                </c:pt>
                <c:pt idx="121">
                  <c:v>0.54</c:v>
                </c:pt>
                <c:pt idx="122">
                  <c:v>0.54011574074074076</c:v>
                </c:pt>
                <c:pt idx="123">
                  <c:v>0.54023148148148148</c:v>
                </c:pt>
                <c:pt idx="124">
                  <c:v>0.5403472222222222</c:v>
                </c:pt>
                <c:pt idx="125">
                  <c:v>0.54046296296296303</c:v>
                </c:pt>
                <c:pt idx="126">
                  <c:v>0.54057870370370364</c:v>
                </c:pt>
                <c:pt idx="127">
                  <c:v>0.54069444444444448</c:v>
                </c:pt>
                <c:pt idx="128">
                  <c:v>0.5408101851851852</c:v>
                </c:pt>
                <c:pt idx="129">
                  <c:v>0.54092592592592592</c:v>
                </c:pt>
                <c:pt idx="130">
                  <c:v>0.54104166666666664</c:v>
                </c:pt>
                <c:pt idx="131">
                  <c:v>0.54115740740740736</c:v>
                </c:pt>
                <c:pt idx="132">
                  <c:v>0.5412731481481482</c:v>
                </c:pt>
                <c:pt idx="133">
                  <c:v>0.54138888888888892</c:v>
                </c:pt>
                <c:pt idx="134">
                  <c:v>0.54150462962962964</c:v>
                </c:pt>
                <c:pt idx="135">
                  <c:v>0.54162037037037036</c:v>
                </c:pt>
                <c:pt idx="136">
                  <c:v>0.54173611111111108</c:v>
                </c:pt>
                <c:pt idx="137">
                  <c:v>0.54185185185185192</c:v>
                </c:pt>
                <c:pt idx="138">
                  <c:v>0.54196759259259253</c:v>
                </c:pt>
                <c:pt idx="139">
                  <c:v>0.54208333333333336</c:v>
                </c:pt>
                <c:pt idx="140">
                  <c:v>0.54219907407407408</c:v>
                </c:pt>
                <c:pt idx="141">
                  <c:v>0.54231481481481481</c:v>
                </c:pt>
                <c:pt idx="142">
                  <c:v>0.54243055555555553</c:v>
                </c:pt>
                <c:pt idx="143">
                  <c:v>0.54254629629629625</c:v>
                </c:pt>
                <c:pt idx="144">
                  <c:v>0.54266203703703708</c:v>
                </c:pt>
                <c:pt idx="145">
                  <c:v>0.5427777777777778</c:v>
                </c:pt>
                <c:pt idx="146">
                  <c:v>0.54289351851851853</c:v>
                </c:pt>
                <c:pt idx="147">
                  <c:v>0.54300925925925925</c:v>
                </c:pt>
                <c:pt idx="148">
                  <c:v>0.54312499999999997</c:v>
                </c:pt>
                <c:pt idx="149">
                  <c:v>0.5432407407407408</c:v>
                </c:pt>
                <c:pt idx="150">
                  <c:v>0.54335648148148141</c:v>
                </c:pt>
                <c:pt idx="151">
                  <c:v>0.54347222222222225</c:v>
                </c:pt>
                <c:pt idx="152">
                  <c:v>0.54358796296296297</c:v>
                </c:pt>
                <c:pt idx="153">
                  <c:v>0.54370370370370369</c:v>
                </c:pt>
                <c:pt idx="154">
                  <c:v>0.54381944444444441</c:v>
                </c:pt>
                <c:pt idx="155">
                  <c:v>0.54393518518518513</c:v>
                </c:pt>
                <c:pt idx="156">
                  <c:v>0.54405092592592597</c:v>
                </c:pt>
                <c:pt idx="157">
                  <c:v>0.54416666666666669</c:v>
                </c:pt>
                <c:pt idx="158">
                  <c:v>0.54428240740740741</c:v>
                </c:pt>
                <c:pt idx="159">
                  <c:v>0.54439814814814813</c:v>
                </c:pt>
                <c:pt idx="160">
                  <c:v>0.54451388888888885</c:v>
                </c:pt>
                <c:pt idx="161">
                  <c:v>0.54462962962962969</c:v>
                </c:pt>
                <c:pt idx="162">
                  <c:v>0.5447453703703703</c:v>
                </c:pt>
                <c:pt idx="163">
                  <c:v>0.54486111111111113</c:v>
                </c:pt>
                <c:pt idx="164">
                  <c:v>0.54497685185185185</c:v>
                </c:pt>
                <c:pt idx="165">
                  <c:v>0.54509259259259257</c:v>
                </c:pt>
                <c:pt idx="166">
                  <c:v>0.54520833333333341</c:v>
                </c:pt>
                <c:pt idx="167">
                  <c:v>0.54532407407407402</c:v>
                </c:pt>
                <c:pt idx="168">
                  <c:v>0.54543981481481485</c:v>
                </c:pt>
                <c:pt idx="169">
                  <c:v>0.54555555555555557</c:v>
                </c:pt>
                <c:pt idx="170">
                  <c:v>0.54567129629629629</c:v>
                </c:pt>
                <c:pt idx="171">
                  <c:v>0.54578703703703701</c:v>
                </c:pt>
                <c:pt idx="172">
                  <c:v>0.54590277777777774</c:v>
                </c:pt>
                <c:pt idx="173">
                  <c:v>0.54601851851851857</c:v>
                </c:pt>
                <c:pt idx="174">
                  <c:v>0.54613425925925929</c:v>
                </c:pt>
                <c:pt idx="175">
                  <c:v>0.54625000000000001</c:v>
                </c:pt>
                <c:pt idx="176">
                  <c:v>0.54636574074074074</c:v>
                </c:pt>
                <c:pt idx="177">
                  <c:v>0.54648148148148146</c:v>
                </c:pt>
                <c:pt idx="178">
                  <c:v>0.54659722222222229</c:v>
                </c:pt>
                <c:pt idx="179">
                  <c:v>0.5467129629629629</c:v>
                </c:pt>
                <c:pt idx="180">
                  <c:v>0.54682870370370373</c:v>
                </c:pt>
                <c:pt idx="181">
                  <c:v>0.54694444444444446</c:v>
                </c:pt>
                <c:pt idx="182">
                  <c:v>0.54706018518518518</c:v>
                </c:pt>
                <c:pt idx="183">
                  <c:v>0.5471759259259259</c:v>
                </c:pt>
                <c:pt idx="184">
                  <c:v>0.54729166666666662</c:v>
                </c:pt>
                <c:pt idx="185">
                  <c:v>0.54740740740740745</c:v>
                </c:pt>
                <c:pt idx="186">
                  <c:v>0.54752314814814818</c:v>
                </c:pt>
                <c:pt idx="187">
                  <c:v>0.5476388888888889</c:v>
                </c:pt>
                <c:pt idx="188">
                  <c:v>0.54775462962962962</c:v>
                </c:pt>
                <c:pt idx="189">
                  <c:v>0.54787037037037034</c:v>
                </c:pt>
                <c:pt idx="190">
                  <c:v>0.54798611111111117</c:v>
                </c:pt>
                <c:pt idx="191">
                  <c:v>0.54810185185185178</c:v>
                </c:pt>
                <c:pt idx="192">
                  <c:v>0.54821759259259262</c:v>
                </c:pt>
                <c:pt idx="193">
                  <c:v>0.54833333333333334</c:v>
                </c:pt>
                <c:pt idx="194">
                  <c:v>0.54844907407407406</c:v>
                </c:pt>
                <c:pt idx="195">
                  <c:v>0.54856481481481478</c:v>
                </c:pt>
                <c:pt idx="196">
                  <c:v>0.5486805555555555</c:v>
                </c:pt>
                <c:pt idx="197">
                  <c:v>0.54879629629629634</c:v>
                </c:pt>
                <c:pt idx="198">
                  <c:v>0.54891203703703706</c:v>
                </c:pt>
                <c:pt idx="199">
                  <c:v>0.54902777777777778</c:v>
                </c:pt>
                <c:pt idx="200">
                  <c:v>0.5491435185185185</c:v>
                </c:pt>
                <c:pt idx="201">
                  <c:v>0.54925925925925922</c:v>
                </c:pt>
                <c:pt idx="202">
                  <c:v>0.54937500000000006</c:v>
                </c:pt>
                <c:pt idx="203">
                  <c:v>0.54949074074074067</c:v>
                </c:pt>
                <c:pt idx="204">
                  <c:v>0.5496064814814815</c:v>
                </c:pt>
                <c:pt idx="205">
                  <c:v>0.54972222222222222</c:v>
                </c:pt>
                <c:pt idx="206">
                  <c:v>0.54983796296296295</c:v>
                </c:pt>
                <c:pt idx="207">
                  <c:v>0.54995370370370367</c:v>
                </c:pt>
                <c:pt idx="208">
                  <c:v>0.55006944444444439</c:v>
                </c:pt>
                <c:pt idx="209">
                  <c:v>0.55018518518518522</c:v>
                </c:pt>
                <c:pt idx="210">
                  <c:v>0.55030092592592594</c:v>
                </c:pt>
                <c:pt idx="211">
                  <c:v>0.55041666666666667</c:v>
                </c:pt>
                <c:pt idx="212">
                  <c:v>0.55053240740740739</c:v>
                </c:pt>
                <c:pt idx="213">
                  <c:v>0.55064814814814811</c:v>
                </c:pt>
                <c:pt idx="214">
                  <c:v>0.55076388888888894</c:v>
                </c:pt>
                <c:pt idx="215">
                  <c:v>0.55087962962962966</c:v>
                </c:pt>
                <c:pt idx="216">
                  <c:v>0.55099537037037039</c:v>
                </c:pt>
                <c:pt idx="217">
                  <c:v>0.55111111111111111</c:v>
                </c:pt>
                <c:pt idx="218">
                  <c:v>0.55122685185185183</c:v>
                </c:pt>
                <c:pt idx="219">
                  <c:v>0.55134259259259266</c:v>
                </c:pt>
                <c:pt idx="220">
                  <c:v>0.55145833333333327</c:v>
                </c:pt>
                <c:pt idx="221">
                  <c:v>0.55157407407407411</c:v>
                </c:pt>
                <c:pt idx="222">
                  <c:v>0.55168981481481483</c:v>
                </c:pt>
                <c:pt idx="223">
                  <c:v>0.55180555555555555</c:v>
                </c:pt>
                <c:pt idx="224">
                  <c:v>0.55192129629629627</c:v>
                </c:pt>
                <c:pt idx="225">
                  <c:v>0.55203703703703699</c:v>
                </c:pt>
                <c:pt idx="226">
                  <c:v>0.55215277777777783</c:v>
                </c:pt>
                <c:pt idx="227">
                  <c:v>0.55226851851851855</c:v>
                </c:pt>
                <c:pt idx="228">
                  <c:v>0.55238425925925927</c:v>
                </c:pt>
                <c:pt idx="229">
                  <c:v>0.55249999999999999</c:v>
                </c:pt>
                <c:pt idx="230">
                  <c:v>0.55261574074074071</c:v>
                </c:pt>
                <c:pt idx="231">
                  <c:v>0.55273148148148155</c:v>
                </c:pt>
                <c:pt idx="232">
                  <c:v>0.55284722222222216</c:v>
                </c:pt>
                <c:pt idx="233">
                  <c:v>0.55296296296296299</c:v>
                </c:pt>
                <c:pt idx="234">
                  <c:v>0.55307870370370371</c:v>
                </c:pt>
                <c:pt idx="235">
                  <c:v>0.55319444444444443</c:v>
                </c:pt>
                <c:pt idx="236">
                  <c:v>0.55331018518518515</c:v>
                </c:pt>
                <c:pt idx="237">
                  <c:v>0.55342592592592588</c:v>
                </c:pt>
                <c:pt idx="238">
                  <c:v>0.55354166666666671</c:v>
                </c:pt>
                <c:pt idx="239">
                  <c:v>0.55365740740740743</c:v>
                </c:pt>
                <c:pt idx="240">
                  <c:v>0.55377314814814815</c:v>
                </c:pt>
                <c:pt idx="241">
                  <c:v>0.55388888888888888</c:v>
                </c:pt>
                <c:pt idx="242">
                  <c:v>0.5540046296296296</c:v>
                </c:pt>
                <c:pt idx="243">
                  <c:v>0.55412037037037043</c:v>
                </c:pt>
                <c:pt idx="244">
                  <c:v>0.55423611111111104</c:v>
                </c:pt>
                <c:pt idx="245">
                  <c:v>0.55435185185185187</c:v>
                </c:pt>
                <c:pt idx="246">
                  <c:v>0.5544675925925926</c:v>
                </c:pt>
                <c:pt idx="247">
                  <c:v>0.55458333333333332</c:v>
                </c:pt>
                <c:pt idx="248">
                  <c:v>0.55469907407407404</c:v>
                </c:pt>
                <c:pt idx="249">
                  <c:v>0.55481481481481476</c:v>
                </c:pt>
                <c:pt idx="250">
                  <c:v>0.55493055555555559</c:v>
                </c:pt>
                <c:pt idx="251">
                  <c:v>0.55504629629629632</c:v>
                </c:pt>
                <c:pt idx="252">
                  <c:v>0.55516203703703704</c:v>
                </c:pt>
                <c:pt idx="253">
                  <c:v>0.55527777777777776</c:v>
                </c:pt>
                <c:pt idx="254">
                  <c:v>0.55539351851851848</c:v>
                </c:pt>
                <c:pt idx="255">
                  <c:v>0.55550925925925931</c:v>
                </c:pt>
                <c:pt idx="256">
                  <c:v>0.55562500000000004</c:v>
                </c:pt>
                <c:pt idx="257">
                  <c:v>0.55574074074074076</c:v>
                </c:pt>
                <c:pt idx="258">
                  <c:v>0.55585648148148148</c:v>
                </c:pt>
                <c:pt idx="259">
                  <c:v>0.5559722222222222</c:v>
                </c:pt>
                <c:pt idx="260">
                  <c:v>0.55608796296296303</c:v>
                </c:pt>
                <c:pt idx="261">
                  <c:v>0.55620370370370364</c:v>
                </c:pt>
                <c:pt idx="262">
                  <c:v>0.55631944444444448</c:v>
                </c:pt>
                <c:pt idx="263">
                  <c:v>0.5564351851851852</c:v>
                </c:pt>
                <c:pt idx="264">
                  <c:v>0.55655092592592592</c:v>
                </c:pt>
                <c:pt idx="265">
                  <c:v>0.55666666666666664</c:v>
                </c:pt>
                <c:pt idx="266">
                  <c:v>0.55678240740740736</c:v>
                </c:pt>
                <c:pt idx="267">
                  <c:v>0.5568981481481482</c:v>
                </c:pt>
                <c:pt idx="268">
                  <c:v>0.55701388888888892</c:v>
                </c:pt>
                <c:pt idx="269">
                  <c:v>0.55712962962962964</c:v>
                </c:pt>
                <c:pt idx="270">
                  <c:v>0.55724537037037036</c:v>
                </c:pt>
                <c:pt idx="271">
                  <c:v>0.55736111111111108</c:v>
                </c:pt>
                <c:pt idx="272">
                  <c:v>0.55747685185185192</c:v>
                </c:pt>
                <c:pt idx="273">
                  <c:v>0.55759259259259253</c:v>
                </c:pt>
                <c:pt idx="274">
                  <c:v>0.55770833333333336</c:v>
                </c:pt>
                <c:pt idx="275">
                  <c:v>0.55782407407407408</c:v>
                </c:pt>
                <c:pt idx="276">
                  <c:v>0.55793981481481481</c:v>
                </c:pt>
                <c:pt idx="277">
                  <c:v>0.55805555555555553</c:v>
                </c:pt>
                <c:pt idx="278">
                  <c:v>0.55817129629629625</c:v>
                </c:pt>
                <c:pt idx="279">
                  <c:v>0.55828703703703708</c:v>
                </c:pt>
                <c:pt idx="280">
                  <c:v>0.5584027777777778</c:v>
                </c:pt>
                <c:pt idx="281">
                  <c:v>0.55851851851851853</c:v>
                </c:pt>
                <c:pt idx="282">
                  <c:v>0.55863425925925925</c:v>
                </c:pt>
                <c:pt idx="283">
                  <c:v>0.55874999999999997</c:v>
                </c:pt>
                <c:pt idx="284">
                  <c:v>0.5588657407407408</c:v>
                </c:pt>
                <c:pt idx="285">
                  <c:v>0.55898148148148141</c:v>
                </c:pt>
                <c:pt idx="286">
                  <c:v>0.55909722222222225</c:v>
                </c:pt>
                <c:pt idx="287">
                  <c:v>0.55921296296296297</c:v>
                </c:pt>
                <c:pt idx="288">
                  <c:v>0.55932870370370369</c:v>
                </c:pt>
                <c:pt idx="289">
                  <c:v>0.55944444444444441</c:v>
                </c:pt>
                <c:pt idx="290">
                  <c:v>0.55956018518518513</c:v>
                </c:pt>
                <c:pt idx="291">
                  <c:v>0.55967592592592597</c:v>
                </c:pt>
                <c:pt idx="292">
                  <c:v>0.55979166666666669</c:v>
                </c:pt>
                <c:pt idx="293">
                  <c:v>0.55990740740740741</c:v>
                </c:pt>
                <c:pt idx="294">
                  <c:v>0.56002314814814813</c:v>
                </c:pt>
                <c:pt idx="295">
                  <c:v>0.56013888888888885</c:v>
                </c:pt>
                <c:pt idx="296">
                  <c:v>0.56025462962962969</c:v>
                </c:pt>
                <c:pt idx="297">
                  <c:v>0.5603703703703703</c:v>
                </c:pt>
                <c:pt idx="298">
                  <c:v>0.56048611111111113</c:v>
                </c:pt>
                <c:pt idx="299">
                  <c:v>0.56060185185185185</c:v>
                </c:pt>
                <c:pt idx="300">
                  <c:v>0.56071759259259257</c:v>
                </c:pt>
                <c:pt idx="301">
                  <c:v>0.56083333333333341</c:v>
                </c:pt>
                <c:pt idx="302">
                  <c:v>0.56094907407407402</c:v>
                </c:pt>
                <c:pt idx="303">
                  <c:v>0.56106481481481485</c:v>
                </c:pt>
                <c:pt idx="304">
                  <c:v>0.56118055555555557</c:v>
                </c:pt>
                <c:pt idx="305">
                  <c:v>0.56129629629629629</c:v>
                </c:pt>
                <c:pt idx="306">
                  <c:v>0.56141203703703701</c:v>
                </c:pt>
                <c:pt idx="307">
                  <c:v>0.56152777777777774</c:v>
                </c:pt>
                <c:pt idx="308">
                  <c:v>0.56164351851851857</c:v>
                </c:pt>
                <c:pt idx="309">
                  <c:v>0.56175925925925929</c:v>
                </c:pt>
                <c:pt idx="310">
                  <c:v>0.56187500000000001</c:v>
                </c:pt>
                <c:pt idx="311">
                  <c:v>0.56199074074074074</c:v>
                </c:pt>
                <c:pt idx="312">
                  <c:v>0.56210648148148146</c:v>
                </c:pt>
                <c:pt idx="313">
                  <c:v>0.56222222222222229</c:v>
                </c:pt>
                <c:pt idx="314">
                  <c:v>0.5623379629629629</c:v>
                </c:pt>
                <c:pt idx="315">
                  <c:v>0.56245370370370373</c:v>
                </c:pt>
                <c:pt idx="316">
                  <c:v>0.56256944444444446</c:v>
                </c:pt>
                <c:pt idx="317">
                  <c:v>0.56268518518518518</c:v>
                </c:pt>
                <c:pt idx="318">
                  <c:v>0.5628009259259259</c:v>
                </c:pt>
                <c:pt idx="319">
                  <c:v>0.56291666666666662</c:v>
                </c:pt>
                <c:pt idx="320">
                  <c:v>0.56303240740740745</c:v>
                </c:pt>
                <c:pt idx="321">
                  <c:v>0.56314814814814818</c:v>
                </c:pt>
                <c:pt idx="322">
                  <c:v>0.5632638888888889</c:v>
                </c:pt>
                <c:pt idx="323">
                  <c:v>0.56337962962962962</c:v>
                </c:pt>
                <c:pt idx="324">
                  <c:v>0.56349537037037034</c:v>
                </c:pt>
                <c:pt idx="325">
                  <c:v>0.56361111111111117</c:v>
                </c:pt>
                <c:pt idx="326">
                  <c:v>0.56372685185185178</c:v>
                </c:pt>
                <c:pt idx="327">
                  <c:v>0.56384259259259262</c:v>
                </c:pt>
                <c:pt idx="328">
                  <c:v>0.56395833333333334</c:v>
                </c:pt>
                <c:pt idx="329">
                  <c:v>0.56407407407407406</c:v>
                </c:pt>
                <c:pt idx="330">
                  <c:v>0.56418981481481478</c:v>
                </c:pt>
                <c:pt idx="331">
                  <c:v>0.5643055555555555</c:v>
                </c:pt>
                <c:pt idx="332">
                  <c:v>0.56442129629629634</c:v>
                </c:pt>
                <c:pt idx="333">
                  <c:v>0.56453703703703706</c:v>
                </c:pt>
                <c:pt idx="334">
                  <c:v>0.56465277777777778</c:v>
                </c:pt>
                <c:pt idx="335">
                  <c:v>0.5647685185185185</c:v>
                </c:pt>
                <c:pt idx="336">
                  <c:v>0.56488425925925922</c:v>
                </c:pt>
                <c:pt idx="337">
                  <c:v>0.56500000000000006</c:v>
                </c:pt>
                <c:pt idx="338">
                  <c:v>0.56511574074074067</c:v>
                </c:pt>
                <c:pt idx="339">
                  <c:v>0.5652314814814815</c:v>
                </c:pt>
                <c:pt idx="340">
                  <c:v>0.56534722222222222</c:v>
                </c:pt>
                <c:pt idx="341">
                  <c:v>0.56546296296296295</c:v>
                </c:pt>
                <c:pt idx="342">
                  <c:v>0.56557870370370367</c:v>
                </c:pt>
                <c:pt idx="343">
                  <c:v>0.56569444444444439</c:v>
                </c:pt>
                <c:pt idx="344">
                  <c:v>0.56581018518518522</c:v>
                </c:pt>
                <c:pt idx="345">
                  <c:v>0.56592592592592594</c:v>
                </c:pt>
                <c:pt idx="346">
                  <c:v>0.56604166666666667</c:v>
                </c:pt>
                <c:pt idx="347">
                  <c:v>0.56615740740740739</c:v>
                </c:pt>
                <c:pt idx="348">
                  <c:v>0.56627314814814811</c:v>
                </c:pt>
                <c:pt idx="349">
                  <c:v>0.56638888888888894</c:v>
                </c:pt>
                <c:pt idx="350">
                  <c:v>0.56650462962962966</c:v>
                </c:pt>
                <c:pt idx="351">
                  <c:v>0.56662037037037039</c:v>
                </c:pt>
                <c:pt idx="352">
                  <c:v>0.56673611111111111</c:v>
                </c:pt>
                <c:pt idx="353">
                  <c:v>0.56685185185185183</c:v>
                </c:pt>
                <c:pt idx="354">
                  <c:v>0.56696759259259266</c:v>
                </c:pt>
                <c:pt idx="355">
                  <c:v>0.56708333333333327</c:v>
                </c:pt>
                <c:pt idx="356">
                  <c:v>0.56719907407407411</c:v>
                </c:pt>
                <c:pt idx="357">
                  <c:v>0.56731481481481483</c:v>
                </c:pt>
                <c:pt idx="358">
                  <c:v>0.56743055555555555</c:v>
                </c:pt>
                <c:pt idx="359">
                  <c:v>0.56754629629629627</c:v>
                </c:pt>
                <c:pt idx="360">
                  <c:v>0.56766203703703699</c:v>
                </c:pt>
                <c:pt idx="361">
                  <c:v>0.56777777777777783</c:v>
                </c:pt>
                <c:pt idx="362">
                  <c:v>0.56789351851851855</c:v>
                </c:pt>
                <c:pt idx="363">
                  <c:v>0.56800925925925927</c:v>
                </c:pt>
                <c:pt idx="364">
                  <c:v>0.56812499999999999</c:v>
                </c:pt>
                <c:pt idx="365">
                  <c:v>0.56824074074074071</c:v>
                </c:pt>
                <c:pt idx="366">
                  <c:v>0.56835648148148155</c:v>
                </c:pt>
                <c:pt idx="367">
                  <c:v>0.56847222222222216</c:v>
                </c:pt>
                <c:pt idx="368">
                  <c:v>0.56858796296296299</c:v>
                </c:pt>
                <c:pt idx="369">
                  <c:v>0.56870370370370371</c:v>
                </c:pt>
                <c:pt idx="370">
                  <c:v>0.56881944444444443</c:v>
                </c:pt>
                <c:pt idx="371">
                  <c:v>0.56893518518518515</c:v>
                </c:pt>
                <c:pt idx="372">
                  <c:v>0.56905092592592588</c:v>
                </c:pt>
                <c:pt idx="373">
                  <c:v>0.56916666666666671</c:v>
                </c:pt>
                <c:pt idx="374">
                  <c:v>0.56928240740740743</c:v>
                </c:pt>
                <c:pt idx="375">
                  <c:v>0.56939814814814815</c:v>
                </c:pt>
                <c:pt idx="376">
                  <c:v>0.56951388888888888</c:v>
                </c:pt>
                <c:pt idx="377">
                  <c:v>0.5696296296296296</c:v>
                </c:pt>
                <c:pt idx="378">
                  <c:v>0.56974537037037043</c:v>
                </c:pt>
                <c:pt idx="379">
                  <c:v>0.56986111111111104</c:v>
                </c:pt>
                <c:pt idx="380">
                  <c:v>0.56997685185185187</c:v>
                </c:pt>
                <c:pt idx="381">
                  <c:v>0.5700925925925926</c:v>
                </c:pt>
                <c:pt idx="382">
                  <c:v>0.57020833333333332</c:v>
                </c:pt>
                <c:pt idx="383">
                  <c:v>0.57032407407407404</c:v>
                </c:pt>
                <c:pt idx="384">
                  <c:v>0.57043981481481476</c:v>
                </c:pt>
                <c:pt idx="385">
                  <c:v>0.57055555555555559</c:v>
                </c:pt>
                <c:pt idx="386">
                  <c:v>0.57067129629629632</c:v>
                </c:pt>
                <c:pt idx="387">
                  <c:v>0.57078703703703704</c:v>
                </c:pt>
                <c:pt idx="388">
                  <c:v>0.57090277777777776</c:v>
                </c:pt>
                <c:pt idx="389">
                  <c:v>0.57101851851851848</c:v>
                </c:pt>
                <c:pt idx="390">
                  <c:v>0.57113425925925931</c:v>
                </c:pt>
                <c:pt idx="391">
                  <c:v>0.57125000000000004</c:v>
                </c:pt>
                <c:pt idx="392">
                  <c:v>0.57136574074074076</c:v>
                </c:pt>
                <c:pt idx="393">
                  <c:v>0.57148148148148148</c:v>
                </c:pt>
                <c:pt idx="394">
                  <c:v>0.5715972222222222</c:v>
                </c:pt>
                <c:pt idx="395">
                  <c:v>0.57171296296296303</c:v>
                </c:pt>
                <c:pt idx="396">
                  <c:v>0.57182870370370364</c:v>
                </c:pt>
                <c:pt idx="397">
                  <c:v>0.57194444444444448</c:v>
                </c:pt>
                <c:pt idx="398">
                  <c:v>0.5720601851851852</c:v>
                </c:pt>
                <c:pt idx="399">
                  <c:v>0.57217592592592592</c:v>
                </c:pt>
                <c:pt idx="400">
                  <c:v>0.57229166666666664</c:v>
                </c:pt>
                <c:pt idx="401">
                  <c:v>0.57240740740740736</c:v>
                </c:pt>
                <c:pt idx="402">
                  <c:v>0.5725231481481482</c:v>
                </c:pt>
                <c:pt idx="403">
                  <c:v>0.57263888888888892</c:v>
                </c:pt>
                <c:pt idx="404">
                  <c:v>0.57275462962962964</c:v>
                </c:pt>
                <c:pt idx="405">
                  <c:v>0.57287037037037036</c:v>
                </c:pt>
                <c:pt idx="406">
                  <c:v>0.57298611111111108</c:v>
                </c:pt>
                <c:pt idx="407">
                  <c:v>0.57310185185185192</c:v>
                </c:pt>
                <c:pt idx="408">
                  <c:v>0.57321759259259253</c:v>
                </c:pt>
                <c:pt idx="409">
                  <c:v>0.57333333333333336</c:v>
                </c:pt>
                <c:pt idx="410">
                  <c:v>0.57344907407407408</c:v>
                </c:pt>
                <c:pt idx="411">
                  <c:v>0.57356481481481481</c:v>
                </c:pt>
                <c:pt idx="412">
                  <c:v>0.57368055555555553</c:v>
                </c:pt>
                <c:pt idx="413">
                  <c:v>0.57379629629629625</c:v>
                </c:pt>
                <c:pt idx="414">
                  <c:v>0.57391203703703708</c:v>
                </c:pt>
                <c:pt idx="415">
                  <c:v>0.5740277777777778</c:v>
                </c:pt>
                <c:pt idx="416">
                  <c:v>0.57414351851851853</c:v>
                </c:pt>
                <c:pt idx="417">
                  <c:v>0.57425925925925925</c:v>
                </c:pt>
                <c:pt idx="418">
                  <c:v>0.57437499999999997</c:v>
                </c:pt>
                <c:pt idx="419">
                  <c:v>0.5744907407407408</c:v>
                </c:pt>
                <c:pt idx="420">
                  <c:v>0.57460648148148141</c:v>
                </c:pt>
                <c:pt idx="421">
                  <c:v>0.57472222222222225</c:v>
                </c:pt>
                <c:pt idx="422">
                  <c:v>0.57483796296296297</c:v>
                </c:pt>
                <c:pt idx="423">
                  <c:v>0.57495370370370369</c:v>
                </c:pt>
                <c:pt idx="424">
                  <c:v>0.57506944444444441</c:v>
                </c:pt>
                <c:pt idx="425">
                  <c:v>0.57518518518518513</c:v>
                </c:pt>
                <c:pt idx="426">
                  <c:v>0.57530092592592597</c:v>
                </c:pt>
                <c:pt idx="427">
                  <c:v>0.57541666666666669</c:v>
                </c:pt>
                <c:pt idx="428">
                  <c:v>0.57553240740740741</c:v>
                </c:pt>
                <c:pt idx="429">
                  <c:v>0.57564814814814813</c:v>
                </c:pt>
                <c:pt idx="430">
                  <c:v>0.57576388888888885</c:v>
                </c:pt>
                <c:pt idx="431">
                  <c:v>0.57587962962962969</c:v>
                </c:pt>
                <c:pt idx="432">
                  <c:v>0.5759953703703703</c:v>
                </c:pt>
                <c:pt idx="433">
                  <c:v>0.57611111111111113</c:v>
                </c:pt>
                <c:pt idx="434">
                  <c:v>0.57622685185185185</c:v>
                </c:pt>
                <c:pt idx="435">
                  <c:v>0.57634259259259257</c:v>
                </c:pt>
                <c:pt idx="436">
                  <c:v>0.57645833333333341</c:v>
                </c:pt>
                <c:pt idx="437">
                  <c:v>0.57657407407407402</c:v>
                </c:pt>
                <c:pt idx="438">
                  <c:v>0.57668981481481485</c:v>
                </c:pt>
                <c:pt idx="439">
                  <c:v>0.57680555555555557</c:v>
                </c:pt>
                <c:pt idx="440">
                  <c:v>0.57692129629629629</c:v>
                </c:pt>
                <c:pt idx="441">
                  <c:v>0.57703703703703701</c:v>
                </c:pt>
                <c:pt idx="442">
                  <c:v>0.57715277777777774</c:v>
                </c:pt>
                <c:pt idx="443">
                  <c:v>0.57726851851851857</c:v>
                </c:pt>
                <c:pt idx="444">
                  <c:v>0.57738425925925929</c:v>
                </c:pt>
                <c:pt idx="445">
                  <c:v>0.57750000000000001</c:v>
                </c:pt>
                <c:pt idx="446">
                  <c:v>0.57761574074074074</c:v>
                </c:pt>
                <c:pt idx="447">
                  <c:v>0.57773148148148146</c:v>
                </c:pt>
                <c:pt idx="448">
                  <c:v>0.57784722222222229</c:v>
                </c:pt>
                <c:pt idx="449">
                  <c:v>0.5779629629629629</c:v>
                </c:pt>
                <c:pt idx="450">
                  <c:v>0.57807870370370373</c:v>
                </c:pt>
                <c:pt idx="451">
                  <c:v>0.57819444444444446</c:v>
                </c:pt>
                <c:pt idx="452">
                  <c:v>0.57831018518518518</c:v>
                </c:pt>
                <c:pt idx="453">
                  <c:v>0.5784259259259259</c:v>
                </c:pt>
                <c:pt idx="454">
                  <c:v>0.57854166666666662</c:v>
                </c:pt>
                <c:pt idx="455">
                  <c:v>0.57865740740740745</c:v>
                </c:pt>
                <c:pt idx="456">
                  <c:v>0.57877314814814818</c:v>
                </c:pt>
                <c:pt idx="457">
                  <c:v>0.5788888888888889</c:v>
                </c:pt>
                <c:pt idx="458">
                  <c:v>0.57900462962962962</c:v>
                </c:pt>
                <c:pt idx="459">
                  <c:v>0.57912037037037034</c:v>
                </c:pt>
                <c:pt idx="460">
                  <c:v>0.57923611111111117</c:v>
                </c:pt>
                <c:pt idx="461">
                  <c:v>0.57935185185185178</c:v>
                </c:pt>
                <c:pt idx="462">
                  <c:v>0.57946759259259262</c:v>
                </c:pt>
                <c:pt idx="463">
                  <c:v>0.57958333333333334</c:v>
                </c:pt>
                <c:pt idx="464">
                  <c:v>0.57969907407407406</c:v>
                </c:pt>
                <c:pt idx="465">
                  <c:v>0.57981481481481478</c:v>
                </c:pt>
                <c:pt idx="466">
                  <c:v>0.5799305555555555</c:v>
                </c:pt>
                <c:pt idx="467">
                  <c:v>0.58004629629629634</c:v>
                </c:pt>
                <c:pt idx="468">
                  <c:v>0.58016203703703706</c:v>
                </c:pt>
                <c:pt idx="469">
                  <c:v>0.58027777777777778</c:v>
                </c:pt>
                <c:pt idx="470">
                  <c:v>0.5803935185185185</c:v>
                </c:pt>
                <c:pt idx="471">
                  <c:v>0.58050925925925922</c:v>
                </c:pt>
                <c:pt idx="472">
                  <c:v>0.58062500000000006</c:v>
                </c:pt>
                <c:pt idx="473">
                  <c:v>0.58074074074074067</c:v>
                </c:pt>
                <c:pt idx="474">
                  <c:v>0.5808564814814815</c:v>
                </c:pt>
                <c:pt idx="475">
                  <c:v>0.58097222222222222</c:v>
                </c:pt>
                <c:pt idx="476">
                  <c:v>0.58108796296296295</c:v>
                </c:pt>
                <c:pt idx="477">
                  <c:v>0.58120370370370367</c:v>
                </c:pt>
                <c:pt idx="478">
                  <c:v>0.58131944444444439</c:v>
                </c:pt>
                <c:pt idx="479">
                  <c:v>0.58143518518518522</c:v>
                </c:pt>
                <c:pt idx="480">
                  <c:v>0.58155092592592594</c:v>
                </c:pt>
                <c:pt idx="481">
                  <c:v>0.58166666666666667</c:v>
                </c:pt>
                <c:pt idx="482">
                  <c:v>0.58178240740740739</c:v>
                </c:pt>
                <c:pt idx="483">
                  <c:v>0.58189814814814811</c:v>
                </c:pt>
                <c:pt idx="484">
                  <c:v>0.58201388888888894</c:v>
                </c:pt>
                <c:pt idx="485">
                  <c:v>0.58212962962962966</c:v>
                </c:pt>
                <c:pt idx="486">
                  <c:v>0.58224537037037039</c:v>
                </c:pt>
                <c:pt idx="487">
                  <c:v>0.58236111111111111</c:v>
                </c:pt>
                <c:pt idx="488">
                  <c:v>0.58247685185185183</c:v>
                </c:pt>
                <c:pt idx="489">
                  <c:v>0.58259259259259266</c:v>
                </c:pt>
                <c:pt idx="490">
                  <c:v>0.58270833333333327</c:v>
                </c:pt>
                <c:pt idx="491">
                  <c:v>0.58282407407407411</c:v>
                </c:pt>
                <c:pt idx="492">
                  <c:v>0.58293981481481483</c:v>
                </c:pt>
                <c:pt idx="493">
                  <c:v>0.58305555555555555</c:v>
                </c:pt>
                <c:pt idx="494">
                  <c:v>0.58317129629629627</c:v>
                </c:pt>
                <c:pt idx="495">
                  <c:v>0.58328703703703699</c:v>
                </c:pt>
                <c:pt idx="496">
                  <c:v>0.58340277777777783</c:v>
                </c:pt>
                <c:pt idx="497">
                  <c:v>0.58351851851851855</c:v>
                </c:pt>
                <c:pt idx="498">
                  <c:v>0.58363425925925927</c:v>
                </c:pt>
                <c:pt idx="499">
                  <c:v>0.58374999999999999</c:v>
                </c:pt>
                <c:pt idx="500">
                  <c:v>0.58386574074074071</c:v>
                </c:pt>
                <c:pt idx="501">
                  <c:v>0.58398148148148155</c:v>
                </c:pt>
                <c:pt idx="502">
                  <c:v>0.58409722222222216</c:v>
                </c:pt>
                <c:pt idx="503">
                  <c:v>0.58421296296296299</c:v>
                </c:pt>
                <c:pt idx="504">
                  <c:v>0.58432870370370371</c:v>
                </c:pt>
                <c:pt idx="505">
                  <c:v>0.58444444444444443</c:v>
                </c:pt>
                <c:pt idx="506">
                  <c:v>0.58456018518518515</c:v>
                </c:pt>
                <c:pt idx="507">
                  <c:v>0.58467592592592588</c:v>
                </c:pt>
                <c:pt idx="508">
                  <c:v>0.58479166666666671</c:v>
                </c:pt>
                <c:pt idx="509">
                  <c:v>0.58490740740740743</c:v>
                </c:pt>
                <c:pt idx="510">
                  <c:v>0.58502314814814815</c:v>
                </c:pt>
                <c:pt idx="511">
                  <c:v>0.58513888888888888</c:v>
                </c:pt>
                <c:pt idx="512">
                  <c:v>0.5852546296296296</c:v>
                </c:pt>
                <c:pt idx="513">
                  <c:v>0.58537037037037043</c:v>
                </c:pt>
                <c:pt idx="514">
                  <c:v>0.58548611111111104</c:v>
                </c:pt>
                <c:pt idx="515">
                  <c:v>0.58560185185185187</c:v>
                </c:pt>
                <c:pt idx="516">
                  <c:v>0.5857175925925926</c:v>
                </c:pt>
                <c:pt idx="517">
                  <c:v>0.58583333333333332</c:v>
                </c:pt>
                <c:pt idx="518">
                  <c:v>0.58594907407407404</c:v>
                </c:pt>
                <c:pt idx="519">
                  <c:v>0.58606481481481476</c:v>
                </c:pt>
                <c:pt idx="520">
                  <c:v>0.58618055555555559</c:v>
                </c:pt>
                <c:pt idx="521">
                  <c:v>0.58629629629629632</c:v>
                </c:pt>
                <c:pt idx="522">
                  <c:v>0.58641203703703704</c:v>
                </c:pt>
                <c:pt idx="523">
                  <c:v>0.58652777777777776</c:v>
                </c:pt>
                <c:pt idx="524">
                  <c:v>0.58664351851851848</c:v>
                </c:pt>
                <c:pt idx="525">
                  <c:v>0.58675925925925931</c:v>
                </c:pt>
                <c:pt idx="526">
                  <c:v>0.58687500000000004</c:v>
                </c:pt>
                <c:pt idx="527">
                  <c:v>0.58699074074074076</c:v>
                </c:pt>
                <c:pt idx="528">
                  <c:v>0.58710648148148148</c:v>
                </c:pt>
                <c:pt idx="529">
                  <c:v>0.5872222222222222</c:v>
                </c:pt>
                <c:pt idx="530">
                  <c:v>0.58733796296296303</c:v>
                </c:pt>
                <c:pt idx="531">
                  <c:v>0.58745370370370364</c:v>
                </c:pt>
                <c:pt idx="532">
                  <c:v>0.58756944444444448</c:v>
                </c:pt>
                <c:pt idx="533">
                  <c:v>0.5876851851851852</c:v>
                </c:pt>
                <c:pt idx="534">
                  <c:v>0.58780092592592592</c:v>
                </c:pt>
                <c:pt idx="535">
                  <c:v>0.58791666666666664</c:v>
                </c:pt>
                <c:pt idx="536">
                  <c:v>0.58803240740740736</c:v>
                </c:pt>
                <c:pt idx="537">
                  <c:v>0.5881481481481482</c:v>
                </c:pt>
                <c:pt idx="538">
                  <c:v>0.58826388888888892</c:v>
                </c:pt>
                <c:pt idx="539">
                  <c:v>0.58837962962962964</c:v>
                </c:pt>
                <c:pt idx="540">
                  <c:v>0.58849537037037036</c:v>
                </c:pt>
                <c:pt idx="541">
                  <c:v>0.58861111111111108</c:v>
                </c:pt>
                <c:pt idx="542">
                  <c:v>0.58872685185185192</c:v>
                </c:pt>
                <c:pt idx="543">
                  <c:v>0.58884259259259253</c:v>
                </c:pt>
                <c:pt idx="544">
                  <c:v>0.58895833333333336</c:v>
                </c:pt>
                <c:pt idx="545">
                  <c:v>0.58907407407407408</c:v>
                </c:pt>
                <c:pt idx="546">
                  <c:v>0.58918981481481481</c:v>
                </c:pt>
                <c:pt idx="547">
                  <c:v>0.58930555555555553</c:v>
                </c:pt>
                <c:pt idx="548">
                  <c:v>0.58942129629629625</c:v>
                </c:pt>
                <c:pt idx="549">
                  <c:v>0.58953703703703708</c:v>
                </c:pt>
                <c:pt idx="550">
                  <c:v>0.5896527777777778</c:v>
                </c:pt>
                <c:pt idx="551">
                  <c:v>0.58976851851851853</c:v>
                </c:pt>
                <c:pt idx="552">
                  <c:v>0.58988425925925925</c:v>
                </c:pt>
                <c:pt idx="553">
                  <c:v>0.59</c:v>
                </c:pt>
                <c:pt idx="554">
                  <c:v>0.5901157407407408</c:v>
                </c:pt>
                <c:pt idx="555">
                  <c:v>0.59023148148148141</c:v>
                </c:pt>
                <c:pt idx="556">
                  <c:v>0.59034722222222225</c:v>
                </c:pt>
                <c:pt idx="557">
                  <c:v>0.59046296296296297</c:v>
                </c:pt>
                <c:pt idx="558">
                  <c:v>0.59057870370370369</c:v>
                </c:pt>
                <c:pt idx="559">
                  <c:v>0.59069444444444441</c:v>
                </c:pt>
                <c:pt idx="560">
                  <c:v>0.59081018518518513</c:v>
                </c:pt>
                <c:pt idx="561">
                  <c:v>0.59092592592592597</c:v>
                </c:pt>
                <c:pt idx="562">
                  <c:v>0.59104166666666669</c:v>
                </c:pt>
                <c:pt idx="563">
                  <c:v>0.59115740740740741</c:v>
                </c:pt>
                <c:pt idx="564">
                  <c:v>0.59127314814814813</c:v>
                </c:pt>
                <c:pt idx="565">
                  <c:v>0.59138888888888885</c:v>
                </c:pt>
                <c:pt idx="566">
                  <c:v>0.59150462962962969</c:v>
                </c:pt>
                <c:pt idx="567">
                  <c:v>0.5916203703703703</c:v>
                </c:pt>
                <c:pt idx="568">
                  <c:v>0.59173611111111113</c:v>
                </c:pt>
                <c:pt idx="569">
                  <c:v>0.59185185185185185</c:v>
                </c:pt>
                <c:pt idx="570">
                  <c:v>0.59196759259259257</c:v>
                </c:pt>
                <c:pt idx="571">
                  <c:v>0.59208333333333341</c:v>
                </c:pt>
                <c:pt idx="572">
                  <c:v>0.59219907407407402</c:v>
                </c:pt>
                <c:pt idx="573">
                  <c:v>0.59231481481481485</c:v>
                </c:pt>
                <c:pt idx="574">
                  <c:v>0.59243055555555557</c:v>
                </c:pt>
                <c:pt idx="575">
                  <c:v>0.59254629629629629</c:v>
                </c:pt>
                <c:pt idx="576">
                  <c:v>0.59266203703703701</c:v>
                </c:pt>
                <c:pt idx="577">
                  <c:v>0.59277777777777774</c:v>
                </c:pt>
                <c:pt idx="578">
                  <c:v>0.59289351851851857</c:v>
                </c:pt>
                <c:pt idx="579">
                  <c:v>0.59300925925925929</c:v>
                </c:pt>
                <c:pt idx="580">
                  <c:v>0.59312500000000001</c:v>
                </c:pt>
                <c:pt idx="581">
                  <c:v>0.59324074074074074</c:v>
                </c:pt>
                <c:pt idx="582">
                  <c:v>0.59335648148148146</c:v>
                </c:pt>
                <c:pt idx="583">
                  <c:v>0.59347222222222229</c:v>
                </c:pt>
                <c:pt idx="584">
                  <c:v>0.5935879629629629</c:v>
                </c:pt>
                <c:pt idx="585">
                  <c:v>0.59370370370370373</c:v>
                </c:pt>
                <c:pt idx="586">
                  <c:v>0.59381944444444446</c:v>
                </c:pt>
                <c:pt idx="587">
                  <c:v>0.59393518518518518</c:v>
                </c:pt>
                <c:pt idx="588">
                  <c:v>0.5940509259259259</c:v>
                </c:pt>
                <c:pt idx="589">
                  <c:v>0.59416666666666662</c:v>
                </c:pt>
                <c:pt idx="590">
                  <c:v>0.59428240740740745</c:v>
                </c:pt>
                <c:pt idx="591">
                  <c:v>0.59439814814814818</c:v>
                </c:pt>
                <c:pt idx="592">
                  <c:v>0.5945138888888889</c:v>
                </c:pt>
                <c:pt idx="593">
                  <c:v>0.59462962962962962</c:v>
                </c:pt>
                <c:pt idx="594">
                  <c:v>0.59474537037037034</c:v>
                </c:pt>
                <c:pt idx="595">
                  <c:v>0.59486111111111117</c:v>
                </c:pt>
                <c:pt idx="596">
                  <c:v>0.59497685185185178</c:v>
                </c:pt>
                <c:pt idx="597">
                  <c:v>0.59509259259259262</c:v>
                </c:pt>
                <c:pt idx="598">
                  <c:v>0.59520833333333334</c:v>
                </c:pt>
                <c:pt idx="599">
                  <c:v>0.59532407407407406</c:v>
                </c:pt>
                <c:pt idx="600">
                  <c:v>0.59543981481481478</c:v>
                </c:pt>
                <c:pt idx="601">
                  <c:v>0.5955555555555555</c:v>
                </c:pt>
                <c:pt idx="602">
                  <c:v>0.59567129629629634</c:v>
                </c:pt>
                <c:pt idx="603">
                  <c:v>0.59578703703703706</c:v>
                </c:pt>
                <c:pt idx="604">
                  <c:v>0.59590277777777778</c:v>
                </c:pt>
                <c:pt idx="605">
                  <c:v>0.5960185185185185</c:v>
                </c:pt>
                <c:pt idx="606">
                  <c:v>0.59613425925925922</c:v>
                </c:pt>
                <c:pt idx="607">
                  <c:v>0.59625000000000006</c:v>
                </c:pt>
                <c:pt idx="608">
                  <c:v>0.59636574074074067</c:v>
                </c:pt>
                <c:pt idx="609">
                  <c:v>0.5964814814814815</c:v>
                </c:pt>
                <c:pt idx="610">
                  <c:v>0.59659722222222222</c:v>
                </c:pt>
                <c:pt idx="611">
                  <c:v>0.59671296296296295</c:v>
                </c:pt>
                <c:pt idx="612">
                  <c:v>0.59682870370370367</c:v>
                </c:pt>
                <c:pt idx="613">
                  <c:v>0.59694444444444439</c:v>
                </c:pt>
                <c:pt idx="614">
                  <c:v>0.59706018518518522</c:v>
                </c:pt>
                <c:pt idx="615">
                  <c:v>0.59717592592592594</c:v>
                </c:pt>
                <c:pt idx="616">
                  <c:v>0.59729166666666667</c:v>
                </c:pt>
                <c:pt idx="617">
                  <c:v>0.59740740740740739</c:v>
                </c:pt>
                <c:pt idx="618">
                  <c:v>0.59752314814814811</c:v>
                </c:pt>
                <c:pt idx="619">
                  <c:v>0.59763888888888894</c:v>
                </c:pt>
                <c:pt idx="620">
                  <c:v>0.59775462962962966</c:v>
                </c:pt>
                <c:pt idx="621">
                  <c:v>0.59787037037037039</c:v>
                </c:pt>
                <c:pt idx="622">
                  <c:v>0.59798611111111111</c:v>
                </c:pt>
                <c:pt idx="623">
                  <c:v>0.59810185185185183</c:v>
                </c:pt>
                <c:pt idx="624">
                  <c:v>0.59821759259259266</c:v>
                </c:pt>
                <c:pt idx="625">
                  <c:v>0.59833333333333327</c:v>
                </c:pt>
                <c:pt idx="626">
                  <c:v>0.59844907407407411</c:v>
                </c:pt>
                <c:pt idx="627">
                  <c:v>0.59856481481481483</c:v>
                </c:pt>
                <c:pt idx="628">
                  <c:v>0.59868055555555555</c:v>
                </c:pt>
                <c:pt idx="629">
                  <c:v>0.59879629629629627</c:v>
                </c:pt>
                <c:pt idx="630">
                  <c:v>0.59891203703703699</c:v>
                </c:pt>
                <c:pt idx="631">
                  <c:v>0.59902777777777783</c:v>
                </c:pt>
                <c:pt idx="632">
                  <c:v>0.59914351851851855</c:v>
                </c:pt>
                <c:pt idx="633">
                  <c:v>0.59925925925925927</c:v>
                </c:pt>
                <c:pt idx="634">
                  <c:v>0.59937499999999999</c:v>
                </c:pt>
                <c:pt idx="635">
                  <c:v>0.59949074074074071</c:v>
                </c:pt>
                <c:pt idx="636">
                  <c:v>0.59960648148148155</c:v>
                </c:pt>
                <c:pt idx="637">
                  <c:v>0.59972222222222216</c:v>
                </c:pt>
                <c:pt idx="638">
                  <c:v>0.59983796296296299</c:v>
                </c:pt>
                <c:pt idx="639">
                  <c:v>0.59995370370370371</c:v>
                </c:pt>
                <c:pt idx="640">
                  <c:v>0.60006944444444443</c:v>
                </c:pt>
                <c:pt idx="641">
                  <c:v>0.60018518518518515</c:v>
                </c:pt>
                <c:pt idx="642">
                  <c:v>0.60030092592592588</c:v>
                </c:pt>
                <c:pt idx="643">
                  <c:v>0.60041666666666671</c:v>
                </c:pt>
                <c:pt idx="644">
                  <c:v>0.60053240740740743</c:v>
                </c:pt>
                <c:pt idx="645">
                  <c:v>0.60064814814814815</c:v>
                </c:pt>
                <c:pt idx="646">
                  <c:v>0.60076388888888888</c:v>
                </c:pt>
                <c:pt idx="647">
                  <c:v>0.6008796296296296</c:v>
                </c:pt>
                <c:pt idx="648">
                  <c:v>0.60099537037037043</c:v>
                </c:pt>
                <c:pt idx="649">
                  <c:v>0.60111111111111104</c:v>
                </c:pt>
                <c:pt idx="650">
                  <c:v>0.60122685185185187</c:v>
                </c:pt>
                <c:pt idx="651">
                  <c:v>0.6013425925925926</c:v>
                </c:pt>
                <c:pt idx="652">
                  <c:v>0.60145833333333332</c:v>
                </c:pt>
                <c:pt idx="653">
                  <c:v>0.60157407407407404</c:v>
                </c:pt>
                <c:pt idx="654">
                  <c:v>0.60168981481481476</c:v>
                </c:pt>
                <c:pt idx="655">
                  <c:v>0.60180555555555559</c:v>
                </c:pt>
                <c:pt idx="656">
                  <c:v>0.60192129629629632</c:v>
                </c:pt>
                <c:pt idx="657">
                  <c:v>0.60203703703703704</c:v>
                </c:pt>
                <c:pt idx="658">
                  <c:v>0.60215277777777776</c:v>
                </c:pt>
                <c:pt idx="659">
                  <c:v>0.60226851851851848</c:v>
                </c:pt>
                <c:pt idx="660">
                  <c:v>0.60238425925925931</c:v>
                </c:pt>
                <c:pt idx="661">
                  <c:v>0.60250000000000004</c:v>
                </c:pt>
                <c:pt idx="662">
                  <c:v>0.60261574074074076</c:v>
                </c:pt>
                <c:pt idx="663">
                  <c:v>0.60273148148148148</c:v>
                </c:pt>
                <c:pt idx="664">
                  <c:v>0.6028472222222222</c:v>
                </c:pt>
                <c:pt idx="665">
                  <c:v>0.60296296296296303</c:v>
                </c:pt>
                <c:pt idx="666">
                  <c:v>0.60307870370370364</c:v>
                </c:pt>
                <c:pt idx="667">
                  <c:v>0.60319444444444448</c:v>
                </c:pt>
                <c:pt idx="668">
                  <c:v>0.6033101851851852</c:v>
                </c:pt>
                <c:pt idx="669">
                  <c:v>0.60342592592592592</c:v>
                </c:pt>
                <c:pt idx="670">
                  <c:v>0.60354166666666664</c:v>
                </c:pt>
                <c:pt idx="671">
                  <c:v>0.60365740740740736</c:v>
                </c:pt>
                <c:pt idx="672">
                  <c:v>0.6037731481481482</c:v>
                </c:pt>
                <c:pt idx="673">
                  <c:v>0.60388888888888892</c:v>
                </c:pt>
                <c:pt idx="674">
                  <c:v>0.60400462962962964</c:v>
                </c:pt>
                <c:pt idx="675">
                  <c:v>0.60412037037037036</c:v>
                </c:pt>
                <c:pt idx="676">
                  <c:v>0.60423611111111108</c:v>
                </c:pt>
                <c:pt idx="677">
                  <c:v>0.60435185185185192</c:v>
                </c:pt>
                <c:pt idx="678">
                  <c:v>0.60446759259259253</c:v>
                </c:pt>
                <c:pt idx="679">
                  <c:v>0.60458333333333336</c:v>
                </c:pt>
                <c:pt idx="680">
                  <c:v>0.60469907407407408</c:v>
                </c:pt>
                <c:pt idx="681">
                  <c:v>0.60481481481481481</c:v>
                </c:pt>
                <c:pt idx="682">
                  <c:v>0.60493055555555553</c:v>
                </c:pt>
                <c:pt idx="683">
                  <c:v>0.60504629629629625</c:v>
                </c:pt>
                <c:pt idx="684">
                  <c:v>0.60516203703703708</c:v>
                </c:pt>
                <c:pt idx="685">
                  <c:v>0.6052777777777778</c:v>
                </c:pt>
                <c:pt idx="686">
                  <c:v>0.60539351851851853</c:v>
                </c:pt>
                <c:pt idx="687">
                  <c:v>0.60550925925925925</c:v>
                </c:pt>
                <c:pt idx="688">
                  <c:v>0.60562499999999997</c:v>
                </c:pt>
                <c:pt idx="689">
                  <c:v>0.6057407407407408</c:v>
                </c:pt>
                <c:pt idx="690">
                  <c:v>0.60585648148148141</c:v>
                </c:pt>
                <c:pt idx="691">
                  <c:v>0.60597222222222225</c:v>
                </c:pt>
                <c:pt idx="692">
                  <c:v>0.60608796296296297</c:v>
                </c:pt>
                <c:pt idx="693">
                  <c:v>0.60620370370370369</c:v>
                </c:pt>
                <c:pt idx="694">
                  <c:v>0.60631944444444441</c:v>
                </c:pt>
                <c:pt idx="695">
                  <c:v>0.60643518518518513</c:v>
                </c:pt>
                <c:pt idx="696">
                  <c:v>0.60655092592592597</c:v>
                </c:pt>
                <c:pt idx="697">
                  <c:v>0.60666666666666669</c:v>
                </c:pt>
                <c:pt idx="698">
                  <c:v>0.60678240740740741</c:v>
                </c:pt>
                <c:pt idx="699">
                  <c:v>0.60689814814814813</c:v>
                </c:pt>
                <c:pt idx="700">
                  <c:v>0.60701388888888885</c:v>
                </c:pt>
                <c:pt idx="701">
                  <c:v>0.60712962962962969</c:v>
                </c:pt>
                <c:pt idx="702">
                  <c:v>0.6072453703703703</c:v>
                </c:pt>
                <c:pt idx="703">
                  <c:v>0.60736111111111113</c:v>
                </c:pt>
                <c:pt idx="704">
                  <c:v>0.60747685185185185</c:v>
                </c:pt>
                <c:pt idx="705">
                  <c:v>0.60759259259259257</c:v>
                </c:pt>
                <c:pt idx="706">
                  <c:v>0.60770833333333341</c:v>
                </c:pt>
                <c:pt idx="707">
                  <c:v>0.60782407407407402</c:v>
                </c:pt>
                <c:pt idx="708">
                  <c:v>0.60793981481481485</c:v>
                </c:pt>
                <c:pt idx="709">
                  <c:v>0.60805555555555557</c:v>
                </c:pt>
                <c:pt idx="710">
                  <c:v>0.60817129629629629</c:v>
                </c:pt>
                <c:pt idx="711">
                  <c:v>0.60828703703703701</c:v>
                </c:pt>
                <c:pt idx="712">
                  <c:v>0.60840277777777774</c:v>
                </c:pt>
                <c:pt idx="713">
                  <c:v>0.60851851851851857</c:v>
                </c:pt>
                <c:pt idx="714">
                  <c:v>0.60863425925925929</c:v>
                </c:pt>
                <c:pt idx="715">
                  <c:v>0.60875000000000001</c:v>
                </c:pt>
                <c:pt idx="716">
                  <c:v>0.60886574074074074</c:v>
                </c:pt>
                <c:pt idx="717">
                  <c:v>0.60898148148148146</c:v>
                </c:pt>
                <c:pt idx="718">
                  <c:v>0.60909722222222229</c:v>
                </c:pt>
                <c:pt idx="719">
                  <c:v>0.6092129629629629</c:v>
                </c:pt>
                <c:pt idx="720">
                  <c:v>0.60932870370370373</c:v>
                </c:pt>
                <c:pt idx="721">
                  <c:v>0.60944444444444446</c:v>
                </c:pt>
                <c:pt idx="722">
                  <c:v>0.60956018518518518</c:v>
                </c:pt>
                <c:pt idx="723">
                  <c:v>0.6096759259259259</c:v>
                </c:pt>
                <c:pt idx="724">
                  <c:v>0.60979166666666662</c:v>
                </c:pt>
                <c:pt idx="725">
                  <c:v>0.60990740740740745</c:v>
                </c:pt>
                <c:pt idx="726">
                  <c:v>0.61002314814814818</c:v>
                </c:pt>
                <c:pt idx="727">
                  <c:v>0.6101388888888889</c:v>
                </c:pt>
                <c:pt idx="728">
                  <c:v>0.61025462962962962</c:v>
                </c:pt>
                <c:pt idx="729">
                  <c:v>0.61037037037037034</c:v>
                </c:pt>
                <c:pt idx="730">
                  <c:v>0.61048611111111117</c:v>
                </c:pt>
                <c:pt idx="731">
                  <c:v>0.61060185185185178</c:v>
                </c:pt>
                <c:pt idx="732">
                  <c:v>0.61071759259259262</c:v>
                </c:pt>
                <c:pt idx="733">
                  <c:v>0.61083333333333334</c:v>
                </c:pt>
                <c:pt idx="734">
                  <c:v>0.61094907407407406</c:v>
                </c:pt>
                <c:pt idx="735">
                  <c:v>0.61106481481481478</c:v>
                </c:pt>
                <c:pt idx="736">
                  <c:v>0.6111805555555555</c:v>
                </c:pt>
                <c:pt idx="737">
                  <c:v>0.61129629629629634</c:v>
                </c:pt>
                <c:pt idx="738">
                  <c:v>0.61141203703703706</c:v>
                </c:pt>
                <c:pt idx="739">
                  <c:v>0.61152777777777778</c:v>
                </c:pt>
                <c:pt idx="740">
                  <c:v>0.6116435185185185</c:v>
                </c:pt>
                <c:pt idx="741">
                  <c:v>0.61175925925925922</c:v>
                </c:pt>
                <c:pt idx="742">
                  <c:v>0.61187500000000006</c:v>
                </c:pt>
                <c:pt idx="743">
                  <c:v>0.61199074074074067</c:v>
                </c:pt>
                <c:pt idx="744">
                  <c:v>0.6121064814814815</c:v>
                </c:pt>
                <c:pt idx="745">
                  <c:v>0.61222222222222222</c:v>
                </c:pt>
                <c:pt idx="746">
                  <c:v>0.61233796296296295</c:v>
                </c:pt>
                <c:pt idx="747">
                  <c:v>0.61245370370370367</c:v>
                </c:pt>
                <c:pt idx="748">
                  <c:v>0.61256944444444439</c:v>
                </c:pt>
                <c:pt idx="749">
                  <c:v>0.61268518518518522</c:v>
                </c:pt>
                <c:pt idx="750">
                  <c:v>0.61280092592592594</c:v>
                </c:pt>
                <c:pt idx="751">
                  <c:v>0.61291666666666667</c:v>
                </c:pt>
                <c:pt idx="752">
                  <c:v>0.61303240740740739</c:v>
                </c:pt>
                <c:pt idx="753">
                  <c:v>0.61314814814814811</c:v>
                </c:pt>
                <c:pt idx="754">
                  <c:v>0.61326388888888894</c:v>
                </c:pt>
                <c:pt idx="755">
                  <c:v>0.61337962962962966</c:v>
                </c:pt>
                <c:pt idx="756">
                  <c:v>0.61349537037037039</c:v>
                </c:pt>
                <c:pt idx="757">
                  <c:v>0.61361111111111111</c:v>
                </c:pt>
                <c:pt idx="758">
                  <c:v>0.61372685185185183</c:v>
                </c:pt>
                <c:pt idx="759">
                  <c:v>0.61384259259259266</c:v>
                </c:pt>
                <c:pt idx="760">
                  <c:v>0.61395833333333327</c:v>
                </c:pt>
                <c:pt idx="761">
                  <c:v>0.61407407407407411</c:v>
                </c:pt>
                <c:pt idx="762">
                  <c:v>0.61418981481481483</c:v>
                </c:pt>
                <c:pt idx="763">
                  <c:v>0.61430555555555555</c:v>
                </c:pt>
                <c:pt idx="764">
                  <c:v>0.61442129629629627</c:v>
                </c:pt>
                <c:pt idx="765">
                  <c:v>0.61453703703703699</c:v>
                </c:pt>
                <c:pt idx="766">
                  <c:v>0.61465277777777783</c:v>
                </c:pt>
                <c:pt idx="767">
                  <c:v>0.61476851851851855</c:v>
                </c:pt>
                <c:pt idx="768">
                  <c:v>0.61488425925925927</c:v>
                </c:pt>
                <c:pt idx="769">
                  <c:v>0.61499999999999999</c:v>
                </c:pt>
                <c:pt idx="770">
                  <c:v>0.61511574074074071</c:v>
                </c:pt>
                <c:pt idx="771">
                  <c:v>0.61523148148148155</c:v>
                </c:pt>
                <c:pt idx="772">
                  <c:v>0.61534722222222216</c:v>
                </c:pt>
                <c:pt idx="773">
                  <c:v>0.61546296296296299</c:v>
                </c:pt>
                <c:pt idx="774">
                  <c:v>0.61557870370370371</c:v>
                </c:pt>
                <c:pt idx="775">
                  <c:v>0.61569444444444443</c:v>
                </c:pt>
                <c:pt idx="776">
                  <c:v>0.61581018518518515</c:v>
                </c:pt>
                <c:pt idx="777">
                  <c:v>0.61592592592592588</c:v>
                </c:pt>
                <c:pt idx="778">
                  <c:v>0.61604166666666671</c:v>
                </c:pt>
                <c:pt idx="779">
                  <c:v>0.61615740740740743</c:v>
                </c:pt>
                <c:pt idx="780">
                  <c:v>0.61627314814814815</c:v>
                </c:pt>
                <c:pt idx="781">
                  <c:v>0.61638888888888888</c:v>
                </c:pt>
                <c:pt idx="782">
                  <c:v>0.6165046296296296</c:v>
                </c:pt>
                <c:pt idx="783">
                  <c:v>0.61662037037037043</c:v>
                </c:pt>
                <c:pt idx="784">
                  <c:v>0.61673611111111104</c:v>
                </c:pt>
                <c:pt idx="785">
                  <c:v>0.61685185185185187</c:v>
                </c:pt>
                <c:pt idx="786">
                  <c:v>0.6169675925925926</c:v>
                </c:pt>
                <c:pt idx="787">
                  <c:v>0.61708333333333332</c:v>
                </c:pt>
                <c:pt idx="788">
                  <c:v>0.61719907407407404</c:v>
                </c:pt>
                <c:pt idx="789">
                  <c:v>0.61731481481481476</c:v>
                </c:pt>
                <c:pt idx="790">
                  <c:v>0.61743055555555559</c:v>
                </c:pt>
                <c:pt idx="791">
                  <c:v>0.61754629629629632</c:v>
                </c:pt>
                <c:pt idx="792">
                  <c:v>0.61766203703703704</c:v>
                </c:pt>
                <c:pt idx="793">
                  <c:v>0.61777777777777776</c:v>
                </c:pt>
                <c:pt idx="794">
                  <c:v>0.61789351851851848</c:v>
                </c:pt>
                <c:pt idx="795">
                  <c:v>0.61800925925925931</c:v>
                </c:pt>
                <c:pt idx="796">
                  <c:v>0.61812500000000004</c:v>
                </c:pt>
                <c:pt idx="797">
                  <c:v>0.61824074074074076</c:v>
                </c:pt>
                <c:pt idx="798">
                  <c:v>0.61835648148148148</c:v>
                </c:pt>
                <c:pt idx="799">
                  <c:v>0.6184722222222222</c:v>
                </c:pt>
                <c:pt idx="800">
                  <c:v>0.61858796296296303</c:v>
                </c:pt>
                <c:pt idx="801">
                  <c:v>0.61870370370370364</c:v>
                </c:pt>
                <c:pt idx="802">
                  <c:v>0.61881944444444448</c:v>
                </c:pt>
                <c:pt idx="803">
                  <c:v>0.6189351851851852</c:v>
                </c:pt>
                <c:pt idx="804">
                  <c:v>0.61905092592592592</c:v>
                </c:pt>
                <c:pt idx="805">
                  <c:v>0.61916666666666664</c:v>
                </c:pt>
                <c:pt idx="806">
                  <c:v>0.61928240740740736</c:v>
                </c:pt>
                <c:pt idx="807">
                  <c:v>0.6193981481481482</c:v>
                </c:pt>
                <c:pt idx="808">
                  <c:v>0.61951388888888892</c:v>
                </c:pt>
                <c:pt idx="809">
                  <c:v>0.61962962962962964</c:v>
                </c:pt>
                <c:pt idx="810">
                  <c:v>0.61974537037037036</c:v>
                </c:pt>
                <c:pt idx="811">
                  <c:v>0.61986111111111108</c:v>
                </c:pt>
                <c:pt idx="812">
                  <c:v>0.61997685185185192</c:v>
                </c:pt>
                <c:pt idx="813">
                  <c:v>0.62009259259259253</c:v>
                </c:pt>
                <c:pt idx="814">
                  <c:v>0.62020833333333336</c:v>
                </c:pt>
                <c:pt idx="815">
                  <c:v>0.62032407407407408</c:v>
                </c:pt>
                <c:pt idx="816">
                  <c:v>0.62043981481481481</c:v>
                </c:pt>
                <c:pt idx="817">
                  <c:v>0.62055555555555553</c:v>
                </c:pt>
                <c:pt idx="818">
                  <c:v>0.62067129629629625</c:v>
                </c:pt>
                <c:pt idx="819">
                  <c:v>0.62078703703703708</c:v>
                </c:pt>
                <c:pt idx="820">
                  <c:v>0.6209027777777778</c:v>
                </c:pt>
                <c:pt idx="821">
                  <c:v>0.62101851851851853</c:v>
                </c:pt>
                <c:pt idx="822">
                  <c:v>0.62113425925925925</c:v>
                </c:pt>
                <c:pt idx="823">
                  <c:v>0.62124999999999997</c:v>
                </c:pt>
                <c:pt idx="824">
                  <c:v>0.6213657407407408</c:v>
                </c:pt>
                <c:pt idx="825">
                  <c:v>0.62148148148148141</c:v>
                </c:pt>
                <c:pt idx="826">
                  <c:v>0.62159722222222225</c:v>
                </c:pt>
                <c:pt idx="827">
                  <c:v>0.62171296296296297</c:v>
                </c:pt>
                <c:pt idx="828">
                  <c:v>0.62182870370370369</c:v>
                </c:pt>
                <c:pt idx="829">
                  <c:v>0.62194444444444441</c:v>
                </c:pt>
                <c:pt idx="830">
                  <c:v>0.62206018518518513</c:v>
                </c:pt>
                <c:pt idx="831">
                  <c:v>0.62217592592592597</c:v>
                </c:pt>
                <c:pt idx="832">
                  <c:v>0.62229166666666669</c:v>
                </c:pt>
                <c:pt idx="833">
                  <c:v>0.62240740740740741</c:v>
                </c:pt>
                <c:pt idx="834">
                  <c:v>0.62252314814814813</c:v>
                </c:pt>
                <c:pt idx="835">
                  <c:v>0.62263888888888885</c:v>
                </c:pt>
                <c:pt idx="836">
                  <c:v>0.62275462962962969</c:v>
                </c:pt>
                <c:pt idx="837">
                  <c:v>0.6228703703703703</c:v>
                </c:pt>
                <c:pt idx="838">
                  <c:v>0.62298611111111113</c:v>
                </c:pt>
                <c:pt idx="839">
                  <c:v>0.62310185185185185</c:v>
                </c:pt>
                <c:pt idx="840">
                  <c:v>0.62321759259259257</c:v>
                </c:pt>
                <c:pt idx="841">
                  <c:v>0.62333333333333341</c:v>
                </c:pt>
                <c:pt idx="842">
                  <c:v>0.62344907407407402</c:v>
                </c:pt>
                <c:pt idx="843">
                  <c:v>0.62356481481481485</c:v>
                </c:pt>
                <c:pt idx="844">
                  <c:v>0.62368055555555557</c:v>
                </c:pt>
                <c:pt idx="845">
                  <c:v>0.62379629629629629</c:v>
                </c:pt>
                <c:pt idx="846">
                  <c:v>0.62391203703703701</c:v>
                </c:pt>
                <c:pt idx="847">
                  <c:v>0.62402777777777774</c:v>
                </c:pt>
                <c:pt idx="848">
                  <c:v>0.62414351851851857</c:v>
                </c:pt>
                <c:pt idx="849">
                  <c:v>0.62425925925925929</c:v>
                </c:pt>
                <c:pt idx="850">
                  <c:v>0.62437500000000001</c:v>
                </c:pt>
                <c:pt idx="851">
                  <c:v>0.62449074074074074</c:v>
                </c:pt>
                <c:pt idx="852">
                  <c:v>0.62460648148148146</c:v>
                </c:pt>
                <c:pt idx="853">
                  <c:v>0.62472222222222229</c:v>
                </c:pt>
                <c:pt idx="854">
                  <c:v>0.6248379629629629</c:v>
                </c:pt>
                <c:pt idx="855">
                  <c:v>0.62495370370370373</c:v>
                </c:pt>
                <c:pt idx="856">
                  <c:v>0.62506944444444446</c:v>
                </c:pt>
                <c:pt idx="857">
                  <c:v>0.62518518518518518</c:v>
                </c:pt>
                <c:pt idx="858">
                  <c:v>0.6253009259259259</c:v>
                </c:pt>
                <c:pt idx="859">
                  <c:v>0.62541666666666662</c:v>
                </c:pt>
                <c:pt idx="860">
                  <c:v>0.62553240740740745</c:v>
                </c:pt>
                <c:pt idx="861">
                  <c:v>0.62564814814814818</c:v>
                </c:pt>
                <c:pt idx="862">
                  <c:v>0.6257638888888889</c:v>
                </c:pt>
                <c:pt idx="863">
                  <c:v>0.62587962962962962</c:v>
                </c:pt>
                <c:pt idx="864">
                  <c:v>0.62599537037037034</c:v>
                </c:pt>
                <c:pt idx="865">
                  <c:v>0.62611111111111117</c:v>
                </c:pt>
                <c:pt idx="866">
                  <c:v>0.62622685185185178</c:v>
                </c:pt>
                <c:pt idx="867">
                  <c:v>0.62634259259259262</c:v>
                </c:pt>
                <c:pt idx="868">
                  <c:v>0.62645833333333334</c:v>
                </c:pt>
                <c:pt idx="869">
                  <c:v>0.62657407407407406</c:v>
                </c:pt>
                <c:pt idx="870">
                  <c:v>0.62668981481481478</c:v>
                </c:pt>
                <c:pt idx="871">
                  <c:v>0.6268055555555555</c:v>
                </c:pt>
                <c:pt idx="872">
                  <c:v>0.62692129629629634</c:v>
                </c:pt>
                <c:pt idx="873">
                  <c:v>0.62703703703703706</c:v>
                </c:pt>
                <c:pt idx="874">
                  <c:v>0.62715277777777778</c:v>
                </c:pt>
                <c:pt idx="875">
                  <c:v>0.6272685185185185</c:v>
                </c:pt>
                <c:pt idx="876">
                  <c:v>0.62738425925925922</c:v>
                </c:pt>
                <c:pt idx="877">
                  <c:v>0.62750000000000006</c:v>
                </c:pt>
                <c:pt idx="878">
                  <c:v>0.62761574074074067</c:v>
                </c:pt>
                <c:pt idx="879">
                  <c:v>0.6277314814814815</c:v>
                </c:pt>
                <c:pt idx="880">
                  <c:v>0.62784722222222222</c:v>
                </c:pt>
                <c:pt idx="881">
                  <c:v>0.62796296296296295</c:v>
                </c:pt>
                <c:pt idx="882">
                  <c:v>0.62807870370370367</c:v>
                </c:pt>
                <c:pt idx="883">
                  <c:v>0.62819444444444439</c:v>
                </c:pt>
                <c:pt idx="884">
                  <c:v>0.62831018518518522</c:v>
                </c:pt>
                <c:pt idx="885">
                  <c:v>0.62842592592592594</c:v>
                </c:pt>
                <c:pt idx="886">
                  <c:v>0.62854166666666667</c:v>
                </c:pt>
                <c:pt idx="887">
                  <c:v>0.62865740740740739</c:v>
                </c:pt>
                <c:pt idx="888">
                  <c:v>0.62877314814814811</c:v>
                </c:pt>
                <c:pt idx="889">
                  <c:v>0.62888888888888894</c:v>
                </c:pt>
                <c:pt idx="890">
                  <c:v>0.62900462962962966</c:v>
                </c:pt>
                <c:pt idx="891">
                  <c:v>0.62912037037037039</c:v>
                </c:pt>
                <c:pt idx="892">
                  <c:v>0.62923611111111111</c:v>
                </c:pt>
                <c:pt idx="893">
                  <c:v>0.62935185185185183</c:v>
                </c:pt>
                <c:pt idx="894">
                  <c:v>0.62946759259259266</c:v>
                </c:pt>
                <c:pt idx="895">
                  <c:v>0.62958333333333327</c:v>
                </c:pt>
                <c:pt idx="896">
                  <c:v>0.62969907407407411</c:v>
                </c:pt>
                <c:pt idx="897">
                  <c:v>0.62981481481481483</c:v>
                </c:pt>
                <c:pt idx="898">
                  <c:v>0.62993055555555555</c:v>
                </c:pt>
                <c:pt idx="899">
                  <c:v>0.63004629629629627</c:v>
                </c:pt>
                <c:pt idx="900">
                  <c:v>0.63016203703703699</c:v>
                </c:pt>
                <c:pt idx="901">
                  <c:v>0.63027777777777783</c:v>
                </c:pt>
                <c:pt idx="902">
                  <c:v>0.63039351851851855</c:v>
                </c:pt>
                <c:pt idx="903">
                  <c:v>0.63050925925925927</c:v>
                </c:pt>
                <c:pt idx="904">
                  <c:v>0.63062499999999999</c:v>
                </c:pt>
                <c:pt idx="905">
                  <c:v>0.63074074074074071</c:v>
                </c:pt>
                <c:pt idx="906">
                  <c:v>0.63085648148148155</c:v>
                </c:pt>
                <c:pt idx="907">
                  <c:v>0.63097222222222216</c:v>
                </c:pt>
                <c:pt idx="908">
                  <c:v>0.63108796296296299</c:v>
                </c:pt>
                <c:pt idx="909">
                  <c:v>0.63120370370370371</c:v>
                </c:pt>
                <c:pt idx="910">
                  <c:v>0.63131944444444443</c:v>
                </c:pt>
                <c:pt idx="911">
                  <c:v>0.63143518518518515</c:v>
                </c:pt>
                <c:pt idx="912">
                  <c:v>0.63155092592592588</c:v>
                </c:pt>
                <c:pt idx="913">
                  <c:v>0.63166666666666671</c:v>
                </c:pt>
                <c:pt idx="914">
                  <c:v>0.63178240740740743</c:v>
                </c:pt>
                <c:pt idx="915">
                  <c:v>0.63189814814814815</c:v>
                </c:pt>
                <c:pt idx="916">
                  <c:v>0.63201388888888888</c:v>
                </c:pt>
                <c:pt idx="917">
                  <c:v>0.6321296296296296</c:v>
                </c:pt>
                <c:pt idx="918">
                  <c:v>0.63224537037037043</c:v>
                </c:pt>
                <c:pt idx="919">
                  <c:v>0.63236111111111104</c:v>
                </c:pt>
                <c:pt idx="920">
                  <c:v>0.63247685185185187</c:v>
                </c:pt>
                <c:pt idx="921">
                  <c:v>0.6325925925925926</c:v>
                </c:pt>
                <c:pt idx="922">
                  <c:v>0.63270833333333332</c:v>
                </c:pt>
                <c:pt idx="923">
                  <c:v>0.63282407407407404</c:v>
                </c:pt>
                <c:pt idx="924">
                  <c:v>0.63293981481481476</c:v>
                </c:pt>
                <c:pt idx="925">
                  <c:v>0.63305555555555559</c:v>
                </c:pt>
                <c:pt idx="926">
                  <c:v>0.63317129629629632</c:v>
                </c:pt>
                <c:pt idx="927">
                  <c:v>0.63328703703703704</c:v>
                </c:pt>
                <c:pt idx="928">
                  <c:v>0.63340277777777776</c:v>
                </c:pt>
                <c:pt idx="929">
                  <c:v>0.63351851851851848</c:v>
                </c:pt>
                <c:pt idx="930">
                  <c:v>0.63363425925925931</c:v>
                </c:pt>
                <c:pt idx="931">
                  <c:v>0.63375000000000004</c:v>
                </c:pt>
                <c:pt idx="932">
                  <c:v>0.63386574074074076</c:v>
                </c:pt>
                <c:pt idx="933">
                  <c:v>0.63398148148148148</c:v>
                </c:pt>
                <c:pt idx="934">
                  <c:v>0.6340972222222222</c:v>
                </c:pt>
                <c:pt idx="935">
                  <c:v>0.63421296296296303</c:v>
                </c:pt>
                <c:pt idx="936">
                  <c:v>0.63432870370370364</c:v>
                </c:pt>
                <c:pt idx="937">
                  <c:v>0.63444444444444448</c:v>
                </c:pt>
                <c:pt idx="938">
                  <c:v>0.6345601851851852</c:v>
                </c:pt>
                <c:pt idx="939">
                  <c:v>0.63467592592592592</c:v>
                </c:pt>
                <c:pt idx="940">
                  <c:v>0.63479166666666664</c:v>
                </c:pt>
                <c:pt idx="941">
                  <c:v>0.63490740740740736</c:v>
                </c:pt>
                <c:pt idx="942">
                  <c:v>0.6350231481481482</c:v>
                </c:pt>
                <c:pt idx="943">
                  <c:v>0.63513888888888892</c:v>
                </c:pt>
                <c:pt idx="944">
                  <c:v>0.63525462962962964</c:v>
                </c:pt>
                <c:pt idx="945">
                  <c:v>0.63537037037037036</c:v>
                </c:pt>
                <c:pt idx="946">
                  <c:v>0.63548611111111108</c:v>
                </c:pt>
                <c:pt idx="947">
                  <c:v>0.63560185185185192</c:v>
                </c:pt>
                <c:pt idx="948">
                  <c:v>0.63571759259259253</c:v>
                </c:pt>
                <c:pt idx="949">
                  <c:v>0.63583333333333336</c:v>
                </c:pt>
                <c:pt idx="950">
                  <c:v>0.63594907407407408</c:v>
                </c:pt>
                <c:pt idx="951">
                  <c:v>0.63606481481481481</c:v>
                </c:pt>
                <c:pt idx="952">
                  <c:v>0.63618055555555553</c:v>
                </c:pt>
                <c:pt idx="953">
                  <c:v>0.63629629629629625</c:v>
                </c:pt>
                <c:pt idx="954">
                  <c:v>0.63641203703703708</c:v>
                </c:pt>
                <c:pt idx="955">
                  <c:v>0.6365277777777778</c:v>
                </c:pt>
                <c:pt idx="956">
                  <c:v>0.63664351851851853</c:v>
                </c:pt>
                <c:pt idx="957">
                  <c:v>0.63675925925925925</c:v>
                </c:pt>
                <c:pt idx="958">
                  <c:v>0.63687499999999997</c:v>
                </c:pt>
                <c:pt idx="959">
                  <c:v>0.6369907407407408</c:v>
                </c:pt>
                <c:pt idx="960">
                  <c:v>0.63710648148148141</c:v>
                </c:pt>
                <c:pt idx="961">
                  <c:v>0.63722222222222225</c:v>
                </c:pt>
                <c:pt idx="962">
                  <c:v>0.63733796296296297</c:v>
                </c:pt>
                <c:pt idx="963">
                  <c:v>0.63745370370370369</c:v>
                </c:pt>
                <c:pt idx="964">
                  <c:v>0.63756944444444441</c:v>
                </c:pt>
                <c:pt idx="965">
                  <c:v>0.63768518518518513</c:v>
                </c:pt>
                <c:pt idx="966">
                  <c:v>0.63780092592592597</c:v>
                </c:pt>
                <c:pt idx="967">
                  <c:v>0.63791666666666669</c:v>
                </c:pt>
                <c:pt idx="968">
                  <c:v>0.63803240740740741</c:v>
                </c:pt>
                <c:pt idx="969">
                  <c:v>0.63814814814814813</c:v>
                </c:pt>
                <c:pt idx="970">
                  <c:v>0.63826388888888885</c:v>
                </c:pt>
                <c:pt idx="971">
                  <c:v>0.63837962962962969</c:v>
                </c:pt>
                <c:pt idx="972">
                  <c:v>0.6384953703703703</c:v>
                </c:pt>
                <c:pt idx="973">
                  <c:v>0.63861111111111113</c:v>
                </c:pt>
                <c:pt idx="974">
                  <c:v>0.63872685185185185</c:v>
                </c:pt>
                <c:pt idx="975">
                  <c:v>0.63884259259259257</c:v>
                </c:pt>
                <c:pt idx="976">
                  <c:v>0.63895833333333341</c:v>
                </c:pt>
                <c:pt idx="977">
                  <c:v>0.63907407407407402</c:v>
                </c:pt>
                <c:pt idx="978">
                  <c:v>0.63918981481481485</c:v>
                </c:pt>
                <c:pt idx="979">
                  <c:v>0.63930555555555557</c:v>
                </c:pt>
                <c:pt idx="980">
                  <c:v>0.63942129629629629</c:v>
                </c:pt>
                <c:pt idx="981">
                  <c:v>0.63953703703703701</c:v>
                </c:pt>
                <c:pt idx="982">
                  <c:v>0.63965277777777774</c:v>
                </c:pt>
                <c:pt idx="983">
                  <c:v>0.63976851851851857</c:v>
                </c:pt>
                <c:pt idx="984">
                  <c:v>0.63988425925925929</c:v>
                </c:pt>
                <c:pt idx="985">
                  <c:v>0.64</c:v>
                </c:pt>
                <c:pt idx="986">
                  <c:v>0.64011574074074074</c:v>
                </c:pt>
                <c:pt idx="987">
                  <c:v>0.64023148148148146</c:v>
                </c:pt>
                <c:pt idx="988">
                  <c:v>0.64034722222222229</c:v>
                </c:pt>
                <c:pt idx="989">
                  <c:v>0.6404629629629629</c:v>
                </c:pt>
                <c:pt idx="990">
                  <c:v>0.64057870370370373</c:v>
                </c:pt>
                <c:pt idx="991">
                  <c:v>0.64069444444444446</c:v>
                </c:pt>
                <c:pt idx="992">
                  <c:v>0.64081018518518518</c:v>
                </c:pt>
                <c:pt idx="993">
                  <c:v>0.6409259259259259</c:v>
                </c:pt>
                <c:pt idx="994">
                  <c:v>0.64104166666666662</c:v>
                </c:pt>
                <c:pt idx="995">
                  <c:v>0.64115740740740745</c:v>
                </c:pt>
                <c:pt idx="996">
                  <c:v>0.64127314814814818</c:v>
                </c:pt>
                <c:pt idx="997">
                  <c:v>0.6413888888888889</c:v>
                </c:pt>
                <c:pt idx="998">
                  <c:v>0.64150462962962962</c:v>
                </c:pt>
                <c:pt idx="999">
                  <c:v>0.64162037037037034</c:v>
                </c:pt>
                <c:pt idx="1000">
                  <c:v>0.64173611111111117</c:v>
                </c:pt>
                <c:pt idx="1001">
                  <c:v>0.64185185185185178</c:v>
                </c:pt>
                <c:pt idx="1002">
                  <c:v>0.64196759259259262</c:v>
                </c:pt>
                <c:pt idx="1003">
                  <c:v>0.64208333333333334</c:v>
                </c:pt>
                <c:pt idx="1004">
                  <c:v>0.64219907407407406</c:v>
                </c:pt>
                <c:pt idx="1005">
                  <c:v>0.64231481481481478</c:v>
                </c:pt>
                <c:pt idx="1006">
                  <c:v>0.6424305555555555</c:v>
                </c:pt>
                <c:pt idx="1007">
                  <c:v>0.64254629629629634</c:v>
                </c:pt>
                <c:pt idx="1008">
                  <c:v>0.64266203703703706</c:v>
                </c:pt>
                <c:pt idx="1009">
                  <c:v>0.64277777777777778</c:v>
                </c:pt>
                <c:pt idx="1010">
                  <c:v>0.6428935185185185</c:v>
                </c:pt>
                <c:pt idx="1011">
                  <c:v>0.64300925925925922</c:v>
                </c:pt>
                <c:pt idx="1012">
                  <c:v>0.64312500000000006</c:v>
                </c:pt>
                <c:pt idx="1013">
                  <c:v>0.64324074074074067</c:v>
                </c:pt>
                <c:pt idx="1014">
                  <c:v>0.6433564814814815</c:v>
                </c:pt>
                <c:pt idx="1015">
                  <c:v>0.64347222222222222</c:v>
                </c:pt>
                <c:pt idx="1016">
                  <c:v>0.64358796296296295</c:v>
                </c:pt>
                <c:pt idx="1017">
                  <c:v>0.64370370370370367</c:v>
                </c:pt>
                <c:pt idx="1018">
                  <c:v>0.64381944444444439</c:v>
                </c:pt>
                <c:pt idx="1019">
                  <c:v>0.64393518518518522</c:v>
                </c:pt>
                <c:pt idx="1020">
                  <c:v>0.64405092592592594</c:v>
                </c:pt>
                <c:pt idx="1021">
                  <c:v>0.64416666666666667</c:v>
                </c:pt>
                <c:pt idx="1022">
                  <c:v>0.64428240740740739</c:v>
                </c:pt>
                <c:pt idx="1023">
                  <c:v>0.64439814814814811</c:v>
                </c:pt>
                <c:pt idx="1024">
                  <c:v>0.64451388888888894</c:v>
                </c:pt>
                <c:pt idx="1025">
                  <c:v>0.64462962962962966</c:v>
                </c:pt>
                <c:pt idx="1026">
                  <c:v>0.64474537037037039</c:v>
                </c:pt>
                <c:pt idx="1027">
                  <c:v>0.64486111111111111</c:v>
                </c:pt>
                <c:pt idx="1028">
                  <c:v>0.64497685185185183</c:v>
                </c:pt>
                <c:pt idx="1029">
                  <c:v>0.64509259259259266</c:v>
                </c:pt>
                <c:pt idx="1030">
                  <c:v>0.64520833333333327</c:v>
                </c:pt>
                <c:pt idx="1031">
                  <c:v>0.64532407407407411</c:v>
                </c:pt>
                <c:pt idx="1032">
                  <c:v>0.64543981481481483</c:v>
                </c:pt>
                <c:pt idx="1033">
                  <c:v>0.64555555555555555</c:v>
                </c:pt>
                <c:pt idx="1034">
                  <c:v>0.64567129629629627</c:v>
                </c:pt>
                <c:pt idx="1035">
                  <c:v>0.64578703703703699</c:v>
                </c:pt>
                <c:pt idx="1036">
                  <c:v>0.64590277777777783</c:v>
                </c:pt>
                <c:pt idx="1037">
                  <c:v>0.64601851851851855</c:v>
                </c:pt>
                <c:pt idx="1038">
                  <c:v>0.64613425925925927</c:v>
                </c:pt>
                <c:pt idx="1039">
                  <c:v>0.64624999999999999</c:v>
                </c:pt>
                <c:pt idx="1040">
                  <c:v>0.64636574074074071</c:v>
                </c:pt>
                <c:pt idx="1041">
                  <c:v>0.64648148148148155</c:v>
                </c:pt>
                <c:pt idx="1042">
                  <c:v>0.64659722222222216</c:v>
                </c:pt>
                <c:pt idx="1043">
                  <c:v>0.64671296296296299</c:v>
                </c:pt>
                <c:pt idx="1044">
                  <c:v>0.64682870370370371</c:v>
                </c:pt>
                <c:pt idx="1045">
                  <c:v>0.64694444444444443</c:v>
                </c:pt>
                <c:pt idx="1046">
                  <c:v>0.64706018518518515</c:v>
                </c:pt>
                <c:pt idx="1047">
                  <c:v>0.64717592592592588</c:v>
                </c:pt>
                <c:pt idx="1048">
                  <c:v>0.64729166666666671</c:v>
                </c:pt>
                <c:pt idx="1049">
                  <c:v>0.64740740740740743</c:v>
                </c:pt>
                <c:pt idx="1050">
                  <c:v>0.64752314814814815</c:v>
                </c:pt>
                <c:pt idx="1051">
                  <c:v>0.64763888888888888</c:v>
                </c:pt>
                <c:pt idx="1052">
                  <c:v>0.6477546296296296</c:v>
                </c:pt>
                <c:pt idx="1053">
                  <c:v>0.64787037037037043</c:v>
                </c:pt>
                <c:pt idx="1054">
                  <c:v>0.64798611111111104</c:v>
                </c:pt>
                <c:pt idx="1055">
                  <c:v>0.64810185185185187</c:v>
                </c:pt>
                <c:pt idx="1056">
                  <c:v>0.6482175925925926</c:v>
                </c:pt>
                <c:pt idx="1057">
                  <c:v>0.64833333333333332</c:v>
                </c:pt>
                <c:pt idx="1058">
                  <c:v>0.64844907407407404</c:v>
                </c:pt>
                <c:pt idx="1059">
                  <c:v>0.64856481481481476</c:v>
                </c:pt>
                <c:pt idx="1060">
                  <c:v>0.64868055555555559</c:v>
                </c:pt>
                <c:pt idx="1061">
                  <c:v>0.64879629629629632</c:v>
                </c:pt>
                <c:pt idx="1062">
                  <c:v>0.64891203703703704</c:v>
                </c:pt>
                <c:pt idx="1063">
                  <c:v>0.64902777777777776</c:v>
                </c:pt>
                <c:pt idx="1064">
                  <c:v>0.64914351851851848</c:v>
                </c:pt>
                <c:pt idx="1065">
                  <c:v>0.64925925925925931</c:v>
                </c:pt>
                <c:pt idx="1066">
                  <c:v>0.64937500000000004</c:v>
                </c:pt>
                <c:pt idx="1067">
                  <c:v>0.64949074074074076</c:v>
                </c:pt>
                <c:pt idx="1068">
                  <c:v>0.64960648148148148</c:v>
                </c:pt>
                <c:pt idx="1069">
                  <c:v>0.6497222222222222</c:v>
                </c:pt>
                <c:pt idx="1070">
                  <c:v>0.64983796296296303</c:v>
                </c:pt>
                <c:pt idx="1071">
                  <c:v>0.64995370370370364</c:v>
                </c:pt>
                <c:pt idx="1072">
                  <c:v>0.65006944444444448</c:v>
                </c:pt>
                <c:pt idx="1073">
                  <c:v>0.6501851851851852</c:v>
                </c:pt>
                <c:pt idx="1074">
                  <c:v>0.65030092592592592</c:v>
                </c:pt>
                <c:pt idx="1075">
                  <c:v>0.65041666666666664</c:v>
                </c:pt>
                <c:pt idx="1076">
                  <c:v>0.65053240740740736</c:v>
                </c:pt>
                <c:pt idx="1077">
                  <c:v>0.6506481481481482</c:v>
                </c:pt>
                <c:pt idx="1078">
                  <c:v>0.65076388888888892</c:v>
                </c:pt>
                <c:pt idx="1079">
                  <c:v>0.65087962962962964</c:v>
                </c:pt>
                <c:pt idx="1080">
                  <c:v>0.65099537037037036</c:v>
                </c:pt>
                <c:pt idx="1081">
                  <c:v>0.65111111111111108</c:v>
                </c:pt>
                <c:pt idx="1082">
                  <c:v>0.65122685185185192</c:v>
                </c:pt>
                <c:pt idx="1083">
                  <c:v>0.65134259259259253</c:v>
                </c:pt>
                <c:pt idx="1084">
                  <c:v>0.65145833333333336</c:v>
                </c:pt>
                <c:pt idx="1085">
                  <c:v>0.65157407407407408</c:v>
                </c:pt>
                <c:pt idx="1086">
                  <c:v>0.65168981481481481</c:v>
                </c:pt>
                <c:pt idx="1087">
                  <c:v>0.65180555555555553</c:v>
                </c:pt>
                <c:pt idx="1088">
                  <c:v>0.65192129629629625</c:v>
                </c:pt>
                <c:pt idx="1089">
                  <c:v>0.65203703703703708</c:v>
                </c:pt>
                <c:pt idx="1090">
                  <c:v>0.6521527777777778</c:v>
                </c:pt>
                <c:pt idx="1091">
                  <c:v>0.65226851851851853</c:v>
                </c:pt>
                <c:pt idx="1092">
                  <c:v>0.65238425925925925</c:v>
                </c:pt>
                <c:pt idx="1093">
                  <c:v>0.65249999999999997</c:v>
                </c:pt>
                <c:pt idx="1094">
                  <c:v>0.6526157407407408</c:v>
                </c:pt>
                <c:pt idx="1095">
                  <c:v>0.65273148148148141</c:v>
                </c:pt>
                <c:pt idx="1096">
                  <c:v>0.65284722222222225</c:v>
                </c:pt>
                <c:pt idx="1097">
                  <c:v>0.65296296296296297</c:v>
                </c:pt>
                <c:pt idx="1098">
                  <c:v>0.65307870370370369</c:v>
                </c:pt>
                <c:pt idx="1099">
                  <c:v>0.65319444444444441</c:v>
                </c:pt>
                <c:pt idx="1100">
                  <c:v>0.65331018518518513</c:v>
                </c:pt>
                <c:pt idx="1101">
                  <c:v>0.65342592592592597</c:v>
                </c:pt>
                <c:pt idx="1102">
                  <c:v>0.65354166666666669</c:v>
                </c:pt>
                <c:pt idx="1103">
                  <c:v>0.65365740740740741</c:v>
                </c:pt>
                <c:pt idx="1104">
                  <c:v>0.65377314814814813</c:v>
                </c:pt>
                <c:pt idx="1105">
                  <c:v>0.65388888888888885</c:v>
                </c:pt>
                <c:pt idx="1106">
                  <c:v>0.65400462962962969</c:v>
                </c:pt>
                <c:pt idx="1107">
                  <c:v>0.6541203703703703</c:v>
                </c:pt>
                <c:pt idx="1108">
                  <c:v>0.65423611111111113</c:v>
                </c:pt>
                <c:pt idx="1109">
                  <c:v>0.65435185185185185</c:v>
                </c:pt>
                <c:pt idx="1110">
                  <c:v>0.65446759259259257</c:v>
                </c:pt>
                <c:pt idx="1111">
                  <c:v>0.65458333333333341</c:v>
                </c:pt>
                <c:pt idx="1112">
                  <c:v>0.65469907407407402</c:v>
                </c:pt>
                <c:pt idx="1113">
                  <c:v>0.65481481481481485</c:v>
                </c:pt>
                <c:pt idx="1114">
                  <c:v>0.65493055555555557</c:v>
                </c:pt>
                <c:pt idx="1115">
                  <c:v>0.65504629629629629</c:v>
                </c:pt>
                <c:pt idx="1116">
                  <c:v>0.65516203703703701</c:v>
                </c:pt>
                <c:pt idx="1117">
                  <c:v>0.65527777777777774</c:v>
                </c:pt>
                <c:pt idx="1118">
                  <c:v>0.65539351851851857</c:v>
                </c:pt>
                <c:pt idx="1119">
                  <c:v>0.65550925925925929</c:v>
                </c:pt>
                <c:pt idx="1120">
                  <c:v>0.65562500000000001</c:v>
                </c:pt>
                <c:pt idx="1121">
                  <c:v>0.65574074074074074</c:v>
                </c:pt>
                <c:pt idx="1122">
                  <c:v>0.65585648148148146</c:v>
                </c:pt>
                <c:pt idx="1123">
                  <c:v>0.65597222222222229</c:v>
                </c:pt>
                <c:pt idx="1124">
                  <c:v>0.6560879629629629</c:v>
                </c:pt>
                <c:pt idx="1125">
                  <c:v>0.65620370370370373</c:v>
                </c:pt>
                <c:pt idx="1126">
                  <c:v>0.65631944444444446</c:v>
                </c:pt>
                <c:pt idx="1127">
                  <c:v>0.65643518518518518</c:v>
                </c:pt>
                <c:pt idx="1128">
                  <c:v>0.6565509259259259</c:v>
                </c:pt>
                <c:pt idx="1129">
                  <c:v>0.65666666666666662</c:v>
                </c:pt>
                <c:pt idx="1130">
                  <c:v>0.65678240740740745</c:v>
                </c:pt>
                <c:pt idx="1131">
                  <c:v>0.65689814814814818</c:v>
                </c:pt>
                <c:pt idx="1132">
                  <c:v>0.6570138888888889</c:v>
                </c:pt>
                <c:pt idx="1133">
                  <c:v>0.65712962962962962</c:v>
                </c:pt>
                <c:pt idx="1134">
                  <c:v>0.65724537037037034</c:v>
                </c:pt>
                <c:pt idx="1135">
                  <c:v>0.65736111111111117</c:v>
                </c:pt>
                <c:pt idx="1136">
                  <c:v>0.65747685185185178</c:v>
                </c:pt>
                <c:pt idx="1137">
                  <c:v>0.65759259259259262</c:v>
                </c:pt>
                <c:pt idx="1138">
                  <c:v>0.65770833333333334</c:v>
                </c:pt>
                <c:pt idx="1139">
                  <c:v>0.65782407407407406</c:v>
                </c:pt>
                <c:pt idx="1140">
                  <c:v>0.65793981481481478</c:v>
                </c:pt>
                <c:pt idx="1141">
                  <c:v>0.6580555555555555</c:v>
                </c:pt>
                <c:pt idx="1142">
                  <c:v>0.65817129629629634</c:v>
                </c:pt>
                <c:pt idx="1143">
                  <c:v>0.65828703703703706</c:v>
                </c:pt>
                <c:pt idx="1144">
                  <c:v>0.65840277777777778</c:v>
                </c:pt>
                <c:pt idx="1145">
                  <c:v>0.6585185185185185</c:v>
                </c:pt>
                <c:pt idx="1146">
                  <c:v>0.65863425925925922</c:v>
                </c:pt>
                <c:pt idx="1147">
                  <c:v>0.65875000000000006</c:v>
                </c:pt>
                <c:pt idx="1148">
                  <c:v>0.65886574074074067</c:v>
                </c:pt>
                <c:pt idx="1149">
                  <c:v>0.6589814814814815</c:v>
                </c:pt>
                <c:pt idx="1150">
                  <c:v>0.65909722222222222</c:v>
                </c:pt>
                <c:pt idx="1151">
                  <c:v>0.65921296296296295</c:v>
                </c:pt>
                <c:pt idx="1152">
                  <c:v>0.65932870370370367</c:v>
                </c:pt>
                <c:pt idx="1153">
                  <c:v>0.65944444444444439</c:v>
                </c:pt>
                <c:pt idx="1154">
                  <c:v>0.65956018518518522</c:v>
                </c:pt>
                <c:pt idx="1155">
                  <c:v>0.65967592592592594</c:v>
                </c:pt>
                <c:pt idx="1156">
                  <c:v>0.65979166666666667</c:v>
                </c:pt>
                <c:pt idx="1157">
                  <c:v>0.65990740740740739</c:v>
                </c:pt>
                <c:pt idx="1158">
                  <c:v>0.66002314814814811</c:v>
                </c:pt>
                <c:pt idx="1159">
                  <c:v>0.66013888888888894</c:v>
                </c:pt>
                <c:pt idx="1160">
                  <c:v>0.66025462962962966</c:v>
                </c:pt>
                <c:pt idx="1161">
                  <c:v>0.66037037037037039</c:v>
                </c:pt>
                <c:pt idx="1162">
                  <c:v>0.66048611111111111</c:v>
                </c:pt>
                <c:pt idx="1163">
                  <c:v>0.66060185185185183</c:v>
                </c:pt>
                <c:pt idx="1164">
                  <c:v>0.66071759259259266</c:v>
                </c:pt>
                <c:pt idx="1165">
                  <c:v>0.66083333333333327</c:v>
                </c:pt>
                <c:pt idx="1166">
                  <c:v>0.66094907407407411</c:v>
                </c:pt>
                <c:pt idx="1167">
                  <c:v>0.66106481481481483</c:v>
                </c:pt>
                <c:pt idx="1168">
                  <c:v>0.66118055555555555</c:v>
                </c:pt>
                <c:pt idx="1169">
                  <c:v>0.66129629629629627</c:v>
                </c:pt>
                <c:pt idx="1170">
                  <c:v>0.66141203703703699</c:v>
                </c:pt>
                <c:pt idx="1171">
                  <c:v>0.66152777777777783</c:v>
                </c:pt>
                <c:pt idx="1172">
                  <c:v>0.66164351851851855</c:v>
                </c:pt>
                <c:pt idx="1173">
                  <c:v>0.66175925925925927</c:v>
                </c:pt>
                <c:pt idx="1174">
                  <c:v>0.66187499999999999</c:v>
                </c:pt>
                <c:pt idx="1175">
                  <c:v>0.66199074074074071</c:v>
                </c:pt>
                <c:pt idx="1176">
                  <c:v>0.66210648148148155</c:v>
                </c:pt>
                <c:pt idx="1177">
                  <c:v>0.66222222222222216</c:v>
                </c:pt>
                <c:pt idx="1178">
                  <c:v>0.66233796296296299</c:v>
                </c:pt>
                <c:pt idx="1179">
                  <c:v>0.66245370370370371</c:v>
                </c:pt>
                <c:pt idx="1180">
                  <c:v>0.66256944444444443</c:v>
                </c:pt>
                <c:pt idx="1181">
                  <c:v>0.66268518518518515</c:v>
                </c:pt>
                <c:pt idx="1182">
                  <c:v>0.66280092592592588</c:v>
                </c:pt>
                <c:pt idx="1183">
                  <c:v>0.66291666666666671</c:v>
                </c:pt>
                <c:pt idx="1184">
                  <c:v>0.66303240740740743</c:v>
                </c:pt>
                <c:pt idx="1185">
                  <c:v>0.66314814814814815</c:v>
                </c:pt>
                <c:pt idx="1186">
                  <c:v>0.66326388888888888</c:v>
                </c:pt>
                <c:pt idx="1187">
                  <c:v>0.6633796296296296</c:v>
                </c:pt>
                <c:pt idx="1188">
                  <c:v>0.66349537037037043</c:v>
                </c:pt>
                <c:pt idx="1189">
                  <c:v>0.66361111111111104</c:v>
                </c:pt>
                <c:pt idx="1190">
                  <c:v>0.66372685185185187</c:v>
                </c:pt>
                <c:pt idx="1191">
                  <c:v>0.6638425925925926</c:v>
                </c:pt>
                <c:pt idx="1192">
                  <c:v>0.66395833333333332</c:v>
                </c:pt>
                <c:pt idx="1193">
                  <c:v>0.66407407407407404</c:v>
                </c:pt>
                <c:pt idx="1194">
                  <c:v>0.66418981481481476</c:v>
                </c:pt>
                <c:pt idx="1195">
                  <c:v>0.66430555555555559</c:v>
                </c:pt>
                <c:pt idx="1196">
                  <c:v>0.66442129629629632</c:v>
                </c:pt>
                <c:pt idx="1197">
                  <c:v>0.66453703703703704</c:v>
                </c:pt>
                <c:pt idx="1198">
                  <c:v>0.66465277777777776</c:v>
                </c:pt>
                <c:pt idx="1199">
                  <c:v>0.66476851851851848</c:v>
                </c:pt>
                <c:pt idx="1200">
                  <c:v>0.66488425925925931</c:v>
                </c:pt>
                <c:pt idx="1201">
                  <c:v>0.66500000000000004</c:v>
                </c:pt>
                <c:pt idx="1202">
                  <c:v>0.66511574074074076</c:v>
                </c:pt>
                <c:pt idx="1203">
                  <c:v>0.66523148148148148</c:v>
                </c:pt>
                <c:pt idx="1204">
                  <c:v>0.6653472222222222</c:v>
                </c:pt>
                <c:pt idx="1205">
                  <c:v>0.66546296296296303</c:v>
                </c:pt>
                <c:pt idx="1206">
                  <c:v>0.66557870370370364</c:v>
                </c:pt>
                <c:pt idx="1207">
                  <c:v>0.66569444444444448</c:v>
                </c:pt>
                <c:pt idx="1208">
                  <c:v>0.6658101851851852</c:v>
                </c:pt>
                <c:pt idx="1209">
                  <c:v>0.66592592592592592</c:v>
                </c:pt>
                <c:pt idx="1210">
                  <c:v>0.66604166666666664</c:v>
                </c:pt>
                <c:pt idx="1211">
                  <c:v>0.66615740740740736</c:v>
                </c:pt>
                <c:pt idx="1212">
                  <c:v>0.6662731481481482</c:v>
                </c:pt>
                <c:pt idx="1213">
                  <c:v>0.66638888888888892</c:v>
                </c:pt>
                <c:pt idx="1214">
                  <c:v>0.66650462962962964</c:v>
                </c:pt>
                <c:pt idx="1215">
                  <c:v>0.66662037037037036</c:v>
                </c:pt>
                <c:pt idx="1216">
                  <c:v>0.66673611111111108</c:v>
                </c:pt>
                <c:pt idx="1217">
                  <c:v>0.66685185185185192</c:v>
                </c:pt>
                <c:pt idx="1218">
                  <c:v>0.66696759259259253</c:v>
                </c:pt>
                <c:pt idx="1219">
                  <c:v>0.66708333333333336</c:v>
                </c:pt>
                <c:pt idx="1220">
                  <c:v>0.66719907407407408</c:v>
                </c:pt>
                <c:pt idx="1221">
                  <c:v>0.66731481481481481</c:v>
                </c:pt>
                <c:pt idx="1222">
                  <c:v>0.66743055555555564</c:v>
                </c:pt>
                <c:pt idx="1223">
                  <c:v>0.66754629629629625</c:v>
                </c:pt>
                <c:pt idx="1224">
                  <c:v>0.66766203703703697</c:v>
                </c:pt>
                <c:pt idx="1225">
                  <c:v>0.6677777777777778</c:v>
                </c:pt>
                <c:pt idx="1226">
                  <c:v>0.66789351851851853</c:v>
                </c:pt>
                <c:pt idx="1227">
                  <c:v>0.66800925925925936</c:v>
                </c:pt>
                <c:pt idx="1228">
                  <c:v>0.66812499999999997</c:v>
                </c:pt>
                <c:pt idx="1229">
                  <c:v>0.66824074074074069</c:v>
                </c:pt>
                <c:pt idx="1230">
                  <c:v>0.66835648148148152</c:v>
                </c:pt>
                <c:pt idx="1231">
                  <c:v>0.66847222222222225</c:v>
                </c:pt>
                <c:pt idx="1232">
                  <c:v>0.66858796296296286</c:v>
                </c:pt>
                <c:pt idx="1233">
                  <c:v>0.66870370370370369</c:v>
                </c:pt>
                <c:pt idx="1234">
                  <c:v>0.66881944444444441</c:v>
                </c:pt>
                <c:pt idx="1235">
                  <c:v>0.66893518518518524</c:v>
                </c:pt>
                <c:pt idx="1236">
                  <c:v>0.66905092592592597</c:v>
                </c:pt>
                <c:pt idx="1237">
                  <c:v>0.66916666666666658</c:v>
                </c:pt>
                <c:pt idx="1238">
                  <c:v>0.66928240740740741</c:v>
                </c:pt>
                <c:pt idx="1239">
                  <c:v>0.66939814814814813</c:v>
                </c:pt>
                <c:pt idx="1240">
                  <c:v>0.66951388888888885</c:v>
                </c:pt>
                <c:pt idx="1241">
                  <c:v>0.66962962962962969</c:v>
                </c:pt>
                <c:pt idx="1242">
                  <c:v>0.6697453703703703</c:v>
                </c:pt>
                <c:pt idx="1243">
                  <c:v>0.66986111111111113</c:v>
                </c:pt>
                <c:pt idx="1244">
                  <c:v>0.66997685185185185</c:v>
                </c:pt>
                <c:pt idx="1245">
                  <c:v>0.67009259259259257</c:v>
                </c:pt>
                <c:pt idx="1246">
                  <c:v>0.67020833333333341</c:v>
                </c:pt>
                <c:pt idx="1247">
                  <c:v>0.67032407407407402</c:v>
                </c:pt>
                <c:pt idx="1248">
                  <c:v>0.67043981481481485</c:v>
                </c:pt>
                <c:pt idx="1249">
                  <c:v>0.67055555555555557</c:v>
                </c:pt>
                <c:pt idx="1250">
                  <c:v>0.67067129629629629</c:v>
                </c:pt>
                <c:pt idx="1251">
                  <c:v>0.67078703703703713</c:v>
                </c:pt>
                <c:pt idx="1252">
                  <c:v>0.67090277777777774</c:v>
                </c:pt>
                <c:pt idx="1253">
                  <c:v>0.67101851851851846</c:v>
                </c:pt>
                <c:pt idx="1254">
                  <c:v>0.67113425925925929</c:v>
                </c:pt>
                <c:pt idx="1255">
                  <c:v>0.67125000000000001</c:v>
                </c:pt>
                <c:pt idx="1256">
                  <c:v>0.67136574074074085</c:v>
                </c:pt>
                <c:pt idx="1257">
                  <c:v>0.67148148148148146</c:v>
                </c:pt>
                <c:pt idx="1258">
                  <c:v>0.67159722222222218</c:v>
                </c:pt>
                <c:pt idx="1259">
                  <c:v>0.67171296296296301</c:v>
                </c:pt>
                <c:pt idx="1260">
                  <c:v>0.67182870370370373</c:v>
                </c:pt>
                <c:pt idx="1261">
                  <c:v>0.67194444444444434</c:v>
                </c:pt>
                <c:pt idx="1262">
                  <c:v>0.67206018518518518</c:v>
                </c:pt>
                <c:pt idx="1263">
                  <c:v>0.6721759259259259</c:v>
                </c:pt>
                <c:pt idx="1264">
                  <c:v>0.67229166666666673</c:v>
                </c:pt>
                <c:pt idx="1265">
                  <c:v>0.67240740740740745</c:v>
                </c:pt>
                <c:pt idx="1266">
                  <c:v>0.67252314814814806</c:v>
                </c:pt>
                <c:pt idx="1267">
                  <c:v>0.6726388888888889</c:v>
                </c:pt>
                <c:pt idx="1268">
                  <c:v>0.67275462962962962</c:v>
                </c:pt>
                <c:pt idx="1269">
                  <c:v>0.67287037037037034</c:v>
                </c:pt>
                <c:pt idx="1270">
                  <c:v>0.67298611111111117</c:v>
                </c:pt>
                <c:pt idx="1271">
                  <c:v>0.67310185185185178</c:v>
                </c:pt>
                <c:pt idx="1272">
                  <c:v>0.67321759259259262</c:v>
                </c:pt>
                <c:pt idx="1273">
                  <c:v>0.67333333333333334</c:v>
                </c:pt>
                <c:pt idx="1274">
                  <c:v>0.67344907407407406</c:v>
                </c:pt>
                <c:pt idx="1275">
                  <c:v>0.67356481481481489</c:v>
                </c:pt>
                <c:pt idx="1276">
                  <c:v>0.6736805555555555</c:v>
                </c:pt>
                <c:pt idx="1277">
                  <c:v>0.67379629629629623</c:v>
                </c:pt>
                <c:pt idx="1278">
                  <c:v>0.67391203703703706</c:v>
                </c:pt>
                <c:pt idx="1279">
                  <c:v>0.67402777777777778</c:v>
                </c:pt>
                <c:pt idx="1280">
                  <c:v>0.67414351851851861</c:v>
                </c:pt>
                <c:pt idx="1281">
                  <c:v>0.67425925925925922</c:v>
                </c:pt>
                <c:pt idx="1282">
                  <c:v>0.67437499999999995</c:v>
                </c:pt>
                <c:pt idx="1283">
                  <c:v>0.67449074074074078</c:v>
                </c:pt>
                <c:pt idx="1284">
                  <c:v>0.6746064814814815</c:v>
                </c:pt>
                <c:pt idx="1285">
                  <c:v>0.67472222222222211</c:v>
                </c:pt>
                <c:pt idx="1286">
                  <c:v>0.67483796296296295</c:v>
                </c:pt>
                <c:pt idx="1287">
                  <c:v>0.67495370370370367</c:v>
                </c:pt>
                <c:pt idx="1288">
                  <c:v>0.6750694444444445</c:v>
                </c:pt>
                <c:pt idx="1289">
                  <c:v>0.67518518518518522</c:v>
                </c:pt>
                <c:pt idx="1290">
                  <c:v>0.67530092592592583</c:v>
                </c:pt>
                <c:pt idx="1291">
                  <c:v>0.67541666666666667</c:v>
                </c:pt>
                <c:pt idx="1292">
                  <c:v>0.67553240740740739</c:v>
                </c:pt>
                <c:pt idx="1293">
                  <c:v>0.67564814814814822</c:v>
                </c:pt>
                <c:pt idx="1294">
                  <c:v>0.67576388888888894</c:v>
                </c:pt>
                <c:pt idx="1295">
                  <c:v>0.67587962962962955</c:v>
                </c:pt>
                <c:pt idx="1296">
                  <c:v>0.67599537037037039</c:v>
                </c:pt>
                <c:pt idx="1297">
                  <c:v>0.67611111111111111</c:v>
                </c:pt>
                <c:pt idx="1298">
                  <c:v>0.67622685185185183</c:v>
                </c:pt>
                <c:pt idx="1299">
                  <c:v>0.67634259259259266</c:v>
                </c:pt>
                <c:pt idx="1300">
                  <c:v>0.67645833333333327</c:v>
                </c:pt>
                <c:pt idx="1301">
                  <c:v>0.67657407407407411</c:v>
                </c:pt>
                <c:pt idx="1302">
                  <c:v>0.67668981481481483</c:v>
                </c:pt>
                <c:pt idx="1303">
                  <c:v>0.67680555555555555</c:v>
                </c:pt>
                <c:pt idx="1304">
                  <c:v>0.67692129629629638</c:v>
                </c:pt>
                <c:pt idx="1305">
                  <c:v>0.67703703703703699</c:v>
                </c:pt>
                <c:pt idx="1306">
                  <c:v>0.67715277777777771</c:v>
                </c:pt>
                <c:pt idx="1307">
                  <c:v>0.67726851851851855</c:v>
                </c:pt>
                <c:pt idx="1308">
                  <c:v>0.67738425925925927</c:v>
                </c:pt>
                <c:pt idx="1309">
                  <c:v>0.6775000000000001</c:v>
                </c:pt>
                <c:pt idx="1310">
                  <c:v>0.67761574074074071</c:v>
                </c:pt>
                <c:pt idx="1311">
                  <c:v>0.67773148148148143</c:v>
                </c:pt>
                <c:pt idx="1312">
                  <c:v>0.67784722222222227</c:v>
                </c:pt>
                <c:pt idx="1313">
                  <c:v>0.67796296296296299</c:v>
                </c:pt>
                <c:pt idx="1314">
                  <c:v>0.6780787037037036</c:v>
                </c:pt>
                <c:pt idx="1315">
                  <c:v>0.67819444444444443</c:v>
                </c:pt>
                <c:pt idx="1316">
                  <c:v>0.67831018518518515</c:v>
                </c:pt>
                <c:pt idx="1317">
                  <c:v>0.67842592592592599</c:v>
                </c:pt>
                <c:pt idx="1318">
                  <c:v>0.67854166666666671</c:v>
                </c:pt>
                <c:pt idx="1319">
                  <c:v>0.67865740740740732</c:v>
                </c:pt>
                <c:pt idx="1320">
                  <c:v>0.67877314814814815</c:v>
                </c:pt>
                <c:pt idx="1321">
                  <c:v>0.67888888888888888</c:v>
                </c:pt>
                <c:pt idx="1322">
                  <c:v>0.6790046296296296</c:v>
                </c:pt>
                <c:pt idx="1323">
                  <c:v>0.67912037037037043</c:v>
                </c:pt>
                <c:pt idx="1324">
                  <c:v>0.67923611111111104</c:v>
                </c:pt>
                <c:pt idx="1325">
                  <c:v>0.67935185185185187</c:v>
                </c:pt>
                <c:pt idx="1326">
                  <c:v>0.6794675925925926</c:v>
                </c:pt>
                <c:pt idx="1327">
                  <c:v>0.67958333333333332</c:v>
                </c:pt>
                <c:pt idx="1328">
                  <c:v>0.67969907407407415</c:v>
                </c:pt>
                <c:pt idx="1329">
                  <c:v>0.67981481481481476</c:v>
                </c:pt>
                <c:pt idx="1330">
                  <c:v>0.67993055555555559</c:v>
                </c:pt>
                <c:pt idx="1331">
                  <c:v>0.68004629629629632</c:v>
                </c:pt>
                <c:pt idx="1332">
                  <c:v>0.68016203703703704</c:v>
                </c:pt>
                <c:pt idx="1333">
                  <c:v>0.68027777777777787</c:v>
                </c:pt>
                <c:pt idx="1334">
                  <c:v>0.68039351851851848</c:v>
                </c:pt>
                <c:pt idx="1335">
                  <c:v>0.6805092592592592</c:v>
                </c:pt>
                <c:pt idx="1336">
                  <c:v>0.68062500000000004</c:v>
                </c:pt>
                <c:pt idx="1337">
                  <c:v>0.68074074074074076</c:v>
                </c:pt>
                <c:pt idx="1338">
                  <c:v>0.68085648148148159</c:v>
                </c:pt>
                <c:pt idx="1339">
                  <c:v>0.6809722222222222</c:v>
                </c:pt>
                <c:pt idx="1340">
                  <c:v>0.68108796296296292</c:v>
                </c:pt>
                <c:pt idx="1341">
                  <c:v>0.68120370370370376</c:v>
                </c:pt>
                <c:pt idx="1342">
                  <c:v>0.68131944444444448</c:v>
                </c:pt>
                <c:pt idx="1343">
                  <c:v>0.68143518518518509</c:v>
                </c:pt>
                <c:pt idx="1344">
                  <c:v>0.68155092592592592</c:v>
                </c:pt>
                <c:pt idx="1345">
                  <c:v>0.68166666666666664</c:v>
                </c:pt>
                <c:pt idx="1346">
                  <c:v>0.68178240740740748</c:v>
                </c:pt>
                <c:pt idx="1347">
                  <c:v>0.6818981481481482</c:v>
                </c:pt>
                <c:pt idx="1348">
                  <c:v>0.68201388888888881</c:v>
                </c:pt>
                <c:pt idx="1349">
                  <c:v>0.68212962962962964</c:v>
                </c:pt>
                <c:pt idx="1350">
                  <c:v>0.68224537037037036</c:v>
                </c:pt>
                <c:pt idx="1351">
                  <c:v>0.68236111111111108</c:v>
                </c:pt>
                <c:pt idx="1352">
                  <c:v>0.68247685185185192</c:v>
                </c:pt>
                <c:pt idx="1353">
                  <c:v>0.68259259259259253</c:v>
                </c:pt>
                <c:pt idx="1354">
                  <c:v>0.68270833333333336</c:v>
                </c:pt>
                <c:pt idx="1355">
                  <c:v>0.68282407407407408</c:v>
                </c:pt>
                <c:pt idx="1356">
                  <c:v>0.68293981481481481</c:v>
                </c:pt>
                <c:pt idx="1357">
                  <c:v>0.68305555555555564</c:v>
                </c:pt>
                <c:pt idx="1358">
                  <c:v>0.68317129629629625</c:v>
                </c:pt>
                <c:pt idx="1359">
                  <c:v>0.68328703703703697</c:v>
                </c:pt>
                <c:pt idx="1360">
                  <c:v>0.6834027777777778</c:v>
                </c:pt>
                <c:pt idx="1361">
                  <c:v>0.68351851851851853</c:v>
                </c:pt>
                <c:pt idx="1362">
                  <c:v>0.68363425925925936</c:v>
                </c:pt>
                <c:pt idx="1363">
                  <c:v>0.68374999999999997</c:v>
                </c:pt>
                <c:pt idx="1364">
                  <c:v>0.68386574074074069</c:v>
                </c:pt>
                <c:pt idx="1365">
                  <c:v>0.68398148148148152</c:v>
                </c:pt>
                <c:pt idx="1366">
                  <c:v>0.68409722222222225</c:v>
                </c:pt>
                <c:pt idx="1367">
                  <c:v>0.68421296296296286</c:v>
                </c:pt>
                <c:pt idx="1368">
                  <c:v>0.68432870370370369</c:v>
                </c:pt>
                <c:pt idx="1369">
                  <c:v>0.68444444444444441</c:v>
                </c:pt>
                <c:pt idx="1370">
                  <c:v>0.68456018518518524</c:v>
                </c:pt>
                <c:pt idx="1371">
                  <c:v>0.68467592592592597</c:v>
                </c:pt>
                <c:pt idx="1372">
                  <c:v>0.68479166666666658</c:v>
                </c:pt>
                <c:pt idx="1373">
                  <c:v>0.68490740740740741</c:v>
                </c:pt>
                <c:pt idx="1374">
                  <c:v>0.68502314814814813</c:v>
                </c:pt>
                <c:pt idx="1375">
                  <c:v>0.68513888888888896</c:v>
                </c:pt>
                <c:pt idx="1376">
                  <c:v>0.68525462962962969</c:v>
                </c:pt>
                <c:pt idx="1377">
                  <c:v>0.6853703703703703</c:v>
                </c:pt>
                <c:pt idx="1378">
                  <c:v>0.68548611111111113</c:v>
                </c:pt>
                <c:pt idx="1379">
                  <c:v>0.68560185185185185</c:v>
                </c:pt>
                <c:pt idx="1380">
                  <c:v>0.68571759259259257</c:v>
                </c:pt>
                <c:pt idx="1381">
                  <c:v>0.68583333333333341</c:v>
                </c:pt>
                <c:pt idx="1382">
                  <c:v>0.68594907407407402</c:v>
                </c:pt>
                <c:pt idx="1383">
                  <c:v>0.68606481481481485</c:v>
                </c:pt>
                <c:pt idx="1384">
                  <c:v>0.68618055555555557</c:v>
                </c:pt>
                <c:pt idx="1385">
                  <c:v>0.68629629629629629</c:v>
                </c:pt>
                <c:pt idx="1386">
                  <c:v>0.68641203703703713</c:v>
                </c:pt>
                <c:pt idx="1387">
                  <c:v>0.68652777777777774</c:v>
                </c:pt>
                <c:pt idx="1388">
                  <c:v>0.68664351851851846</c:v>
                </c:pt>
                <c:pt idx="1389">
                  <c:v>0.68675925925925929</c:v>
                </c:pt>
                <c:pt idx="1390">
                  <c:v>0.68687500000000001</c:v>
                </c:pt>
                <c:pt idx="1391">
                  <c:v>0.68699074074074085</c:v>
                </c:pt>
                <c:pt idx="1392">
                  <c:v>0.68710648148148146</c:v>
                </c:pt>
                <c:pt idx="1393">
                  <c:v>0.68722222222222218</c:v>
                </c:pt>
                <c:pt idx="1394">
                  <c:v>0.68733796296296301</c:v>
                </c:pt>
                <c:pt idx="1395">
                  <c:v>0.68745370370370373</c:v>
                </c:pt>
                <c:pt idx="1396">
                  <c:v>0.68756944444444434</c:v>
                </c:pt>
                <c:pt idx="1397">
                  <c:v>0.68768518518518518</c:v>
                </c:pt>
                <c:pt idx="1398">
                  <c:v>0.6878009259259259</c:v>
                </c:pt>
                <c:pt idx="1399">
                  <c:v>0.68791666666666673</c:v>
                </c:pt>
                <c:pt idx="1400">
                  <c:v>0.68803240740740745</c:v>
                </c:pt>
                <c:pt idx="1401">
                  <c:v>0.68814814814814806</c:v>
                </c:pt>
                <c:pt idx="1402">
                  <c:v>0.6882638888888889</c:v>
                </c:pt>
                <c:pt idx="1403">
                  <c:v>0.68837962962962962</c:v>
                </c:pt>
                <c:pt idx="1404">
                  <c:v>0.68849537037037034</c:v>
                </c:pt>
                <c:pt idx="1405">
                  <c:v>0.68861111111111117</c:v>
                </c:pt>
                <c:pt idx="1406">
                  <c:v>0.68872685185185178</c:v>
                </c:pt>
                <c:pt idx="1407">
                  <c:v>0.68884259259259262</c:v>
                </c:pt>
                <c:pt idx="1408">
                  <c:v>0.68895833333333334</c:v>
                </c:pt>
                <c:pt idx="1409">
                  <c:v>0.68907407407407406</c:v>
                </c:pt>
                <c:pt idx="1410">
                  <c:v>0.68918981481481489</c:v>
                </c:pt>
                <c:pt idx="1411">
                  <c:v>0.6893055555555555</c:v>
                </c:pt>
                <c:pt idx="1412">
                  <c:v>0.68942129629629623</c:v>
                </c:pt>
                <c:pt idx="1413">
                  <c:v>0.68953703703703706</c:v>
                </c:pt>
                <c:pt idx="1414">
                  <c:v>0.68965277777777778</c:v>
                </c:pt>
                <c:pt idx="1415">
                  <c:v>0.68976851851851861</c:v>
                </c:pt>
                <c:pt idx="1416">
                  <c:v>0.68988425925925922</c:v>
                </c:pt>
                <c:pt idx="1417">
                  <c:v>0.69</c:v>
                </c:pt>
                <c:pt idx="1418">
                  <c:v>0.69011574074074078</c:v>
                </c:pt>
                <c:pt idx="1419">
                  <c:v>0.6902314814814815</c:v>
                </c:pt>
                <c:pt idx="1420">
                  <c:v>0.69034722222222233</c:v>
                </c:pt>
                <c:pt idx="1421">
                  <c:v>0.69046296296296295</c:v>
                </c:pt>
                <c:pt idx="1422">
                  <c:v>0.69057870370370367</c:v>
                </c:pt>
                <c:pt idx="1423">
                  <c:v>0.6906944444444445</c:v>
                </c:pt>
                <c:pt idx="1424">
                  <c:v>0.69081018518518522</c:v>
                </c:pt>
                <c:pt idx="1425">
                  <c:v>0.69092592592592583</c:v>
                </c:pt>
                <c:pt idx="1426">
                  <c:v>0.69104166666666667</c:v>
                </c:pt>
                <c:pt idx="1427">
                  <c:v>0.69115740740740739</c:v>
                </c:pt>
                <c:pt idx="1428">
                  <c:v>0.69127314814814811</c:v>
                </c:pt>
                <c:pt idx="1429">
                  <c:v>0.69138888888888894</c:v>
                </c:pt>
                <c:pt idx="1430">
                  <c:v>0.69150462962962955</c:v>
                </c:pt>
                <c:pt idx="1431">
                  <c:v>0.69162037037037039</c:v>
                </c:pt>
                <c:pt idx="1432">
                  <c:v>0.69173611111111111</c:v>
                </c:pt>
                <c:pt idx="1433">
                  <c:v>0.69185185185185183</c:v>
                </c:pt>
                <c:pt idx="1434">
                  <c:v>0.69196759259259266</c:v>
                </c:pt>
                <c:pt idx="1435">
                  <c:v>0.69208333333333327</c:v>
                </c:pt>
                <c:pt idx="1436">
                  <c:v>0.69219907407407411</c:v>
                </c:pt>
                <c:pt idx="1437">
                  <c:v>0.69231481481481483</c:v>
                </c:pt>
                <c:pt idx="1438">
                  <c:v>0.69243055555555555</c:v>
                </c:pt>
                <c:pt idx="1439">
                  <c:v>0.69254629629629638</c:v>
                </c:pt>
                <c:pt idx="1440">
                  <c:v>0.69266203703703699</c:v>
                </c:pt>
                <c:pt idx="1441">
                  <c:v>0.69277777777777771</c:v>
                </c:pt>
                <c:pt idx="1442">
                  <c:v>0.69289351851851855</c:v>
                </c:pt>
                <c:pt idx="1443">
                  <c:v>0.69300925925925927</c:v>
                </c:pt>
                <c:pt idx="1444">
                  <c:v>0.6931250000000001</c:v>
                </c:pt>
                <c:pt idx="1445">
                  <c:v>0.69324074074074071</c:v>
                </c:pt>
                <c:pt idx="1446">
                  <c:v>0.69335648148148143</c:v>
                </c:pt>
                <c:pt idx="1447">
                  <c:v>0.69347222222222227</c:v>
                </c:pt>
                <c:pt idx="1448">
                  <c:v>0.69358796296296299</c:v>
                </c:pt>
                <c:pt idx="1449">
                  <c:v>0.6937037037037036</c:v>
                </c:pt>
                <c:pt idx="1450">
                  <c:v>0.69381944444444443</c:v>
                </c:pt>
                <c:pt idx="1451">
                  <c:v>0.69393518518518515</c:v>
                </c:pt>
                <c:pt idx="1452">
                  <c:v>0.69405092592592599</c:v>
                </c:pt>
                <c:pt idx="1453">
                  <c:v>0.69416666666666671</c:v>
                </c:pt>
                <c:pt idx="1454">
                  <c:v>0.69428240740740732</c:v>
                </c:pt>
                <c:pt idx="1455">
                  <c:v>0.69439814814814815</c:v>
                </c:pt>
                <c:pt idx="1456">
                  <c:v>0.69451388888888888</c:v>
                </c:pt>
                <c:pt idx="1457">
                  <c:v>0.6946296296296296</c:v>
                </c:pt>
                <c:pt idx="1458">
                  <c:v>0.69474537037037043</c:v>
                </c:pt>
                <c:pt idx="1459">
                  <c:v>0.69486111111111104</c:v>
                </c:pt>
                <c:pt idx="1460">
                  <c:v>0.69497685185185187</c:v>
                </c:pt>
                <c:pt idx="1461">
                  <c:v>0.6950925925925926</c:v>
                </c:pt>
                <c:pt idx="1462">
                  <c:v>0.69520833333333332</c:v>
                </c:pt>
                <c:pt idx="1463">
                  <c:v>0.69532407407407415</c:v>
                </c:pt>
                <c:pt idx="1464">
                  <c:v>0.69543981481481476</c:v>
                </c:pt>
                <c:pt idx="1465">
                  <c:v>0.69555555555555559</c:v>
                </c:pt>
                <c:pt idx="1466">
                  <c:v>0.69567129629629632</c:v>
                </c:pt>
                <c:pt idx="1467">
                  <c:v>0.69578703703703704</c:v>
                </c:pt>
                <c:pt idx="1468">
                  <c:v>0.69590277777777787</c:v>
                </c:pt>
                <c:pt idx="1469">
                  <c:v>0.69601851851851848</c:v>
                </c:pt>
                <c:pt idx="1470">
                  <c:v>0.6961342592592592</c:v>
                </c:pt>
                <c:pt idx="1471">
                  <c:v>0.69625000000000004</c:v>
                </c:pt>
                <c:pt idx="1472">
                  <c:v>0.69636574074074076</c:v>
                </c:pt>
                <c:pt idx="1473">
                  <c:v>0.69648148148148137</c:v>
                </c:pt>
                <c:pt idx="1474">
                  <c:v>0.6965972222222222</c:v>
                </c:pt>
                <c:pt idx="1475">
                  <c:v>0.69671296296296292</c:v>
                </c:pt>
                <c:pt idx="1476">
                  <c:v>0.69682870370370376</c:v>
                </c:pt>
                <c:pt idx="1477">
                  <c:v>0.69694444444444448</c:v>
                </c:pt>
                <c:pt idx="1478">
                  <c:v>0.69706018518518509</c:v>
                </c:pt>
                <c:pt idx="1479">
                  <c:v>0.69717592592592592</c:v>
                </c:pt>
                <c:pt idx="1480">
                  <c:v>0.69729166666666664</c:v>
                </c:pt>
                <c:pt idx="1481">
                  <c:v>0.69740740740740748</c:v>
                </c:pt>
                <c:pt idx="1482">
                  <c:v>0.6975231481481482</c:v>
                </c:pt>
                <c:pt idx="1483">
                  <c:v>0.69763888888888881</c:v>
                </c:pt>
                <c:pt idx="1484">
                  <c:v>0.69775462962962964</c:v>
                </c:pt>
                <c:pt idx="1485">
                  <c:v>0.69787037037037036</c:v>
                </c:pt>
                <c:pt idx="1486">
                  <c:v>0.69798611111111108</c:v>
                </c:pt>
                <c:pt idx="1487">
                  <c:v>0.69810185185185192</c:v>
                </c:pt>
                <c:pt idx="1488">
                  <c:v>0.69821759259259253</c:v>
                </c:pt>
                <c:pt idx="1489">
                  <c:v>0.69833333333333336</c:v>
                </c:pt>
                <c:pt idx="1490">
                  <c:v>0.69844907407407408</c:v>
                </c:pt>
                <c:pt idx="1491">
                  <c:v>0.69856481481481481</c:v>
                </c:pt>
                <c:pt idx="1492">
                  <c:v>0.69868055555555564</c:v>
                </c:pt>
                <c:pt idx="1493">
                  <c:v>0.69879629629629625</c:v>
                </c:pt>
                <c:pt idx="1494">
                  <c:v>0.69891203703703697</c:v>
                </c:pt>
                <c:pt idx="1495">
                  <c:v>0.6990277777777778</c:v>
                </c:pt>
                <c:pt idx="1496">
                  <c:v>0.69914351851851853</c:v>
                </c:pt>
                <c:pt idx="1497">
                  <c:v>0.69925925925925936</c:v>
                </c:pt>
                <c:pt idx="1498">
                  <c:v>0.69937499999999997</c:v>
                </c:pt>
                <c:pt idx="1499">
                  <c:v>0.69949074074074069</c:v>
                </c:pt>
                <c:pt idx="1500">
                  <c:v>0.69960648148148152</c:v>
                </c:pt>
                <c:pt idx="1501">
                  <c:v>0.69972222222222225</c:v>
                </c:pt>
                <c:pt idx="1502">
                  <c:v>0.69983796296296286</c:v>
                </c:pt>
                <c:pt idx="1503">
                  <c:v>0.69995370370370369</c:v>
                </c:pt>
                <c:pt idx="1504">
                  <c:v>0.70006944444444441</c:v>
                </c:pt>
                <c:pt idx="1505">
                  <c:v>0.70018518518518524</c:v>
                </c:pt>
                <c:pt idx="1506">
                  <c:v>0.70030092592592597</c:v>
                </c:pt>
                <c:pt idx="1507">
                  <c:v>0.70041666666666658</c:v>
                </c:pt>
                <c:pt idx="1508">
                  <c:v>0.70053240740740741</c:v>
                </c:pt>
                <c:pt idx="1509">
                  <c:v>0.70064814814814813</c:v>
                </c:pt>
                <c:pt idx="1510">
                  <c:v>0.70076388888888896</c:v>
                </c:pt>
                <c:pt idx="1511">
                  <c:v>0.70087962962962969</c:v>
                </c:pt>
                <c:pt idx="1512">
                  <c:v>0.7009953703703703</c:v>
                </c:pt>
                <c:pt idx="1513">
                  <c:v>0.70111111111111113</c:v>
                </c:pt>
                <c:pt idx="1514">
                  <c:v>0.70122685185185185</c:v>
                </c:pt>
                <c:pt idx="1515">
                  <c:v>0.70134259259259257</c:v>
                </c:pt>
                <c:pt idx="1516">
                  <c:v>0.70145833333333341</c:v>
                </c:pt>
                <c:pt idx="1517">
                  <c:v>0.70157407407407402</c:v>
                </c:pt>
                <c:pt idx="1518">
                  <c:v>0.70168981481481474</c:v>
                </c:pt>
                <c:pt idx="1519">
                  <c:v>0.70180555555555557</c:v>
                </c:pt>
                <c:pt idx="1520">
                  <c:v>0.70192129629629629</c:v>
                </c:pt>
                <c:pt idx="1521">
                  <c:v>0.70203703703703713</c:v>
                </c:pt>
                <c:pt idx="1522">
                  <c:v>0.70215277777777774</c:v>
                </c:pt>
                <c:pt idx="1523">
                  <c:v>0.70226851851851846</c:v>
                </c:pt>
                <c:pt idx="1524">
                  <c:v>0.70238425925925929</c:v>
                </c:pt>
                <c:pt idx="1525">
                  <c:v>0.70250000000000001</c:v>
                </c:pt>
                <c:pt idx="1526">
                  <c:v>0.70261574074074085</c:v>
                </c:pt>
                <c:pt idx="1527">
                  <c:v>0.70273148148148146</c:v>
                </c:pt>
                <c:pt idx="1528">
                  <c:v>0.70284722222222218</c:v>
                </c:pt>
                <c:pt idx="1529">
                  <c:v>0.70296296296296301</c:v>
                </c:pt>
                <c:pt idx="1530">
                  <c:v>0.70307870370370373</c:v>
                </c:pt>
                <c:pt idx="1531">
                  <c:v>0.70319444444444434</c:v>
                </c:pt>
                <c:pt idx="1532">
                  <c:v>0.70331018518518518</c:v>
                </c:pt>
                <c:pt idx="1533">
                  <c:v>0.7034259259259259</c:v>
                </c:pt>
                <c:pt idx="1534">
                  <c:v>0.70354166666666673</c:v>
                </c:pt>
                <c:pt idx="1535">
                  <c:v>0.70365740740740745</c:v>
                </c:pt>
                <c:pt idx="1536">
                  <c:v>0.70377314814814806</c:v>
                </c:pt>
                <c:pt idx="1537">
                  <c:v>0.7038888888888889</c:v>
                </c:pt>
                <c:pt idx="1538">
                  <c:v>0.70400462962962962</c:v>
                </c:pt>
                <c:pt idx="1539">
                  <c:v>0.70412037037037034</c:v>
                </c:pt>
                <c:pt idx="1540">
                  <c:v>0.70423611111111117</c:v>
                </c:pt>
                <c:pt idx="1541">
                  <c:v>0.70435185185185178</c:v>
                </c:pt>
                <c:pt idx="1542">
                  <c:v>0.70446759259259262</c:v>
                </c:pt>
                <c:pt idx="1543">
                  <c:v>0.70458333333333334</c:v>
                </c:pt>
                <c:pt idx="1544">
                  <c:v>0.70469907407407406</c:v>
                </c:pt>
                <c:pt idx="1545">
                  <c:v>0.70481481481481489</c:v>
                </c:pt>
                <c:pt idx="1546">
                  <c:v>0.7049305555555555</c:v>
                </c:pt>
                <c:pt idx="1547">
                  <c:v>0.70504629629629623</c:v>
                </c:pt>
                <c:pt idx="1548">
                  <c:v>0.70516203703703706</c:v>
                </c:pt>
                <c:pt idx="1549">
                  <c:v>0.70527777777777778</c:v>
                </c:pt>
                <c:pt idx="1550">
                  <c:v>0.70539351851851861</c:v>
                </c:pt>
                <c:pt idx="1551">
                  <c:v>0.70550925925925922</c:v>
                </c:pt>
                <c:pt idx="1552">
                  <c:v>0.70562499999999995</c:v>
                </c:pt>
                <c:pt idx="1553">
                  <c:v>0.70574074074074078</c:v>
                </c:pt>
                <c:pt idx="1554">
                  <c:v>0.7058564814814815</c:v>
                </c:pt>
                <c:pt idx="1555">
                  <c:v>0.70597222222222233</c:v>
                </c:pt>
                <c:pt idx="1556">
                  <c:v>0.70608796296296295</c:v>
                </c:pt>
                <c:pt idx="1557">
                  <c:v>0.70620370370370367</c:v>
                </c:pt>
                <c:pt idx="1558">
                  <c:v>0.7063194444444445</c:v>
                </c:pt>
                <c:pt idx="1559">
                  <c:v>0.70643518518518522</c:v>
                </c:pt>
                <c:pt idx="1560">
                  <c:v>0.70655092592592583</c:v>
                </c:pt>
                <c:pt idx="1561">
                  <c:v>0.70666666666666667</c:v>
                </c:pt>
                <c:pt idx="1562">
                  <c:v>0.70678240740740739</c:v>
                </c:pt>
                <c:pt idx="1563">
                  <c:v>0.70689814814814811</c:v>
                </c:pt>
                <c:pt idx="1564">
                  <c:v>0.70701388888888894</c:v>
                </c:pt>
                <c:pt idx="1565">
                  <c:v>0.70712962962962955</c:v>
                </c:pt>
                <c:pt idx="1566">
                  <c:v>0.70724537037037039</c:v>
                </c:pt>
                <c:pt idx="1567">
                  <c:v>0.70736111111111111</c:v>
                </c:pt>
                <c:pt idx="1568">
                  <c:v>0.70747685185185183</c:v>
                </c:pt>
                <c:pt idx="1569">
                  <c:v>0.70759259259259266</c:v>
                </c:pt>
                <c:pt idx="1570">
                  <c:v>0.70770833333333327</c:v>
                </c:pt>
                <c:pt idx="1571">
                  <c:v>0.70782407407407411</c:v>
                </c:pt>
                <c:pt idx="1572">
                  <c:v>0.70793981481481483</c:v>
                </c:pt>
                <c:pt idx="1573">
                  <c:v>0.70805555555555555</c:v>
                </c:pt>
                <c:pt idx="1574">
                  <c:v>0.70817129629629638</c:v>
                </c:pt>
                <c:pt idx="1575">
                  <c:v>0.70828703703703699</c:v>
                </c:pt>
                <c:pt idx="1576">
                  <c:v>0.70840277777777771</c:v>
                </c:pt>
                <c:pt idx="1577">
                  <c:v>0.70851851851851855</c:v>
                </c:pt>
                <c:pt idx="1578">
                  <c:v>0.70863425925925927</c:v>
                </c:pt>
                <c:pt idx="1579">
                  <c:v>0.7087500000000001</c:v>
                </c:pt>
                <c:pt idx="1580">
                  <c:v>0.70886574074074071</c:v>
                </c:pt>
                <c:pt idx="1581">
                  <c:v>0.70898148148148143</c:v>
                </c:pt>
                <c:pt idx="1582">
                  <c:v>0.70909722222222227</c:v>
                </c:pt>
                <c:pt idx="1583">
                  <c:v>0.70921296296296299</c:v>
                </c:pt>
                <c:pt idx="1584">
                  <c:v>0.7093287037037036</c:v>
                </c:pt>
                <c:pt idx="1585">
                  <c:v>0.70944444444444443</c:v>
                </c:pt>
                <c:pt idx="1586">
                  <c:v>0.70956018518518515</c:v>
                </c:pt>
                <c:pt idx="1587">
                  <c:v>0.70967592592592599</c:v>
                </c:pt>
                <c:pt idx="1588">
                  <c:v>0.70979166666666671</c:v>
                </c:pt>
                <c:pt idx="1589">
                  <c:v>0.70990740740740732</c:v>
                </c:pt>
                <c:pt idx="1590">
                  <c:v>0.71002314814814815</c:v>
                </c:pt>
                <c:pt idx="1591">
                  <c:v>0.71013888888888888</c:v>
                </c:pt>
                <c:pt idx="1592">
                  <c:v>0.7102546296296296</c:v>
                </c:pt>
                <c:pt idx="1593">
                  <c:v>0.71037037037037043</c:v>
                </c:pt>
                <c:pt idx="1594">
                  <c:v>0.71048611111111104</c:v>
                </c:pt>
                <c:pt idx="1595">
                  <c:v>0.71060185185185187</c:v>
                </c:pt>
                <c:pt idx="1596">
                  <c:v>0.7107175925925926</c:v>
                </c:pt>
                <c:pt idx="1597">
                  <c:v>0.71083333333333332</c:v>
                </c:pt>
                <c:pt idx="1598">
                  <c:v>0.71094907407407415</c:v>
                </c:pt>
                <c:pt idx="1599">
                  <c:v>0.71106481481481476</c:v>
                </c:pt>
                <c:pt idx="1600">
                  <c:v>0.71118055555555548</c:v>
                </c:pt>
                <c:pt idx="1601">
                  <c:v>0.71129629629629632</c:v>
                </c:pt>
                <c:pt idx="1602">
                  <c:v>0.71141203703703704</c:v>
                </c:pt>
                <c:pt idx="1603">
                  <c:v>0.71152777777777787</c:v>
                </c:pt>
                <c:pt idx="1604">
                  <c:v>0.71164351851851848</c:v>
                </c:pt>
                <c:pt idx="1605">
                  <c:v>0.7117592592592592</c:v>
                </c:pt>
                <c:pt idx="1606">
                  <c:v>0.71187500000000004</c:v>
                </c:pt>
                <c:pt idx="1607">
                  <c:v>0.71199074074074076</c:v>
                </c:pt>
                <c:pt idx="1608">
                  <c:v>0.71210648148148159</c:v>
                </c:pt>
                <c:pt idx="1609">
                  <c:v>0.7122222222222222</c:v>
                </c:pt>
                <c:pt idx="1610">
                  <c:v>0.71233796296296292</c:v>
                </c:pt>
                <c:pt idx="1611">
                  <c:v>0.71245370370370376</c:v>
                </c:pt>
                <c:pt idx="1612">
                  <c:v>0.71256944444444448</c:v>
                </c:pt>
                <c:pt idx="1613">
                  <c:v>0.71268518518518509</c:v>
                </c:pt>
                <c:pt idx="1614">
                  <c:v>0.71280092592592592</c:v>
                </c:pt>
                <c:pt idx="1615">
                  <c:v>0.71291666666666664</c:v>
                </c:pt>
                <c:pt idx="1616">
                  <c:v>0.71303240740740748</c:v>
                </c:pt>
                <c:pt idx="1617">
                  <c:v>0.7131481481481482</c:v>
                </c:pt>
                <c:pt idx="1618">
                  <c:v>0.71326388888888881</c:v>
                </c:pt>
                <c:pt idx="1619">
                  <c:v>0.71337962962962964</c:v>
                </c:pt>
                <c:pt idx="1620">
                  <c:v>0.71349537037037036</c:v>
                </c:pt>
                <c:pt idx="1621">
                  <c:v>0.71361111111111108</c:v>
                </c:pt>
                <c:pt idx="1622">
                  <c:v>0.71372685185185192</c:v>
                </c:pt>
                <c:pt idx="1623">
                  <c:v>0.71384259259259253</c:v>
                </c:pt>
                <c:pt idx="1624">
                  <c:v>0.71395833333333336</c:v>
                </c:pt>
                <c:pt idx="1625">
                  <c:v>0.71407407407407408</c:v>
                </c:pt>
                <c:pt idx="1626">
                  <c:v>0.71418981481481481</c:v>
                </c:pt>
                <c:pt idx="1627">
                  <c:v>0.71430555555555564</c:v>
                </c:pt>
                <c:pt idx="1628">
                  <c:v>0.71442129629629625</c:v>
                </c:pt>
                <c:pt idx="1629">
                  <c:v>0.71453703703703697</c:v>
                </c:pt>
                <c:pt idx="1630">
                  <c:v>0.7146527777777778</c:v>
                </c:pt>
                <c:pt idx="1631">
                  <c:v>0.71476851851851853</c:v>
                </c:pt>
                <c:pt idx="1632">
                  <c:v>0.71488425925925936</c:v>
                </c:pt>
                <c:pt idx="1633">
                  <c:v>0.71499999999999997</c:v>
                </c:pt>
                <c:pt idx="1634">
                  <c:v>0.71511574074074069</c:v>
                </c:pt>
                <c:pt idx="1635">
                  <c:v>0.71523148148148152</c:v>
                </c:pt>
                <c:pt idx="1636">
                  <c:v>0.71534722222222225</c:v>
                </c:pt>
                <c:pt idx="1637">
                  <c:v>0.71546296296296286</c:v>
                </c:pt>
                <c:pt idx="1638">
                  <c:v>0.71557870370370369</c:v>
                </c:pt>
                <c:pt idx="1639">
                  <c:v>0.71569444444444441</c:v>
                </c:pt>
                <c:pt idx="1640">
                  <c:v>0.71581018518518524</c:v>
                </c:pt>
                <c:pt idx="1641">
                  <c:v>0.71592592592592597</c:v>
                </c:pt>
                <c:pt idx="1642">
                  <c:v>0.71604166666666658</c:v>
                </c:pt>
                <c:pt idx="1643">
                  <c:v>0.71615740740740741</c:v>
                </c:pt>
                <c:pt idx="1644">
                  <c:v>0.71627314814814813</c:v>
                </c:pt>
                <c:pt idx="1645">
                  <c:v>0.71638888888888885</c:v>
                </c:pt>
                <c:pt idx="1646">
                  <c:v>0.71650462962962969</c:v>
                </c:pt>
                <c:pt idx="1647">
                  <c:v>0.7166203703703703</c:v>
                </c:pt>
                <c:pt idx="1648">
                  <c:v>0.71673611111111113</c:v>
                </c:pt>
                <c:pt idx="1649">
                  <c:v>0.71685185185185185</c:v>
                </c:pt>
                <c:pt idx="1650">
                  <c:v>0.71696759259259257</c:v>
                </c:pt>
                <c:pt idx="1651">
                  <c:v>0.71708333333333341</c:v>
                </c:pt>
                <c:pt idx="1652">
                  <c:v>0.71719907407407402</c:v>
                </c:pt>
                <c:pt idx="1653">
                  <c:v>0.71731481481481485</c:v>
                </c:pt>
                <c:pt idx="1654">
                  <c:v>0.71743055555555557</c:v>
                </c:pt>
                <c:pt idx="1655">
                  <c:v>0.71754629629629629</c:v>
                </c:pt>
                <c:pt idx="1656">
                  <c:v>0.71766203703703713</c:v>
                </c:pt>
                <c:pt idx="1657">
                  <c:v>0.71777777777777774</c:v>
                </c:pt>
                <c:pt idx="1658">
                  <c:v>0.71789351851851846</c:v>
                </c:pt>
                <c:pt idx="1659">
                  <c:v>0.71800925925925929</c:v>
                </c:pt>
                <c:pt idx="1660">
                  <c:v>0.71812500000000001</c:v>
                </c:pt>
                <c:pt idx="1661">
                  <c:v>0.71824074074074085</c:v>
                </c:pt>
                <c:pt idx="1662">
                  <c:v>0.71835648148148146</c:v>
                </c:pt>
                <c:pt idx="1663">
                  <c:v>0.71847222222222218</c:v>
                </c:pt>
                <c:pt idx="1664">
                  <c:v>0.71858796296296301</c:v>
                </c:pt>
                <c:pt idx="1665">
                  <c:v>0.71870370370370373</c:v>
                </c:pt>
                <c:pt idx="1666">
                  <c:v>0.71881944444444434</c:v>
                </c:pt>
                <c:pt idx="1667">
                  <c:v>0.71893518518518518</c:v>
                </c:pt>
                <c:pt idx="1668">
                  <c:v>0.7190509259259259</c:v>
                </c:pt>
                <c:pt idx="1669">
                  <c:v>0.71916666666666673</c:v>
                </c:pt>
                <c:pt idx="1670">
                  <c:v>0.71928240740740745</c:v>
                </c:pt>
                <c:pt idx="1671">
                  <c:v>0.71939814814814806</c:v>
                </c:pt>
                <c:pt idx="1672">
                  <c:v>0.7195138888888889</c:v>
                </c:pt>
                <c:pt idx="1673">
                  <c:v>0.71962962962962962</c:v>
                </c:pt>
                <c:pt idx="1674">
                  <c:v>0.71974537037037034</c:v>
                </c:pt>
                <c:pt idx="1675">
                  <c:v>0.71986111111111117</c:v>
                </c:pt>
                <c:pt idx="1676">
                  <c:v>0.71997685185185178</c:v>
                </c:pt>
                <c:pt idx="1677">
                  <c:v>0.72009259259259262</c:v>
                </c:pt>
                <c:pt idx="1678">
                  <c:v>0.72020833333333334</c:v>
                </c:pt>
                <c:pt idx="1679">
                  <c:v>0.72032407407407406</c:v>
                </c:pt>
                <c:pt idx="1680">
                  <c:v>0.72043981481481489</c:v>
                </c:pt>
                <c:pt idx="1681">
                  <c:v>0.7205555555555555</c:v>
                </c:pt>
                <c:pt idx="1682">
                  <c:v>0.72067129629629623</c:v>
                </c:pt>
                <c:pt idx="1683">
                  <c:v>0.72078703703703706</c:v>
                </c:pt>
                <c:pt idx="1684">
                  <c:v>0.72090277777777778</c:v>
                </c:pt>
                <c:pt idx="1685">
                  <c:v>0.72101851851851861</c:v>
                </c:pt>
                <c:pt idx="1686">
                  <c:v>0.72113425925925922</c:v>
                </c:pt>
                <c:pt idx="1687">
                  <c:v>0.72124999999999995</c:v>
                </c:pt>
                <c:pt idx="1688">
                  <c:v>0.72136574074074078</c:v>
                </c:pt>
                <c:pt idx="1689">
                  <c:v>0.7214814814814815</c:v>
                </c:pt>
                <c:pt idx="1690">
                  <c:v>0.72159722222222233</c:v>
                </c:pt>
                <c:pt idx="1691">
                  <c:v>0.72171296296296295</c:v>
                </c:pt>
                <c:pt idx="1692">
                  <c:v>0.72182870370370367</c:v>
                </c:pt>
                <c:pt idx="1693">
                  <c:v>0.7219444444444445</c:v>
                </c:pt>
                <c:pt idx="1694">
                  <c:v>0.72206018518518522</c:v>
                </c:pt>
                <c:pt idx="1695">
                  <c:v>0.72217592592592583</c:v>
                </c:pt>
                <c:pt idx="1696">
                  <c:v>0.72229166666666667</c:v>
                </c:pt>
                <c:pt idx="1697">
                  <c:v>0.72240740740740739</c:v>
                </c:pt>
                <c:pt idx="1698">
                  <c:v>0.72252314814814822</c:v>
                </c:pt>
                <c:pt idx="1699">
                  <c:v>0.72263888888888894</c:v>
                </c:pt>
                <c:pt idx="1700">
                  <c:v>0.72275462962962955</c:v>
                </c:pt>
                <c:pt idx="1701">
                  <c:v>0.72287037037037039</c:v>
                </c:pt>
                <c:pt idx="1702">
                  <c:v>0.72298611111111111</c:v>
                </c:pt>
                <c:pt idx="1703">
                  <c:v>0.72310185185185183</c:v>
                </c:pt>
                <c:pt idx="1704">
                  <c:v>0.72321759259259266</c:v>
                </c:pt>
                <c:pt idx="1705">
                  <c:v>0.72333333333333327</c:v>
                </c:pt>
                <c:pt idx="1706">
                  <c:v>0.72344907407407411</c:v>
                </c:pt>
                <c:pt idx="1707">
                  <c:v>0.72356481481481483</c:v>
                </c:pt>
                <c:pt idx="1708">
                  <c:v>0.72368055555555555</c:v>
                </c:pt>
                <c:pt idx="1709">
                  <c:v>0.72379629629629638</c:v>
                </c:pt>
                <c:pt idx="1710">
                  <c:v>0.72391203703703699</c:v>
                </c:pt>
                <c:pt idx="1711">
                  <c:v>0.72402777777777771</c:v>
                </c:pt>
                <c:pt idx="1712">
                  <c:v>0.72414351851851855</c:v>
                </c:pt>
                <c:pt idx="1713">
                  <c:v>0.72425925925925927</c:v>
                </c:pt>
                <c:pt idx="1714">
                  <c:v>0.7243750000000001</c:v>
                </c:pt>
                <c:pt idx="1715">
                  <c:v>0.72449074074074071</c:v>
                </c:pt>
                <c:pt idx="1716">
                  <c:v>0.72460648148148143</c:v>
                </c:pt>
                <c:pt idx="1717">
                  <c:v>0.72472222222222227</c:v>
                </c:pt>
                <c:pt idx="1718">
                  <c:v>0.72483796296296299</c:v>
                </c:pt>
                <c:pt idx="1719">
                  <c:v>0.7249537037037036</c:v>
                </c:pt>
                <c:pt idx="1720">
                  <c:v>0.72506944444444443</c:v>
                </c:pt>
                <c:pt idx="1721">
                  <c:v>0.72518518518518515</c:v>
                </c:pt>
                <c:pt idx="1722">
                  <c:v>0.72530092592592599</c:v>
                </c:pt>
                <c:pt idx="1723">
                  <c:v>0.72541666666666671</c:v>
                </c:pt>
                <c:pt idx="1724">
                  <c:v>0.72553240740740732</c:v>
                </c:pt>
                <c:pt idx="1725">
                  <c:v>0.72564814814814815</c:v>
                </c:pt>
                <c:pt idx="1726">
                  <c:v>0.72576388888888888</c:v>
                </c:pt>
                <c:pt idx="1727">
                  <c:v>0.7258796296296296</c:v>
                </c:pt>
                <c:pt idx="1728">
                  <c:v>0.72599537037037043</c:v>
                </c:pt>
                <c:pt idx="1729">
                  <c:v>0.72611111111111104</c:v>
                </c:pt>
                <c:pt idx="1730">
                  <c:v>0.72622685185185187</c:v>
                </c:pt>
                <c:pt idx="1731">
                  <c:v>0.7263425925925926</c:v>
                </c:pt>
                <c:pt idx="1732">
                  <c:v>0.72645833333333332</c:v>
                </c:pt>
                <c:pt idx="1733">
                  <c:v>0.72657407407407415</c:v>
                </c:pt>
                <c:pt idx="1734">
                  <c:v>0.72668981481481476</c:v>
                </c:pt>
                <c:pt idx="1735">
                  <c:v>0.72680555555555559</c:v>
                </c:pt>
                <c:pt idx="1736">
                  <c:v>0.72692129629629632</c:v>
                </c:pt>
                <c:pt idx="1737">
                  <c:v>0.72703703703703704</c:v>
                </c:pt>
                <c:pt idx="1738">
                  <c:v>0.72715277777777787</c:v>
                </c:pt>
                <c:pt idx="1739">
                  <c:v>0.72726851851851848</c:v>
                </c:pt>
                <c:pt idx="1740">
                  <c:v>0.7273842592592592</c:v>
                </c:pt>
                <c:pt idx="1741">
                  <c:v>0.72750000000000004</c:v>
                </c:pt>
                <c:pt idx="1742">
                  <c:v>0.72761574074074076</c:v>
                </c:pt>
                <c:pt idx="1743">
                  <c:v>0.72773148148148159</c:v>
                </c:pt>
                <c:pt idx="1744">
                  <c:v>0.7278472222222222</c:v>
                </c:pt>
                <c:pt idx="1745">
                  <c:v>0.72796296296296292</c:v>
                </c:pt>
                <c:pt idx="1746">
                  <c:v>0.72807870370370376</c:v>
                </c:pt>
                <c:pt idx="1747">
                  <c:v>0.72819444444444448</c:v>
                </c:pt>
                <c:pt idx="1748">
                  <c:v>0.72831018518518509</c:v>
                </c:pt>
                <c:pt idx="1749">
                  <c:v>0.72842592592592592</c:v>
                </c:pt>
                <c:pt idx="1750">
                  <c:v>0.72854166666666664</c:v>
                </c:pt>
                <c:pt idx="1751">
                  <c:v>0.72865740740740748</c:v>
                </c:pt>
                <c:pt idx="1752">
                  <c:v>0.7287731481481482</c:v>
                </c:pt>
                <c:pt idx="1753">
                  <c:v>0.72888888888888881</c:v>
                </c:pt>
                <c:pt idx="1754">
                  <c:v>0.72900462962962964</c:v>
                </c:pt>
                <c:pt idx="1755">
                  <c:v>0.72912037037037036</c:v>
                </c:pt>
                <c:pt idx="1756">
                  <c:v>0.72923611111111108</c:v>
                </c:pt>
                <c:pt idx="1757">
                  <c:v>0.72935185185185192</c:v>
                </c:pt>
                <c:pt idx="1758">
                  <c:v>0.72946759259259253</c:v>
                </c:pt>
                <c:pt idx="1759">
                  <c:v>0.72958333333333336</c:v>
                </c:pt>
                <c:pt idx="1760">
                  <c:v>0.72969907407407408</c:v>
                </c:pt>
                <c:pt idx="1761">
                  <c:v>0.72981481481481481</c:v>
                </c:pt>
                <c:pt idx="1762">
                  <c:v>0.72993055555555564</c:v>
                </c:pt>
                <c:pt idx="1763">
                  <c:v>0.73004629629629625</c:v>
                </c:pt>
                <c:pt idx="1764">
                  <c:v>0.73016203703703697</c:v>
                </c:pt>
                <c:pt idx="1765">
                  <c:v>0.7302777777777778</c:v>
                </c:pt>
                <c:pt idx="1766">
                  <c:v>0.73039351851851853</c:v>
                </c:pt>
                <c:pt idx="1767">
                  <c:v>0.73050925925925936</c:v>
                </c:pt>
                <c:pt idx="1768">
                  <c:v>0.73062499999999997</c:v>
                </c:pt>
                <c:pt idx="1769">
                  <c:v>0.73074074074074069</c:v>
                </c:pt>
                <c:pt idx="1770">
                  <c:v>0.73085648148148152</c:v>
                </c:pt>
                <c:pt idx="1771">
                  <c:v>0.73097222222222225</c:v>
                </c:pt>
                <c:pt idx="1772">
                  <c:v>0.73108796296296286</c:v>
                </c:pt>
                <c:pt idx="1773">
                  <c:v>0.73120370370370369</c:v>
                </c:pt>
                <c:pt idx="1774">
                  <c:v>0.73131944444444441</c:v>
                </c:pt>
                <c:pt idx="1775">
                  <c:v>0.73143518518518524</c:v>
                </c:pt>
                <c:pt idx="1776">
                  <c:v>0.73155092592592597</c:v>
                </c:pt>
                <c:pt idx="1777">
                  <c:v>0.73166666666666658</c:v>
                </c:pt>
                <c:pt idx="1778">
                  <c:v>0.73178240740740741</c:v>
                </c:pt>
                <c:pt idx="1779">
                  <c:v>0.73189814814814813</c:v>
                </c:pt>
                <c:pt idx="1780">
                  <c:v>0.73201388888888896</c:v>
                </c:pt>
                <c:pt idx="1781">
                  <c:v>0.73212962962962969</c:v>
                </c:pt>
                <c:pt idx="1782">
                  <c:v>0.7322453703703703</c:v>
                </c:pt>
                <c:pt idx="1783">
                  <c:v>0.73236111111111113</c:v>
                </c:pt>
                <c:pt idx="1784">
                  <c:v>0.73247685185185185</c:v>
                </c:pt>
                <c:pt idx="1785">
                  <c:v>0.73259259259259257</c:v>
                </c:pt>
                <c:pt idx="1786">
                  <c:v>0.73270833333333341</c:v>
                </c:pt>
                <c:pt idx="1787">
                  <c:v>0.73282407407407402</c:v>
                </c:pt>
                <c:pt idx="1788">
                  <c:v>0.73293981481481474</c:v>
                </c:pt>
                <c:pt idx="1789">
                  <c:v>0.73305555555555557</c:v>
                </c:pt>
                <c:pt idx="1790">
                  <c:v>0.73317129629629629</c:v>
                </c:pt>
                <c:pt idx="1791">
                  <c:v>0.73328703703703713</c:v>
                </c:pt>
                <c:pt idx="1792">
                  <c:v>0.73340277777777774</c:v>
                </c:pt>
                <c:pt idx="1793">
                  <c:v>0.73351851851851846</c:v>
                </c:pt>
                <c:pt idx="1794">
                  <c:v>0.73363425925925929</c:v>
                </c:pt>
                <c:pt idx="1795">
                  <c:v>0.73375000000000001</c:v>
                </c:pt>
                <c:pt idx="1796">
                  <c:v>0.73386574074074085</c:v>
                </c:pt>
                <c:pt idx="1797">
                  <c:v>0.73398148148148146</c:v>
                </c:pt>
                <c:pt idx="1798">
                  <c:v>0.73409722222222218</c:v>
                </c:pt>
                <c:pt idx="1799">
                  <c:v>0.73421296296296301</c:v>
                </c:pt>
                <c:pt idx="1800">
                  <c:v>0.73432870370370373</c:v>
                </c:pt>
                <c:pt idx="1801">
                  <c:v>0.73444444444444434</c:v>
                </c:pt>
                <c:pt idx="1802">
                  <c:v>0.73456018518518518</c:v>
                </c:pt>
                <c:pt idx="1803">
                  <c:v>0.7346759259259259</c:v>
                </c:pt>
                <c:pt idx="1804">
                  <c:v>0.73479166666666673</c:v>
                </c:pt>
                <c:pt idx="1805">
                  <c:v>0.73490740740740745</c:v>
                </c:pt>
                <c:pt idx="1806">
                  <c:v>0.73502314814814806</c:v>
                </c:pt>
                <c:pt idx="1807">
                  <c:v>0.7351388888888889</c:v>
                </c:pt>
                <c:pt idx="1808">
                  <c:v>0.73525462962962962</c:v>
                </c:pt>
                <c:pt idx="1809">
                  <c:v>0.73537037037037034</c:v>
                </c:pt>
                <c:pt idx="1810">
                  <c:v>0.73548611111111117</c:v>
                </c:pt>
                <c:pt idx="1811">
                  <c:v>0.73560185185185178</c:v>
                </c:pt>
                <c:pt idx="1812">
                  <c:v>0.73571759259259262</c:v>
                </c:pt>
                <c:pt idx="1813">
                  <c:v>0.73583333333333334</c:v>
                </c:pt>
                <c:pt idx="1814">
                  <c:v>0.73594907407407406</c:v>
                </c:pt>
                <c:pt idx="1815">
                  <c:v>0.73606481481481489</c:v>
                </c:pt>
                <c:pt idx="1816">
                  <c:v>0.7361805555555555</c:v>
                </c:pt>
                <c:pt idx="1817">
                  <c:v>0.73629629629629623</c:v>
                </c:pt>
                <c:pt idx="1818">
                  <c:v>0.73641203703703706</c:v>
                </c:pt>
                <c:pt idx="1819">
                  <c:v>0.73652777777777778</c:v>
                </c:pt>
                <c:pt idx="1820">
                  <c:v>0.73664351851851861</c:v>
                </c:pt>
                <c:pt idx="1821">
                  <c:v>0.73675925925925922</c:v>
                </c:pt>
                <c:pt idx="1822">
                  <c:v>0.73687499999999995</c:v>
                </c:pt>
                <c:pt idx="1823">
                  <c:v>0.73699074074074078</c:v>
                </c:pt>
                <c:pt idx="1824">
                  <c:v>0.7371064814814815</c:v>
                </c:pt>
                <c:pt idx="1825">
                  <c:v>0.73722222222222233</c:v>
                </c:pt>
                <c:pt idx="1826">
                  <c:v>0.73733796296296295</c:v>
                </c:pt>
                <c:pt idx="1827">
                  <c:v>0.73745370370370367</c:v>
                </c:pt>
                <c:pt idx="1828">
                  <c:v>0.7375694444444445</c:v>
                </c:pt>
                <c:pt idx="1829">
                  <c:v>0.73768518518518522</c:v>
                </c:pt>
                <c:pt idx="1830">
                  <c:v>0.73780092592592583</c:v>
                </c:pt>
                <c:pt idx="1831">
                  <c:v>0.73791666666666667</c:v>
                </c:pt>
                <c:pt idx="1832">
                  <c:v>0.73803240740740739</c:v>
                </c:pt>
                <c:pt idx="1833">
                  <c:v>0.73814814814814811</c:v>
                </c:pt>
                <c:pt idx="1834">
                  <c:v>0.73826388888888894</c:v>
                </c:pt>
                <c:pt idx="1835">
                  <c:v>0.73837962962962955</c:v>
                </c:pt>
                <c:pt idx="1836">
                  <c:v>0.73849537037037039</c:v>
                </c:pt>
                <c:pt idx="1837">
                  <c:v>0.73861111111111111</c:v>
                </c:pt>
                <c:pt idx="1838">
                  <c:v>0.73872685185185183</c:v>
                </c:pt>
                <c:pt idx="1839">
                  <c:v>0.73884259259259266</c:v>
                </c:pt>
                <c:pt idx="1840">
                  <c:v>0.73895833333333327</c:v>
                </c:pt>
                <c:pt idx="1841">
                  <c:v>0.73907407407407411</c:v>
                </c:pt>
                <c:pt idx="1842">
                  <c:v>0.73918981481481483</c:v>
                </c:pt>
                <c:pt idx="1843">
                  <c:v>0.73930555555555555</c:v>
                </c:pt>
                <c:pt idx="1844">
                  <c:v>0.73942129629629638</c:v>
                </c:pt>
                <c:pt idx="1845">
                  <c:v>0.73953703703703699</c:v>
                </c:pt>
                <c:pt idx="1846">
                  <c:v>0.73965277777777771</c:v>
                </c:pt>
                <c:pt idx="1847">
                  <c:v>0.73976851851851855</c:v>
                </c:pt>
                <c:pt idx="1848">
                  <c:v>0.73988425925925927</c:v>
                </c:pt>
                <c:pt idx="1849">
                  <c:v>0.7400000000000001</c:v>
                </c:pt>
                <c:pt idx="1850">
                  <c:v>0.74011574074074071</c:v>
                </c:pt>
                <c:pt idx="1851">
                  <c:v>0.74023148148148143</c:v>
                </c:pt>
                <c:pt idx="1852">
                  <c:v>0.74034722222222227</c:v>
                </c:pt>
                <c:pt idx="1853">
                  <c:v>0.74046296296296299</c:v>
                </c:pt>
                <c:pt idx="1854">
                  <c:v>0.7405787037037036</c:v>
                </c:pt>
                <c:pt idx="1855">
                  <c:v>0.74069444444444443</c:v>
                </c:pt>
                <c:pt idx="1856">
                  <c:v>0.74081018518518515</c:v>
                </c:pt>
                <c:pt idx="1857">
                  <c:v>0.74092592592592599</c:v>
                </c:pt>
                <c:pt idx="1858">
                  <c:v>0.74104166666666671</c:v>
                </c:pt>
                <c:pt idx="1859">
                  <c:v>0.74115740740740732</c:v>
                </c:pt>
                <c:pt idx="1860">
                  <c:v>0.74127314814814815</c:v>
                </c:pt>
                <c:pt idx="1861">
                  <c:v>0.74138888888888888</c:v>
                </c:pt>
                <c:pt idx="1862">
                  <c:v>0.7415046296296296</c:v>
                </c:pt>
                <c:pt idx="1863">
                  <c:v>0.74162037037037043</c:v>
                </c:pt>
                <c:pt idx="1864">
                  <c:v>0.74173611111111104</c:v>
                </c:pt>
                <c:pt idx="1865">
                  <c:v>0.74185185185185187</c:v>
                </c:pt>
                <c:pt idx="1866">
                  <c:v>0.7419675925925926</c:v>
                </c:pt>
                <c:pt idx="1867">
                  <c:v>0.74208333333333332</c:v>
                </c:pt>
                <c:pt idx="1868">
                  <c:v>0.74219907407407415</c:v>
                </c:pt>
                <c:pt idx="1869">
                  <c:v>0.74231481481481476</c:v>
                </c:pt>
                <c:pt idx="1870">
                  <c:v>0.74243055555555559</c:v>
                </c:pt>
                <c:pt idx="1871">
                  <c:v>0.74254629629629632</c:v>
                </c:pt>
                <c:pt idx="1872">
                  <c:v>0.74266203703703704</c:v>
                </c:pt>
                <c:pt idx="1873">
                  <c:v>0.74277777777777787</c:v>
                </c:pt>
                <c:pt idx="1874">
                  <c:v>0.74289351851851848</c:v>
                </c:pt>
                <c:pt idx="1875">
                  <c:v>0.7430092592592592</c:v>
                </c:pt>
                <c:pt idx="1876">
                  <c:v>0.74312500000000004</c:v>
                </c:pt>
                <c:pt idx="1877">
                  <c:v>0.74324074074074076</c:v>
                </c:pt>
                <c:pt idx="1878">
                  <c:v>0.74335648148148137</c:v>
                </c:pt>
                <c:pt idx="1879">
                  <c:v>0.7434722222222222</c:v>
                </c:pt>
                <c:pt idx="1880">
                  <c:v>0.74358796296296292</c:v>
                </c:pt>
                <c:pt idx="1881">
                  <c:v>0.74370370370370376</c:v>
                </c:pt>
                <c:pt idx="1882">
                  <c:v>0.74381944444444448</c:v>
                </c:pt>
                <c:pt idx="1883">
                  <c:v>0.74393518518518509</c:v>
                </c:pt>
                <c:pt idx="1884">
                  <c:v>0.74405092592592592</c:v>
                </c:pt>
                <c:pt idx="1885">
                  <c:v>0.74416666666666664</c:v>
                </c:pt>
                <c:pt idx="1886">
                  <c:v>0.74428240740740748</c:v>
                </c:pt>
                <c:pt idx="1887">
                  <c:v>0.7443981481481482</c:v>
                </c:pt>
                <c:pt idx="1888">
                  <c:v>0.74451388888888881</c:v>
                </c:pt>
                <c:pt idx="1889">
                  <c:v>0.74462962962962964</c:v>
                </c:pt>
                <c:pt idx="1890">
                  <c:v>0.74474537037037036</c:v>
                </c:pt>
                <c:pt idx="1891">
                  <c:v>0.74486111111111108</c:v>
                </c:pt>
                <c:pt idx="1892">
                  <c:v>0.74497685185185192</c:v>
                </c:pt>
                <c:pt idx="1893">
                  <c:v>0.74509259259259253</c:v>
                </c:pt>
                <c:pt idx="1894">
                  <c:v>0.74520833333333336</c:v>
                </c:pt>
                <c:pt idx="1895">
                  <c:v>0.74532407407407408</c:v>
                </c:pt>
                <c:pt idx="1896">
                  <c:v>0.74543981481481481</c:v>
                </c:pt>
                <c:pt idx="1897">
                  <c:v>0.74555555555555564</c:v>
                </c:pt>
                <c:pt idx="1898">
                  <c:v>0.74567129629629625</c:v>
                </c:pt>
                <c:pt idx="1899">
                  <c:v>0.74578703703703697</c:v>
                </c:pt>
                <c:pt idx="1900">
                  <c:v>0.7459027777777778</c:v>
                </c:pt>
                <c:pt idx="1901">
                  <c:v>0.74601851851851853</c:v>
                </c:pt>
                <c:pt idx="1902">
                  <c:v>0.74613425925925936</c:v>
                </c:pt>
                <c:pt idx="1903">
                  <c:v>0.74624999999999997</c:v>
                </c:pt>
                <c:pt idx="1904">
                  <c:v>0.74636574074074069</c:v>
                </c:pt>
                <c:pt idx="1905">
                  <c:v>0.74648148148148152</c:v>
                </c:pt>
                <c:pt idx="1906">
                  <c:v>0.74659722222222225</c:v>
                </c:pt>
                <c:pt idx="1907">
                  <c:v>0.74671296296296286</c:v>
                </c:pt>
                <c:pt idx="1908">
                  <c:v>0.74682870370370369</c:v>
                </c:pt>
                <c:pt idx="1909">
                  <c:v>0.74694444444444441</c:v>
                </c:pt>
                <c:pt idx="1910">
                  <c:v>0.74706018518518524</c:v>
                </c:pt>
                <c:pt idx="1911">
                  <c:v>0.74717592592592597</c:v>
                </c:pt>
                <c:pt idx="1912">
                  <c:v>0.74729166666666658</c:v>
                </c:pt>
                <c:pt idx="1913">
                  <c:v>0.74740740740740741</c:v>
                </c:pt>
                <c:pt idx="1914">
                  <c:v>0.74752314814814813</c:v>
                </c:pt>
                <c:pt idx="1915">
                  <c:v>0.74763888888888896</c:v>
                </c:pt>
                <c:pt idx="1916">
                  <c:v>0.74775462962962969</c:v>
                </c:pt>
                <c:pt idx="1917">
                  <c:v>0.7478703703703703</c:v>
                </c:pt>
                <c:pt idx="1918">
                  <c:v>0.74798611111111113</c:v>
                </c:pt>
                <c:pt idx="1919">
                  <c:v>0.74810185185185185</c:v>
                </c:pt>
                <c:pt idx="1920">
                  <c:v>0.74821759259259257</c:v>
                </c:pt>
                <c:pt idx="1921">
                  <c:v>0.74833333333333341</c:v>
                </c:pt>
                <c:pt idx="1922">
                  <c:v>0.74844907407407402</c:v>
                </c:pt>
                <c:pt idx="1923">
                  <c:v>0.74856481481481474</c:v>
                </c:pt>
                <c:pt idx="1924">
                  <c:v>0.74868055555555557</c:v>
                </c:pt>
                <c:pt idx="1925">
                  <c:v>0.74879629629629629</c:v>
                </c:pt>
                <c:pt idx="1926">
                  <c:v>0.74891203703703713</c:v>
                </c:pt>
                <c:pt idx="1927">
                  <c:v>0.74902777777777774</c:v>
                </c:pt>
                <c:pt idx="1928">
                  <c:v>0.74914351851851846</c:v>
                </c:pt>
                <c:pt idx="1929">
                  <c:v>0.74925925925925929</c:v>
                </c:pt>
                <c:pt idx="1930">
                  <c:v>0.74937500000000001</c:v>
                </c:pt>
                <c:pt idx="1931">
                  <c:v>0.74949074074074085</c:v>
                </c:pt>
                <c:pt idx="1932">
                  <c:v>0.74960648148148146</c:v>
                </c:pt>
                <c:pt idx="1933">
                  <c:v>0.74972222222222218</c:v>
                </c:pt>
                <c:pt idx="1934">
                  <c:v>0.74983796296296301</c:v>
                </c:pt>
                <c:pt idx="1935">
                  <c:v>0.74995370370370373</c:v>
                </c:pt>
                <c:pt idx="1936">
                  <c:v>0.75006944444444434</c:v>
                </c:pt>
                <c:pt idx="1937">
                  <c:v>0.75018518518518518</c:v>
                </c:pt>
                <c:pt idx="1938">
                  <c:v>0.7503009259259259</c:v>
                </c:pt>
                <c:pt idx="1939">
                  <c:v>0.75041666666666673</c:v>
                </c:pt>
                <c:pt idx="1940">
                  <c:v>0.75053240740740745</c:v>
                </c:pt>
                <c:pt idx="1941">
                  <c:v>0.75064814814814806</c:v>
                </c:pt>
                <c:pt idx="1942">
                  <c:v>0.7507638888888889</c:v>
                </c:pt>
                <c:pt idx="1943">
                  <c:v>0.75087962962962962</c:v>
                </c:pt>
                <c:pt idx="1944">
                  <c:v>0.75099537037037034</c:v>
                </c:pt>
                <c:pt idx="1945">
                  <c:v>0.75111111111111117</c:v>
                </c:pt>
                <c:pt idx="1946">
                  <c:v>0.75122685185185178</c:v>
                </c:pt>
                <c:pt idx="1947">
                  <c:v>0.75134259259259262</c:v>
                </c:pt>
                <c:pt idx="1948">
                  <c:v>0.75145833333333334</c:v>
                </c:pt>
                <c:pt idx="1949">
                  <c:v>0.75157407407407406</c:v>
                </c:pt>
                <c:pt idx="1950">
                  <c:v>0.75168981481481489</c:v>
                </c:pt>
                <c:pt idx="1951">
                  <c:v>0.7518055555555555</c:v>
                </c:pt>
                <c:pt idx="1952">
                  <c:v>0.75192129629629623</c:v>
                </c:pt>
                <c:pt idx="1953">
                  <c:v>0.75203703703703706</c:v>
                </c:pt>
                <c:pt idx="1954">
                  <c:v>0.75215277777777778</c:v>
                </c:pt>
                <c:pt idx="1955">
                  <c:v>0.75226851851851861</c:v>
                </c:pt>
                <c:pt idx="1956">
                  <c:v>0.75238425925925922</c:v>
                </c:pt>
                <c:pt idx="1957">
                  <c:v>0.75249999999999995</c:v>
                </c:pt>
                <c:pt idx="1958">
                  <c:v>0.75261574074074078</c:v>
                </c:pt>
                <c:pt idx="1959">
                  <c:v>0.7527314814814815</c:v>
                </c:pt>
                <c:pt idx="1960">
                  <c:v>0.75284722222222211</c:v>
                </c:pt>
                <c:pt idx="1961">
                  <c:v>0.75296296296296295</c:v>
                </c:pt>
                <c:pt idx="1962">
                  <c:v>0.75307870370370367</c:v>
                </c:pt>
                <c:pt idx="1963">
                  <c:v>0.7531944444444445</c:v>
                </c:pt>
                <c:pt idx="1964">
                  <c:v>0.75331018518518522</c:v>
                </c:pt>
                <c:pt idx="1965">
                  <c:v>0.75342592592592583</c:v>
                </c:pt>
                <c:pt idx="1966">
                  <c:v>0.75354166666666667</c:v>
                </c:pt>
                <c:pt idx="1967">
                  <c:v>0.75365740740740739</c:v>
                </c:pt>
                <c:pt idx="1968">
                  <c:v>0.75377314814814822</c:v>
                </c:pt>
                <c:pt idx="1969">
                  <c:v>0.75388888888888894</c:v>
                </c:pt>
                <c:pt idx="1970">
                  <c:v>0.75400462962962955</c:v>
                </c:pt>
                <c:pt idx="1971">
                  <c:v>0.75412037037037039</c:v>
                </c:pt>
                <c:pt idx="1972">
                  <c:v>0.75423611111111111</c:v>
                </c:pt>
                <c:pt idx="1973">
                  <c:v>0.75435185185185183</c:v>
                </c:pt>
                <c:pt idx="1974">
                  <c:v>0.75446759259259266</c:v>
                </c:pt>
                <c:pt idx="1975">
                  <c:v>0.75458333333333327</c:v>
                </c:pt>
                <c:pt idx="1976">
                  <c:v>0.75469907407407411</c:v>
                </c:pt>
                <c:pt idx="1977">
                  <c:v>0.75481481481481483</c:v>
                </c:pt>
                <c:pt idx="1978">
                  <c:v>0.75493055555555555</c:v>
                </c:pt>
                <c:pt idx="1979">
                  <c:v>0.75504629629629638</c:v>
                </c:pt>
                <c:pt idx="1980">
                  <c:v>0.75516203703703699</c:v>
                </c:pt>
                <c:pt idx="1981">
                  <c:v>0.75527777777777771</c:v>
                </c:pt>
                <c:pt idx="1982">
                  <c:v>0.75539351851851855</c:v>
                </c:pt>
                <c:pt idx="1983">
                  <c:v>0.75550925925925927</c:v>
                </c:pt>
                <c:pt idx="1984">
                  <c:v>0.7556250000000001</c:v>
                </c:pt>
                <c:pt idx="1985">
                  <c:v>0.75574074074074071</c:v>
                </c:pt>
                <c:pt idx="1986">
                  <c:v>0.75585648148148143</c:v>
                </c:pt>
                <c:pt idx="1987">
                  <c:v>0.75597222222222227</c:v>
                </c:pt>
                <c:pt idx="1988">
                  <c:v>0.75608796296296299</c:v>
                </c:pt>
                <c:pt idx="1989">
                  <c:v>0.7562037037037036</c:v>
                </c:pt>
                <c:pt idx="1990">
                  <c:v>0.75631944444444443</c:v>
                </c:pt>
                <c:pt idx="1991">
                  <c:v>0.75643518518518515</c:v>
                </c:pt>
                <c:pt idx="1992">
                  <c:v>0.75655092592592599</c:v>
                </c:pt>
                <c:pt idx="1993">
                  <c:v>0.75666666666666671</c:v>
                </c:pt>
                <c:pt idx="1994">
                  <c:v>0.75678240740740732</c:v>
                </c:pt>
                <c:pt idx="1995">
                  <c:v>0.75689814814814815</c:v>
                </c:pt>
                <c:pt idx="1996">
                  <c:v>0.75701388888888888</c:v>
                </c:pt>
                <c:pt idx="1997">
                  <c:v>0.7571296296296296</c:v>
                </c:pt>
                <c:pt idx="1998">
                  <c:v>0.75724537037037043</c:v>
                </c:pt>
                <c:pt idx="1999">
                  <c:v>0.75736111111111104</c:v>
                </c:pt>
                <c:pt idx="2000">
                  <c:v>0.75747685185185187</c:v>
                </c:pt>
                <c:pt idx="2001">
                  <c:v>0.7575925925925926</c:v>
                </c:pt>
                <c:pt idx="2002">
                  <c:v>0.75770833333333332</c:v>
                </c:pt>
                <c:pt idx="2003">
                  <c:v>0.75782407407407415</c:v>
                </c:pt>
                <c:pt idx="2004">
                  <c:v>0.75793981481481476</c:v>
                </c:pt>
                <c:pt idx="2005">
                  <c:v>0.75805555555555548</c:v>
                </c:pt>
                <c:pt idx="2006">
                  <c:v>0.75817129629629632</c:v>
                </c:pt>
                <c:pt idx="2007">
                  <c:v>0.75828703703703704</c:v>
                </c:pt>
                <c:pt idx="2008">
                  <c:v>0.75840277777777787</c:v>
                </c:pt>
                <c:pt idx="2009">
                  <c:v>0.75851851851851848</c:v>
                </c:pt>
                <c:pt idx="2010">
                  <c:v>0.7586342592592592</c:v>
                </c:pt>
                <c:pt idx="2011">
                  <c:v>0.75875000000000004</c:v>
                </c:pt>
                <c:pt idx="2012">
                  <c:v>0.75886574074074076</c:v>
                </c:pt>
                <c:pt idx="2013">
                  <c:v>0.75898148148148159</c:v>
                </c:pt>
                <c:pt idx="2014">
                  <c:v>0.7590972222222222</c:v>
                </c:pt>
                <c:pt idx="2015">
                  <c:v>0.75921296296296292</c:v>
                </c:pt>
                <c:pt idx="2016">
                  <c:v>0.75932870370370376</c:v>
                </c:pt>
                <c:pt idx="2017">
                  <c:v>0.75944444444444448</c:v>
                </c:pt>
                <c:pt idx="2018">
                  <c:v>0.75956018518518509</c:v>
                </c:pt>
                <c:pt idx="2019">
                  <c:v>0.75967592592592592</c:v>
                </c:pt>
                <c:pt idx="2020">
                  <c:v>0.75979166666666664</c:v>
                </c:pt>
                <c:pt idx="2021">
                  <c:v>0.75990740740740748</c:v>
                </c:pt>
                <c:pt idx="2022">
                  <c:v>0.7600231481481482</c:v>
                </c:pt>
                <c:pt idx="2023">
                  <c:v>0.76013888888888881</c:v>
                </c:pt>
                <c:pt idx="2024">
                  <c:v>0.76025462962962964</c:v>
                </c:pt>
                <c:pt idx="2025">
                  <c:v>0.76037037037037036</c:v>
                </c:pt>
                <c:pt idx="2026">
                  <c:v>0.76048611111111108</c:v>
                </c:pt>
                <c:pt idx="2027">
                  <c:v>0.76060185185185192</c:v>
                </c:pt>
                <c:pt idx="2028">
                  <c:v>0.76071759259259253</c:v>
                </c:pt>
                <c:pt idx="2029">
                  <c:v>0.76083333333333336</c:v>
                </c:pt>
                <c:pt idx="2030">
                  <c:v>0.76094907407407408</c:v>
                </c:pt>
                <c:pt idx="2031">
                  <c:v>0.76106481481481481</c:v>
                </c:pt>
                <c:pt idx="2032">
                  <c:v>0.76118055555555564</c:v>
                </c:pt>
                <c:pt idx="2033">
                  <c:v>0.76129629629629625</c:v>
                </c:pt>
                <c:pt idx="2034">
                  <c:v>0.76141203703703697</c:v>
                </c:pt>
                <c:pt idx="2035">
                  <c:v>0.7615277777777778</c:v>
                </c:pt>
                <c:pt idx="2036">
                  <c:v>0.76164351851851853</c:v>
                </c:pt>
                <c:pt idx="2037">
                  <c:v>0.76175925925925936</c:v>
                </c:pt>
                <c:pt idx="2038">
                  <c:v>0.76187499999999997</c:v>
                </c:pt>
                <c:pt idx="2039">
                  <c:v>0.76199074074074069</c:v>
                </c:pt>
                <c:pt idx="2040">
                  <c:v>0.76210648148148152</c:v>
                </c:pt>
                <c:pt idx="2041">
                  <c:v>0.76222222222222225</c:v>
                </c:pt>
                <c:pt idx="2042">
                  <c:v>0.76233796296296286</c:v>
                </c:pt>
                <c:pt idx="2043">
                  <c:v>0.76245370370370369</c:v>
                </c:pt>
                <c:pt idx="2044">
                  <c:v>0.76256944444444441</c:v>
                </c:pt>
                <c:pt idx="2045">
                  <c:v>0.76268518518518524</c:v>
                </c:pt>
                <c:pt idx="2046">
                  <c:v>0.76280092592592597</c:v>
                </c:pt>
                <c:pt idx="2047">
                  <c:v>0.76291666666666658</c:v>
                </c:pt>
                <c:pt idx="2048">
                  <c:v>0.76303240740740741</c:v>
                </c:pt>
                <c:pt idx="2049">
                  <c:v>0.76314814814814813</c:v>
                </c:pt>
                <c:pt idx="2050">
                  <c:v>0.76326388888888896</c:v>
                </c:pt>
                <c:pt idx="2051">
                  <c:v>0.76337962962962969</c:v>
                </c:pt>
                <c:pt idx="2052">
                  <c:v>0.7634953703703703</c:v>
                </c:pt>
                <c:pt idx="2053">
                  <c:v>0.76361111111111113</c:v>
                </c:pt>
                <c:pt idx="2054">
                  <c:v>0.76372685185185185</c:v>
                </c:pt>
                <c:pt idx="2055">
                  <c:v>0.76384259259259257</c:v>
                </c:pt>
                <c:pt idx="2056">
                  <c:v>0.76395833333333341</c:v>
                </c:pt>
                <c:pt idx="2057">
                  <c:v>0.76407407407407402</c:v>
                </c:pt>
                <c:pt idx="2058">
                  <c:v>0.76418981481481485</c:v>
                </c:pt>
                <c:pt idx="2059">
                  <c:v>0.76430555555555557</c:v>
                </c:pt>
                <c:pt idx="2060">
                  <c:v>0.76442129629629629</c:v>
                </c:pt>
                <c:pt idx="2061">
                  <c:v>0.76453703703703713</c:v>
                </c:pt>
                <c:pt idx="2062">
                  <c:v>0.76465277777777774</c:v>
                </c:pt>
                <c:pt idx="2063">
                  <c:v>0.76476851851851846</c:v>
                </c:pt>
                <c:pt idx="2064">
                  <c:v>0.76488425925925929</c:v>
                </c:pt>
                <c:pt idx="2065">
                  <c:v>0.76500000000000001</c:v>
                </c:pt>
                <c:pt idx="2066">
                  <c:v>0.76511574074074085</c:v>
                </c:pt>
                <c:pt idx="2067">
                  <c:v>0.76523148148148146</c:v>
                </c:pt>
                <c:pt idx="2068">
                  <c:v>0.76534722222222218</c:v>
                </c:pt>
                <c:pt idx="2069">
                  <c:v>0.76546296296296301</c:v>
                </c:pt>
                <c:pt idx="2070">
                  <c:v>0.76557870370370373</c:v>
                </c:pt>
                <c:pt idx="2071">
                  <c:v>0.76569444444444434</c:v>
                </c:pt>
                <c:pt idx="2072">
                  <c:v>0.76581018518518518</c:v>
                </c:pt>
                <c:pt idx="2073">
                  <c:v>0.7659259259259259</c:v>
                </c:pt>
                <c:pt idx="2074">
                  <c:v>0.76604166666666673</c:v>
                </c:pt>
                <c:pt idx="2075">
                  <c:v>0.76615740740740745</c:v>
                </c:pt>
                <c:pt idx="2076">
                  <c:v>0.76627314814814806</c:v>
                </c:pt>
                <c:pt idx="2077">
                  <c:v>0.7663888888888889</c:v>
                </c:pt>
                <c:pt idx="2078">
                  <c:v>0.76650462962962962</c:v>
                </c:pt>
                <c:pt idx="2079">
                  <c:v>0.76662037037037034</c:v>
                </c:pt>
                <c:pt idx="2080">
                  <c:v>0.76673611111111117</c:v>
                </c:pt>
                <c:pt idx="2081">
                  <c:v>0.76685185185185178</c:v>
                </c:pt>
                <c:pt idx="2082">
                  <c:v>0.76696759259259262</c:v>
                </c:pt>
                <c:pt idx="2083">
                  <c:v>0.76708333333333334</c:v>
                </c:pt>
                <c:pt idx="2084">
                  <c:v>0.76719907407407406</c:v>
                </c:pt>
                <c:pt idx="2085">
                  <c:v>0.76731481481481489</c:v>
                </c:pt>
                <c:pt idx="2086">
                  <c:v>0.7674305555555555</c:v>
                </c:pt>
                <c:pt idx="2087">
                  <c:v>0.76754629629629623</c:v>
                </c:pt>
                <c:pt idx="2088">
                  <c:v>0.76766203703703706</c:v>
                </c:pt>
                <c:pt idx="2089">
                  <c:v>0.76777777777777778</c:v>
                </c:pt>
                <c:pt idx="2090">
                  <c:v>0.76789351851851861</c:v>
                </c:pt>
                <c:pt idx="2091">
                  <c:v>0.76800925925925922</c:v>
                </c:pt>
                <c:pt idx="2092">
                  <c:v>0.76812499999999995</c:v>
                </c:pt>
                <c:pt idx="2093">
                  <c:v>0.76824074074074078</c:v>
                </c:pt>
                <c:pt idx="2094">
                  <c:v>0.7683564814814815</c:v>
                </c:pt>
                <c:pt idx="2095">
                  <c:v>0.76847222222222233</c:v>
                </c:pt>
                <c:pt idx="2096">
                  <c:v>0.76858796296296295</c:v>
                </c:pt>
                <c:pt idx="2097">
                  <c:v>0.76870370370370367</c:v>
                </c:pt>
                <c:pt idx="2098">
                  <c:v>0.7688194444444445</c:v>
                </c:pt>
                <c:pt idx="2099">
                  <c:v>0.76893518518518522</c:v>
                </c:pt>
                <c:pt idx="2100">
                  <c:v>0.76905092592592583</c:v>
                </c:pt>
                <c:pt idx="2101">
                  <c:v>0.76916666666666667</c:v>
                </c:pt>
                <c:pt idx="2102">
                  <c:v>0.76928240740740739</c:v>
                </c:pt>
                <c:pt idx="2103">
                  <c:v>0.76939814814814822</c:v>
                </c:pt>
                <c:pt idx="2104">
                  <c:v>0.76951388888888894</c:v>
                </c:pt>
                <c:pt idx="2105">
                  <c:v>0.76962962962962955</c:v>
                </c:pt>
                <c:pt idx="2106">
                  <c:v>0.76974537037037039</c:v>
                </c:pt>
                <c:pt idx="2107">
                  <c:v>0.76986111111111111</c:v>
                </c:pt>
                <c:pt idx="2108">
                  <c:v>0.76997685185185183</c:v>
                </c:pt>
                <c:pt idx="2109">
                  <c:v>0.77009259259259266</c:v>
                </c:pt>
                <c:pt idx="2110">
                  <c:v>0.77020833333333327</c:v>
                </c:pt>
                <c:pt idx="2111">
                  <c:v>0.77032407407407411</c:v>
                </c:pt>
                <c:pt idx="2112">
                  <c:v>0.77043981481481483</c:v>
                </c:pt>
                <c:pt idx="2113">
                  <c:v>0.77055555555555555</c:v>
                </c:pt>
                <c:pt idx="2114">
                  <c:v>0.77067129629629638</c:v>
                </c:pt>
                <c:pt idx="2115">
                  <c:v>0.77078703703703699</c:v>
                </c:pt>
                <c:pt idx="2116">
                  <c:v>0.77090277777777771</c:v>
                </c:pt>
                <c:pt idx="2117">
                  <c:v>0.77101851851851855</c:v>
                </c:pt>
                <c:pt idx="2118">
                  <c:v>0.77113425925925927</c:v>
                </c:pt>
                <c:pt idx="2119">
                  <c:v>0.7712500000000001</c:v>
                </c:pt>
                <c:pt idx="2120">
                  <c:v>0.77136574074074071</c:v>
                </c:pt>
                <c:pt idx="2121">
                  <c:v>0.77148148148148143</c:v>
                </c:pt>
                <c:pt idx="2122">
                  <c:v>0.77159722222222227</c:v>
                </c:pt>
                <c:pt idx="2123">
                  <c:v>0.77171296296296299</c:v>
                </c:pt>
                <c:pt idx="2124">
                  <c:v>0.7718287037037036</c:v>
                </c:pt>
                <c:pt idx="2125">
                  <c:v>0.77194444444444443</c:v>
                </c:pt>
                <c:pt idx="2126">
                  <c:v>0.77206018518518515</c:v>
                </c:pt>
                <c:pt idx="2127">
                  <c:v>0.77217592592592599</c:v>
                </c:pt>
                <c:pt idx="2128">
                  <c:v>0.77229166666666671</c:v>
                </c:pt>
                <c:pt idx="2129">
                  <c:v>0.77240740740740732</c:v>
                </c:pt>
                <c:pt idx="2130">
                  <c:v>0.77252314814814815</c:v>
                </c:pt>
                <c:pt idx="2131">
                  <c:v>0.77263888888888888</c:v>
                </c:pt>
                <c:pt idx="2132">
                  <c:v>0.7727546296296296</c:v>
                </c:pt>
                <c:pt idx="2133">
                  <c:v>0.77287037037037043</c:v>
                </c:pt>
                <c:pt idx="2134">
                  <c:v>0.77298611111111104</c:v>
                </c:pt>
                <c:pt idx="2135">
                  <c:v>0.77310185185185187</c:v>
                </c:pt>
                <c:pt idx="2136">
                  <c:v>0.7732175925925926</c:v>
                </c:pt>
                <c:pt idx="2137">
                  <c:v>0.77333333333333332</c:v>
                </c:pt>
                <c:pt idx="2138">
                  <c:v>0.77344907407407415</c:v>
                </c:pt>
                <c:pt idx="2139">
                  <c:v>0.77356481481481476</c:v>
                </c:pt>
                <c:pt idx="2140">
                  <c:v>0.77368055555555559</c:v>
                </c:pt>
                <c:pt idx="2141">
                  <c:v>0.77379629629629632</c:v>
                </c:pt>
                <c:pt idx="2142">
                  <c:v>0.77391203703703704</c:v>
                </c:pt>
                <c:pt idx="2143">
                  <c:v>0.77402777777777787</c:v>
                </c:pt>
                <c:pt idx="2144">
                  <c:v>0.77414351851851848</c:v>
                </c:pt>
                <c:pt idx="2145">
                  <c:v>0.7742592592592592</c:v>
                </c:pt>
                <c:pt idx="2146">
                  <c:v>0.77437500000000004</c:v>
                </c:pt>
                <c:pt idx="2147">
                  <c:v>0.77449074074074076</c:v>
                </c:pt>
                <c:pt idx="2148">
                  <c:v>0.77460648148148137</c:v>
                </c:pt>
                <c:pt idx="2149">
                  <c:v>0.7747222222222222</c:v>
                </c:pt>
                <c:pt idx="2150">
                  <c:v>0.77483796296296292</c:v>
                </c:pt>
                <c:pt idx="2151">
                  <c:v>0.77495370370370376</c:v>
                </c:pt>
                <c:pt idx="2152">
                  <c:v>0.77506944444444448</c:v>
                </c:pt>
                <c:pt idx="2153">
                  <c:v>0.77518518518518509</c:v>
                </c:pt>
                <c:pt idx="2154">
                  <c:v>0.77530092592592592</c:v>
                </c:pt>
                <c:pt idx="2155">
                  <c:v>0.77541666666666664</c:v>
                </c:pt>
                <c:pt idx="2156">
                  <c:v>0.77553240740740748</c:v>
                </c:pt>
                <c:pt idx="2157">
                  <c:v>0.7756481481481482</c:v>
                </c:pt>
                <c:pt idx="2158">
                  <c:v>0.77576388888888881</c:v>
                </c:pt>
                <c:pt idx="2159">
                  <c:v>0.77587962962962964</c:v>
                </c:pt>
                <c:pt idx="2160">
                  <c:v>0.77599537037037036</c:v>
                </c:pt>
                <c:pt idx="2161">
                  <c:v>0.77611111111111108</c:v>
                </c:pt>
                <c:pt idx="2162">
                  <c:v>0.77622685185185192</c:v>
                </c:pt>
                <c:pt idx="2163">
                  <c:v>0.77634259259259253</c:v>
                </c:pt>
                <c:pt idx="2164">
                  <c:v>0.77645833333333336</c:v>
                </c:pt>
                <c:pt idx="2165">
                  <c:v>0.77657407407407408</c:v>
                </c:pt>
                <c:pt idx="2166">
                  <c:v>0.77668981481481481</c:v>
                </c:pt>
                <c:pt idx="2167">
                  <c:v>0.77680555555555564</c:v>
                </c:pt>
                <c:pt idx="2168">
                  <c:v>0.77692129629629625</c:v>
                </c:pt>
                <c:pt idx="2169">
                  <c:v>0.77703703703703697</c:v>
                </c:pt>
                <c:pt idx="2170">
                  <c:v>0.7771527777777778</c:v>
                </c:pt>
                <c:pt idx="2171">
                  <c:v>0.77726851851851853</c:v>
                </c:pt>
                <c:pt idx="2172">
                  <c:v>0.77738425925925936</c:v>
                </c:pt>
                <c:pt idx="2173">
                  <c:v>0.77749999999999997</c:v>
                </c:pt>
                <c:pt idx="2174">
                  <c:v>0.77761574074074069</c:v>
                </c:pt>
                <c:pt idx="2175">
                  <c:v>0.77773148148148152</c:v>
                </c:pt>
                <c:pt idx="2176">
                  <c:v>0.77784722222222225</c:v>
                </c:pt>
                <c:pt idx="2177">
                  <c:v>0.77796296296296286</c:v>
                </c:pt>
                <c:pt idx="2178">
                  <c:v>0.77807870370370369</c:v>
                </c:pt>
                <c:pt idx="2179">
                  <c:v>0.77819444444444441</c:v>
                </c:pt>
                <c:pt idx="2180">
                  <c:v>0.77831018518518524</c:v>
                </c:pt>
                <c:pt idx="2181">
                  <c:v>0.77842592592592597</c:v>
                </c:pt>
                <c:pt idx="2182">
                  <c:v>0.77854166666666658</c:v>
                </c:pt>
                <c:pt idx="2183">
                  <c:v>0.77865740740740741</c:v>
                </c:pt>
                <c:pt idx="2184">
                  <c:v>0.77877314814814813</c:v>
                </c:pt>
                <c:pt idx="2185">
                  <c:v>0.77888888888888896</c:v>
                </c:pt>
                <c:pt idx="2186">
                  <c:v>0.77900462962962969</c:v>
                </c:pt>
                <c:pt idx="2187">
                  <c:v>0.7791203703703703</c:v>
                </c:pt>
                <c:pt idx="2188">
                  <c:v>0.77923611111111113</c:v>
                </c:pt>
                <c:pt idx="2189">
                  <c:v>0.77935185185185185</c:v>
                </c:pt>
                <c:pt idx="2190">
                  <c:v>0.77946759259259257</c:v>
                </c:pt>
                <c:pt idx="2191">
                  <c:v>0.77958333333333341</c:v>
                </c:pt>
                <c:pt idx="2192">
                  <c:v>0.77969907407407402</c:v>
                </c:pt>
                <c:pt idx="2193">
                  <c:v>0.77981481481481474</c:v>
                </c:pt>
                <c:pt idx="2194">
                  <c:v>0.77993055555555557</c:v>
                </c:pt>
                <c:pt idx="2195">
                  <c:v>0.78004629629629629</c:v>
                </c:pt>
                <c:pt idx="2196">
                  <c:v>0.78016203703703713</c:v>
                </c:pt>
                <c:pt idx="2197">
                  <c:v>0.78027777777777774</c:v>
                </c:pt>
                <c:pt idx="2198">
                  <c:v>0.78039351851851846</c:v>
                </c:pt>
                <c:pt idx="2199">
                  <c:v>0.78050925925925929</c:v>
                </c:pt>
                <c:pt idx="2200">
                  <c:v>0.78062500000000001</c:v>
                </c:pt>
                <c:pt idx="2201">
                  <c:v>0.78074074074074085</c:v>
                </c:pt>
                <c:pt idx="2202">
                  <c:v>0.78085648148148146</c:v>
                </c:pt>
                <c:pt idx="2203">
                  <c:v>0.78097222222222218</c:v>
                </c:pt>
                <c:pt idx="2204">
                  <c:v>0.78108796296296301</c:v>
                </c:pt>
                <c:pt idx="2205">
                  <c:v>0.78120370370370373</c:v>
                </c:pt>
                <c:pt idx="2206">
                  <c:v>0.78131944444444434</c:v>
                </c:pt>
                <c:pt idx="2207">
                  <c:v>0.78143518518518518</c:v>
                </c:pt>
                <c:pt idx="2208">
                  <c:v>0.7815509259259259</c:v>
                </c:pt>
                <c:pt idx="2209">
                  <c:v>0.78166666666666673</c:v>
                </c:pt>
                <c:pt idx="2210">
                  <c:v>0.78178240740740745</c:v>
                </c:pt>
                <c:pt idx="2211">
                  <c:v>0.78189814814814806</c:v>
                </c:pt>
                <c:pt idx="2212">
                  <c:v>0.7820138888888889</c:v>
                </c:pt>
                <c:pt idx="2213">
                  <c:v>0.78212962962962962</c:v>
                </c:pt>
                <c:pt idx="2214">
                  <c:v>0.78224537037037034</c:v>
                </c:pt>
                <c:pt idx="2215">
                  <c:v>0.78236111111111117</c:v>
                </c:pt>
                <c:pt idx="2216">
                  <c:v>0.78247685185185178</c:v>
                </c:pt>
                <c:pt idx="2217">
                  <c:v>0.78259259259259262</c:v>
                </c:pt>
                <c:pt idx="2218">
                  <c:v>0.78270833333333334</c:v>
                </c:pt>
                <c:pt idx="2219">
                  <c:v>0.78282407407407406</c:v>
                </c:pt>
                <c:pt idx="2220">
                  <c:v>0.78293981481481489</c:v>
                </c:pt>
                <c:pt idx="2221">
                  <c:v>0.7830555555555555</c:v>
                </c:pt>
                <c:pt idx="2222">
                  <c:v>0.78317129629629623</c:v>
                </c:pt>
                <c:pt idx="2223">
                  <c:v>0.78328703703703706</c:v>
                </c:pt>
                <c:pt idx="2224">
                  <c:v>0.78340277777777778</c:v>
                </c:pt>
                <c:pt idx="2225">
                  <c:v>0.78351851851851861</c:v>
                </c:pt>
                <c:pt idx="2226">
                  <c:v>0.78363425925925922</c:v>
                </c:pt>
                <c:pt idx="2227">
                  <c:v>0.78374999999999995</c:v>
                </c:pt>
                <c:pt idx="2228">
                  <c:v>0.78386574074074078</c:v>
                </c:pt>
                <c:pt idx="2229">
                  <c:v>0.7839814814814815</c:v>
                </c:pt>
                <c:pt idx="2230">
                  <c:v>0.78409722222222233</c:v>
                </c:pt>
                <c:pt idx="2231">
                  <c:v>0.78421296296296295</c:v>
                </c:pt>
                <c:pt idx="2232">
                  <c:v>0.78432870370370367</c:v>
                </c:pt>
                <c:pt idx="2233">
                  <c:v>0.7844444444444445</c:v>
                </c:pt>
                <c:pt idx="2234">
                  <c:v>0.78456018518518522</c:v>
                </c:pt>
                <c:pt idx="2235">
                  <c:v>0.78467592592592583</c:v>
                </c:pt>
                <c:pt idx="2236">
                  <c:v>0.78479166666666667</c:v>
                </c:pt>
                <c:pt idx="2237">
                  <c:v>0.78490740740740739</c:v>
                </c:pt>
                <c:pt idx="2238">
                  <c:v>0.78502314814814811</c:v>
                </c:pt>
                <c:pt idx="2239">
                  <c:v>0.78513888888888894</c:v>
                </c:pt>
                <c:pt idx="2240">
                  <c:v>0.78525462962962955</c:v>
                </c:pt>
                <c:pt idx="2241">
                  <c:v>0.78537037037037039</c:v>
                </c:pt>
                <c:pt idx="2242">
                  <c:v>0.78548611111111111</c:v>
                </c:pt>
                <c:pt idx="2243">
                  <c:v>0.78560185185185183</c:v>
                </c:pt>
                <c:pt idx="2244">
                  <c:v>0.78571759259259266</c:v>
                </c:pt>
                <c:pt idx="2245">
                  <c:v>0.78583333333333327</c:v>
                </c:pt>
                <c:pt idx="2246">
                  <c:v>0.78594907407407411</c:v>
                </c:pt>
                <c:pt idx="2247">
                  <c:v>0.78606481481481483</c:v>
                </c:pt>
                <c:pt idx="2248">
                  <c:v>0.78618055555555555</c:v>
                </c:pt>
                <c:pt idx="2249">
                  <c:v>0.78629629629629638</c:v>
                </c:pt>
                <c:pt idx="2250">
                  <c:v>0.78641203703703699</c:v>
                </c:pt>
                <c:pt idx="2251">
                  <c:v>0.78652777777777771</c:v>
                </c:pt>
                <c:pt idx="2252">
                  <c:v>0.78664351851851855</c:v>
                </c:pt>
                <c:pt idx="2253">
                  <c:v>0.78675925925925927</c:v>
                </c:pt>
                <c:pt idx="2254">
                  <c:v>0.7868750000000001</c:v>
                </c:pt>
                <c:pt idx="2255">
                  <c:v>0.78699074074074071</c:v>
                </c:pt>
                <c:pt idx="2256">
                  <c:v>0.78710648148148143</c:v>
                </c:pt>
                <c:pt idx="2257">
                  <c:v>0.78722222222222227</c:v>
                </c:pt>
                <c:pt idx="2258">
                  <c:v>0.78733796296296299</c:v>
                </c:pt>
                <c:pt idx="2259">
                  <c:v>0.7874537037037036</c:v>
                </c:pt>
                <c:pt idx="2260">
                  <c:v>0.78756944444444443</c:v>
                </c:pt>
                <c:pt idx="2261">
                  <c:v>0.78768518518518515</c:v>
                </c:pt>
                <c:pt idx="2262">
                  <c:v>0.78780092592592599</c:v>
                </c:pt>
                <c:pt idx="2263">
                  <c:v>0.78791666666666671</c:v>
                </c:pt>
                <c:pt idx="2264">
                  <c:v>0.78803240740740732</c:v>
                </c:pt>
                <c:pt idx="2265">
                  <c:v>0.78814814814814815</c:v>
                </c:pt>
                <c:pt idx="2266">
                  <c:v>0.78826388888888888</c:v>
                </c:pt>
                <c:pt idx="2267">
                  <c:v>0.7883796296296296</c:v>
                </c:pt>
                <c:pt idx="2268">
                  <c:v>0.78849537037037043</c:v>
                </c:pt>
                <c:pt idx="2269">
                  <c:v>0.78861111111111104</c:v>
                </c:pt>
                <c:pt idx="2270">
                  <c:v>0.78872685185185187</c:v>
                </c:pt>
                <c:pt idx="2271">
                  <c:v>0.7888425925925926</c:v>
                </c:pt>
                <c:pt idx="2272">
                  <c:v>0.78895833333333332</c:v>
                </c:pt>
                <c:pt idx="2273">
                  <c:v>0.78907407407407415</c:v>
                </c:pt>
                <c:pt idx="2274">
                  <c:v>0.78918981481481476</c:v>
                </c:pt>
                <c:pt idx="2275">
                  <c:v>0.78930555555555559</c:v>
                </c:pt>
                <c:pt idx="2276">
                  <c:v>0.78942129629629632</c:v>
                </c:pt>
                <c:pt idx="2277">
                  <c:v>0.78953703703703704</c:v>
                </c:pt>
                <c:pt idx="2278">
                  <c:v>0.78965277777777787</c:v>
                </c:pt>
                <c:pt idx="2279">
                  <c:v>0.78976851851851848</c:v>
                </c:pt>
                <c:pt idx="2280">
                  <c:v>0.7898842592592592</c:v>
                </c:pt>
                <c:pt idx="2281">
                  <c:v>0.79</c:v>
                </c:pt>
                <c:pt idx="2282">
                  <c:v>0.79011574074074076</c:v>
                </c:pt>
                <c:pt idx="2283">
                  <c:v>0.79023148148148137</c:v>
                </c:pt>
                <c:pt idx="2284">
                  <c:v>0.7903472222222222</c:v>
                </c:pt>
                <c:pt idx="2285">
                  <c:v>0.79046296296296292</c:v>
                </c:pt>
                <c:pt idx="2286">
                  <c:v>0.79057870370370376</c:v>
                </c:pt>
                <c:pt idx="2287">
                  <c:v>0.79069444444444448</c:v>
                </c:pt>
                <c:pt idx="2288">
                  <c:v>0.79081018518518509</c:v>
                </c:pt>
                <c:pt idx="2289">
                  <c:v>0.79092592592592592</c:v>
                </c:pt>
                <c:pt idx="2290">
                  <c:v>0.79104166666666664</c:v>
                </c:pt>
                <c:pt idx="2291">
                  <c:v>0.79115740740740748</c:v>
                </c:pt>
                <c:pt idx="2292">
                  <c:v>0.7912731481481482</c:v>
                </c:pt>
                <c:pt idx="2293">
                  <c:v>0.79138888888888881</c:v>
                </c:pt>
                <c:pt idx="2294">
                  <c:v>0.79150462962962964</c:v>
                </c:pt>
                <c:pt idx="2295">
                  <c:v>0.79162037037037036</c:v>
                </c:pt>
                <c:pt idx="2296">
                  <c:v>0.79173611111111108</c:v>
                </c:pt>
                <c:pt idx="2297">
                  <c:v>0.79185185185185192</c:v>
                </c:pt>
                <c:pt idx="2298">
                  <c:v>0.79196759259259253</c:v>
                </c:pt>
                <c:pt idx="2299">
                  <c:v>0.79208333333333336</c:v>
                </c:pt>
                <c:pt idx="2300">
                  <c:v>0.79219907407407408</c:v>
                </c:pt>
                <c:pt idx="2301">
                  <c:v>0.79231481481481481</c:v>
                </c:pt>
                <c:pt idx="2302">
                  <c:v>0.79243055555555564</c:v>
                </c:pt>
                <c:pt idx="2303">
                  <c:v>0.79254629629629625</c:v>
                </c:pt>
                <c:pt idx="2304">
                  <c:v>0.79266203703703697</c:v>
                </c:pt>
                <c:pt idx="2305">
                  <c:v>0.7927777777777778</c:v>
                </c:pt>
                <c:pt idx="2306">
                  <c:v>0.79289351851851853</c:v>
                </c:pt>
                <c:pt idx="2307">
                  <c:v>0.79300925925925936</c:v>
                </c:pt>
                <c:pt idx="2308">
                  <c:v>0.79312499999999997</c:v>
                </c:pt>
                <c:pt idx="2309">
                  <c:v>0.79324074074074069</c:v>
                </c:pt>
                <c:pt idx="2310">
                  <c:v>0.79335648148148152</c:v>
                </c:pt>
                <c:pt idx="2311">
                  <c:v>0.79347222222222225</c:v>
                </c:pt>
                <c:pt idx="2312">
                  <c:v>0.79358796296296286</c:v>
                </c:pt>
                <c:pt idx="2313">
                  <c:v>0.79370370370370369</c:v>
                </c:pt>
                <c:pt idx="2314">
                  <c:v>0.79381944444444441</c:v>
                </c:pt>
                <c:pt idx="2315">
                  <c:v>0.79393518518518524</c:v>
                </c:pt>
                <c:pt idx="2316">
                  <c:v>0.79405092592592597</c:v>
                </c:pt>
                <c:pt idx="2317">
                  <c:v>0.79416666666666658</c:v>
                </c:pt>
                <c:pt idx="2318">
                  <c:v>0.79428240740740741</c:v>
                </c:pt>
                <c:pt idx="2319">
                  <c:v>0.79439814814814813</c:v>
                </c:pt>
                <c:pt idx="2320">
                  <c:v>0.79451388888888885</c:v>
                </c:pt>
                <c:pt idx="2321">
                  <c:v>0.79462962962962969</c:v>
                </c:pt>
                <c:pt idx="2322">
                  <c:v>0.7947453703703703</c:v>
                </c:pt>
                <c:pt idx="2323">
                  <c:v>0.79486111111111113</c:v>
                </c:pt>
                <c:pt idx="2324">
                  <c:v>0.79497685185185185</c:v>
                </c:pt>
                <c:pt idx="2325">
                  <c:v>0.79509259259259257</c:v>
                </c:pt>
                <c:pt idx="2326">
                  <c:v>0.79520833333333341</c:v>
                </c:pt>
                <c:pt idx="2327">
                  <c:v>0.79532407407407402</c:v>
                </c:pt>
                <c:pt idx="2328">
                  <c:v>0.79543981481481485</c:v>
                </c:pt>
                <c:pt idx="2329">
                  <c:v>0.79555555555555557</c:v>
                </c:pt>
                <c:pt idx="2330">
                  <c:v>0.79567129629629629</c:v>
                </c:pt>
                <c:pt idx="2331">
                  <c:v>0.79578703703703713</c:v>
                </c:pt>
                <c:pt idx="2332">
                  <c:v>0.79590277777777774</c:v>
                </c:pt>
                <c:pt idx="2333">
                  <c:v>0.79601851851851846</c:v>
                </c:pt>
                <c:pt idx="2334">
                  <c:v>0.79613425925925929</c:v>
                </c:pt>
                <c:pt idx="2335">
                  <c:v>0.79625000000000001</c:v>
                </c:pt>
                <c:pt idx="2336">
                  <c:v>0.79636574074074085</c:v>
                </c:pt>
                <c:pt idx="2337">
                  <c:v>0.79648148148148146</c:v>
                </c:pt>
                <c:pt idx="2338">
                  <c:v>0.79659722222222218</c:v>
                </c:pt>
                <c:pt idx="2339">
                  <c:v>0.79671296296296301</c:v>
                </c:pt>
                <c:pt idx="2340">
                  <c:v>0.79682870370370373</c:v>
                </c:pt>
                <c:pt idx="2341">
                  <c:v>0.79694444444444434</c:v>
                </c:pt>
                <c:pt idx="2342">
                  <c:v>0.79706018518518518</c:v>
                </c:pt>
                <c:pt idx="2343">
                  <c:v>0.7971759259259259</c:v>
                </c:pt>
                <c:pt idx="2344">
                  <c:v>0.79729166666666673</c:v>
                </c:pt>
                <c:pt idx="2345">
                  <c:v>0.79740740740740745</c:v>
                </c:pt>
                <c:pt idx="2346">
                  <c:v>0.79752314814814806</c:v>
                </c:pt>
                <c:pt idx="2347">
                  <c:v>0.7976388888888889</c:v>
                </c:pt>
                <c:pt idx="2348">
                  <c:v>0.79775462962962962</c:v>
                </c:pt>
                <c:pt idx="2349">
                  <c:v>0.79787037037037034</c:v>
                </c:pt>
                <c:pt idx="2350">
                  <c:v>0.79798611111111117</c:v>
                </c:pt>
                <c:pt idx="2351">
                  <c:v>0.79810185185185178</c:v>
                </c:pt>
                <c:pt idx="2352">
                  <c:v>0.79821759259259262</c:v>
                </c:pt>
                <c:pt idx="2353">
                  <c:v>0.79833333333333334</c:v>
                </c:pt>
                <c:pt idx="2354">
                  <c:v>0.79844907407407406</c:v>
                </c:pt>
                <c:pt idx="2355">
                  <c:v>0.79856481481481489</c:v>
                </c:pt>
                <c:pt idx="2356">
                  <c:v>0.7986805555555555</c:v>
                </c:pt>
                <c:pt idx="2357">
                  <c:v>0.79879629629629623</c:v>
                </c:pt>
                <c:pt idx="2358">
                  <c:v>0.79891203703703706</c:v>
                </c:pt>
                <c:pt idx="2359">
                  <c:v>0.79902777777777778</c:v>
                </c:pt>
                <c:pt idx="2360">
                  <c:v>0.79914351851851861</c:v>
                </c:pt>
                <c:pt idx="2361">
                  <c:v>0.79925925925925922</c:v>
                </c:pt>
                <c:pt idx="2362">
                  <c:v>0.79937499999999995</c:v>
                </c:pt>
                <c:pt idx="2363">
                  <c:v>0.79949074074074078</c:v>
                </c:pt>
                <c:pt idx="2364">
                  <c:v>0.7996064814814815</c:v>
                </c:pt>
                <c:pt idx="2365">
                  <c:v>0.79972222222222211</c:v>
                </c:pt>
                <c:pt idx="2366">
                  <c:v>0.79983796296296295</c:v>
                </c:pt>
                <c:pt idx="2367">
                  <c:v>0.79995370370370367</c:v>
                </c:pt>
                <c:pt idx="2368">
                  <c:v>0.8000694444444445</c:v>
                </c:pt>
                <c:pt idx="2369">
                  <c:v>0.80018518518518522</c:v>
                </c:pt>
                <c:pt idx="2370">
                  <c:v>0.80030092592592583</c:v>
                </c:pt>
                <c:pt idx="2371">
                  <c:v>0.80041666666666667</c:v>
                </c:pt>
                <c:pt idx="2372">
                  <c:v>0.80053240740740739</c:v>
                </c:pt>
                <c:pt idx="2373">
                  <c:v>0.80064814814814822</c:v>
                </c:pt>
                <c:pt idx="2374">
                  <c:v>0.80076388888888894</c:v>
                </c:pt>
                <c:pt idx="2375">
                  <c:v>0.80087962962962955</c:v>
                </c:pt>
                <c:pt idx="2376">
                  <c:v>0.80099537037037039</c:v>
                </c:pt>
                <c:pt idx="2377">
                  <c:v>0.80111111111111111</c:v>
                </c:pt>
                <c:pt idx="2378">
                  <c:v>0.80122685185185183</c:v>
                </c:pt>
                <c:pt idx="2379">
                  <c:v>0.80134259259259266</c:v>
                </c:pt>
                <c:pt idx="2380">
                  <c:v>0.80145833333333327</c:v>
                </c:pt>
                <c:pt idx="2381">
                  <c:v>0.80157407407407411</c:v>
                </c:pt>
                <c:pt idx="2382">
                  <c:v>0.80168981481481483</c:v>
                </c:pt>
                <c:pt idx="2383">
                  <c:v>0.80180555555555555</c:v>
                </c:pt>
                <c:pt idx="2384">
                  <c:v>0.80192129629629638</c:v>
                </c:pt>
                <c:pt idx="2385">
                  <c:v>0.80203703703703699</c:v>
                </c:pt>
                <c:pt idx="2386">
                  <c:v>0.80215277777777771</c:v>
                </c:pt>
                <c:pt idx="2387">
                  <c:v>0.80226851851851855</c:v>
                </c:pt>
                <c:pt idx="2388">
                  <c:v>0.80238425925925927</c:v>
                </c:pt>
                <c:pt idx="2389">
                  <c:v>0.8025000000000001</c:v>
                </c:pt>
                <c:pt idx="2390">
                  <c:v>0.80261574074074071</c:v>
                </c:pt>
                <c:pt idx="2391">
                  <c:v>0.80273148148148143</c:v>
                </c:pt>
                <c:pt idx="2392">
                  <c:v>0.80284722222222227</c:v>
                </c:pt>
                <c:pt idx="2393">
                  <c:v>0.80296296296296299</c:v>
                </c:pt>
                <c:pt idx="2394">
                  <c:v>0.8030787037037036</c:v>
                </c:pt>
                <c:pt idx="2395">
                  <c:v>0.80319444444444443</c:v>
                </c:pt>
                <c:pt idx="2396">
                  <c:v>0.80331018518518515</c:v>
                </c:pt>
                <c:pt idx="2397">
                  <c:v>0.80342592592592599</c:v>
                </c:pt>
                <c:pt idx="2398">
                  <c:v>0.80354166666666671</c:v>
                </c:pt>
                <c:pt idx="2399">
                  <c:v>0.80365740740740732</c:v>
                </c:pt>
                <c:pt idx="2400">
                  <c:v>0.80377314814814815</c:v>
                </c:pt>
                <c:pt idx="2401">
                  <c:v>0.80388888888888888</c:v>
                </c:pt>
                <c:pt idx="2402">
                  <c:v>0.8040046296296296</c:v>
                </c:pt>
                <c:pt idx="2403">
                  <c:v>0.80412037037037043</c:v>
                </c:pt>
                <c:pt idx="2404">
                  <c:v>0.80423611111111104</c:v>
                </c:pt>
                <c:pt idx="2405">
                  <c:v>0.80435185185185187</c:v>
                </c:pt>
                <c:pt idx="2406">
                  <c:v>0.8044675925925926</c:v>
                </c:pt>
                <c:pt idx="2407">
                  <c:v>0.80458333333333332</c:v>
                </c:pt>
                <c:pt idx="2408">
                  <c:v>0.80469907407407415</c:v>
                </c:pt>
                <c:pt idx="2409">
                  <c:v>0.80481481481481476</c:v>
                </c:pt>
                <c:pt idx="2410">
                  <c:v>0.80493055555555559</c:v>
                </c:pt>
                <c:pt idx="2411">
                  <c:v>0.80504629629629632</c:v>
                </c:pt>
                <c:pt idx="2412">
                  <c:v>0.80516203703703704</c:v>
                </c:pt>
                <c:pt idx="2413">
                  <c:v>0.80527777777777787</c:v>
                </c:pt>
                <c:pt idx="2414">
                  <c:v>0.80539351851851848</c:v>
                </c:pt>
                <c:pt idx="2415">
                  <c:v>0.8055092592592592</c:v>
                </c:pt>
                <c:pt idx="2416">
                  <c:v>0.80562500000000004</c:v>
                </c:pt>
                <c:pt idx="2417">
                  <c:v>0.80574074074074076</c:v>
                </c:pt>
                <c:pt idx="2418">
                  <c:v>0.80585648148148159</c:v>
                </c:pt>
                <c:pt idx="2419">
                  <c:v>0.8059722222222222</c:v>
                </c:pt>
                <c:pt idx="2420">
                  <c:v>0.80608796296296292</c:v>
                </c:pt>
                <c:pt idx="2421">
                  <c:v>0.80620370370370376</c:v>
                </c:pt>
                <c:pt idx="2422">
                  <c:v>0.80631944444444448</c:v>
                </c:pt>
                <c:pt idx="2423">
                  <c:v>0.80643518518518509</c:v>
                </c:pt>
                <c:pt idx="2424">
                  <c:v>0.80655092592592592</c:v>
                </c:pt>
                <c:pt idx="2425">
                  <c:v>0.80666666666666664</c:v>
                </c:pt>
                <c:pt idx="2426">
                  <c:v>0.80678240740740748</c:v>
                </c:pt>
                <c:pt idx="2427">
                  <c:v>0.8068981481481482</c:v>
                </c:pt>
                <c:pt idx="2428">
                  <c:v>0.80701388888888881</c:v>
                </c:pt>
                <c:pt idx="2429">
                  <c:v>0.80712962962962964</c:v>
                </c:pt>
                <c:pt idx="2430">
                  <c:v>0.80724537037037036</c:v>
                </c:pt>
                <c:pt idx="2431">
                  <c:v>0.80736111111111108</c:v>
                </c:pt>
                <c:pt idx="2432">
                  <c:v>0.80747685185185192</c:v>
                </c:pt>
                <c:pt idx="2433">
                  <c:v>0.80759259259259253</c:v>
                </c:pt>
                <c:pt idx="2434">
                  <c:v>0.80770833333333336</c:v>
                </c:pt>
                <c:pt idx="2435">
                  <c:v>0.80782407407407408</c:v>
                </c:pt>
                <c:pt idx="2436">
                  <c:v>0.80793981481481481</c:v>
                </c:pt>
                <c:pt idx="2437">
                  <c:v>0.80805555555555564</c:v>
                </c:pt>
                <c:pt idx="2438">
                  <c:v>0.80817129629629625</c:v>
                </c:pt>
                <c:pt idx="2439">
                  <c:v>0.80828703703703697</c:v>
                </c:pt>
                <c:pt idx="2440">
                  <c:v>0.8084027777777778</c:v>
                </c:pt>
                <c:pt idx="2441">
                  <c:v>0.80851851851851853</c:v>
                </c:pt>
                <c:pt idx="2442">
                  <c:v>0.80863425925925936</c:v>
                </c:pt>
                <c:pt idx="2443">
                  <c:v>0.80874999999999997</c:v>
                </c:pt>
                <c:pt idx="2444">
                  <c:v>0.80886574074074069</c:v>
                </c:pt>
                <c:pt idx="2445">
                  <c:v>0.80898148148148152</c:v>
                </c:pt>
                <c:pt idx="2446">
                  <c:v>0.80909722222222225</c:v>
                </c:pt>
                <c:pt idx="2447">
                  <c:v>0.80921296296296286</c:v>
                </c:pt>
                <c:pt idx="2448">
                  <c:v>0.80932870370370369</c:v>
                </c:pt>
                <c:pt idx="2449">
                  <c:v>0.80944444444444441</c:v>
                </c:pt>
                <c:pt idx="2450">
                  <c:v>0.80956018518518524</c:v>
                </c:pt>
                <c:pt idx="2451">
                  <c:v>0.80967592592592597</c:v>
                </c:pt>
                <c:pt idx="2452">
                  <c:v>0.80979166666666658</c:v>
                </c:pt>
                <c:pt idx="2453">
                  <c:v>0.80990740740740741</c:v>
                </c:pt>
                <c:pt idx="2454">
                  <c:v>0.81002314814814813</c:v>
                </c:pt>
                <c:pt idx="2455">
                  <c:v>0.81013888888888896</c:v>
                </c:pt>
                <c:pt idx="2456">
                  <c:v>0.81025462962962969</c:v>
                </c:pt>
                <c:pt idx="2457">
                  <c:v>0.8103703703703703</c:v>
                </c:pt>
                <c:pt idx="2458">
                  <c:v>0.81048611111111113</c:v>
                </c:pt>
                <c:pt idx="2459">
                  <c:v>0.81060185185185185</c:v>
                </c:pt>
                <c:pt idx="2460">
                  <c:v>0.81071759259259257</c:v>
                </c:pt>
                <c:pt idx="2461">
                  <c:v>0.81083333333333341</c:v>
                </c:pt>
                <c:pt idx="2462">
                  <c:v>0.81094907407407402</c:v>
                </c:pt>
                <c:pt idx="2463">
                  <c:v>0.81106481481481485</c:v>
                </c:pt>
                <c:pt idx="2464">
                  <c:v>0.81118055555555557</c:v>
                </c:pt>
                <c:pt idx="2465">
                  <c:v>0.81129629629629629</c:v>
                </c:pt>
                <c:pt idx="2466">
                  <c:v>0.81141203703703713</c:v>
                </c:pt>
                <c:pt idx="2467">
                  <c:v>0.81152777777777774</c:v>
                </c:pt>
                <c:pt idx="2468">
                  <c:v>0.81164351851851846</c:v>
                </c:pt>
                <c:pt idx="2469">
                  <c:v>0.81175925925925929</c:v>
                </c:pt>
                <c:pt idx="2470">
                  <c:v>0.81187500000000001</c:v>
                </c:pt>
                <c:pt idx="2471">
                  <c:v>0.81199074074074085</c:v>
                </c:pt>
                <c:pt idx="2472">
                  <c:v>0.81210648148148146</c:v>
                </c:pt>
                <c:pt idx="2473">
                  <c:v>0.81222222222222218</c:v>
                </c:pt>
                <c:pt idx="2474">
                  <c:v>0.81233796296296301</c:v>
                </c:pt>
                <c:pt idx="2475">
                  <c:v>0.81245370370370373</c:v>
                </c:pt>
                <c:pt idx="2476">
                  <c:v>0.81256944444444434</c:v>
                </c:pt>
                <c:pt idx="2477">
                  <c:v>0.81268518518518518</c:v>
                </c:pt>
                <c:pt idx="2478">
                  <c:v>0.8128009259259259</c:v>
                </c:pt>
                <c:pt idx="2479">
                  <c:v>0.81291666666666673</c:v>
                </c:pt>
                <c:pt idx="2480">
                  <c:v>0.81303240740740745</c:v>
                </c:pt>
                <c:pt idx="2481">
                  <c:v>0.81314814814814806</c:v>
                </c:pt>
                <c:pt idx="2482">
                  <c:v>0.8132638888888889</c:v>
                </c:pt>
                <c:pt idx="2483">
                  <c:v>0.81337962962962962</c:v>
                </c:pt>
                <c:pt idx="2484">
                  <c:v>0.81349537037037034</c:v>
                </c:pt>
                <c:pt idx="2485">
                  <c:v>0.81361111111111117</c:v>
                </c:pt>
                <c:pt idx="2486">
                  <c:v>0.81372685185185178</c:v>
                </c:pt>
                <c:pt idx="2487">
                  <c:v>0.81384259259259262</c:v>
                </c:pt>
                <c:pt idx="2488">
                  <c:v>0.81395833333333334</c:v>
                </c:pt>
                <c:pt idx="2489">
                  <c:v>0.81407407407407406</c:v>
                </c:pt>
                <c:pt idx="2490">
                  <c:v>0.81418981481481489</c:v>
                </c:pt>
                <c:pt idx="2491">
                  <c:v>0.8143055555555555</c:v>
                </c:pt>
                <c:pt idx="2492">
                  <c:v>0.81442129629629623</c:v>
                </c:pt>
                <c:pt idx="2493">
                  <c:v>0.81453703703703706</c:v>
                </c:pt>
                <c:pt idx="2494">
                  <c:v>0.81465277777777778</c:v>
                </c:pt>
                <c:pt idx="2495">
                  <c:v>0.81476851851851861</c:v>
                </c:pt>
                <c:pt idx="2496">
                  <c:v>0.81488425925925922</c:v>
                </c:pt>
                <c:pt idx="2497">
                  <c:v>0.81499999999999995</c:v>
                </c:pt>
                <c:pt idx="2498">
                  <c:v>0.81511574074074078</c:v>
                </c:pt>
                <c:pt idx="2499">
                  <c:v>0.8152314814814815</c:v>
                </c:pt>
                <c:pt idx="2500">
                  <c:v>0.81534722222222233</c:v>
                </c:pt>
                <c:pt idx="2501">
                  <c:v>0.81546296296296295</c:v>
                </c:pt>
                <c:pt idx="2502">
                  <c:v>0.81557870370370367</c:v>
                </c:pt>
                <c:pt idx="2503">
                  <c:v>0.8156944444444445</c:v>
                </c:pt>
                <c:pt idx="2504">
                  <c:v>0.81581018518518522</c:v>
                </c:pt>
                <c:pt idx="2505">
                  <c:v>0.81592592592592583</c:v>
                </c:pt>
                <c:pt idx="2506">
                  <c:v>0.81604166666666667</c:v>
                </c:pt>
                <c:pt idx="2507">
                  <c:v>0.81615740740740739</c:v>
                </c:pt>
                <c:pt idx="2508">
                  <c:v>0.81627314814814811</c:v>
                </c:pt>
                <c:pt idx="2509">
                  <c:v>0.81638888888888894</c:v>
                </c:pt>
                <c:pt idx="2510">
                  <c:v>0.81650462962962955</c:v>
                </c:pt>
                <c:pt idx="2511">
                  <c:v>0.81662037037037039</c:v>
                </c:pt>
                <c:pt idx="2512">
                  <c:v>0.81673611111111111</c:v>
                </c:pt>
                <c:pt idx="2513">
                  <c:v>0.81685185185185183</c:v>
                </c:pt>
                <c:pt idx="2514">
                  <c:v>0.81696759259259266</c:v>
                </c:pt>
                <c:pt idx="2515">
                  <c:v>0.81708333333333327</c:v>
                </c:pt>
                <c:pt idx="2516">
                  <c:v>0.81719907407407411</c:v>
                </c:pt>
                <c:pt idx="2517">
                  <c:v>0.81731481481481483</c:v>
                </c:pt>
                <c:pt idx="2518">
                  <c:v>0.81743055555555555</c:v>
                </c:pt>
                <c:pt idx="2519">
                  <c:v>0.81754629629629638</c:v>
                </c:pt>
                <c:pt idx="2520">
                  <c:v>0.81766203703703699</c:v>
                </c:pt>
                <c:pt idx="2521">
                  <c:v>0.81777777777777771</c:v>
                </c:pt>
                <c:pt idx="2522">
                  <c:v>0.81789351851851855</c:v>
                </c:pt>
                <c:pt idx="2523">
                  <c:v>0.81800925925925927</c:v>
                </c:pt>
                <c:pt idx="2524">
                  <c:v>0.8181250000000001</c:v>
                </c:pt>
                <c:pt idx="2525">
                  <c:v>0.81824074074074071</c:v>
                </c:pt>
                <c:pt idx="2526">
                  <c:v>0.81835648148148143</c:v>
                </c:pt>
                <c:pt idx="2527">
                  <c:v>0.81847222222222227</c:v>
                </c:pt>
                <c:pt idx="2528">
                  <c:v>0.81858796296296299</c:v>
                </c:pt>
                <c:pt idx="2529">
                  <c:v>0.8187037037037036</c:v>
                </c:pt>
                <c:pt idx="2530">
                  <c:v>0.81881944444444443</c:v>
                </c:pt>
                <c:pt idx="2531">
                  <c:v>0.81893518518518515</c:v>
                </c:pt>
                <c:pt idx="2532">
                  <c:v>0.81905092592592599</c:v>
                </c:pt>
                <c:pt idx="2533">
                  <c:v>0.81916666666666671</c:v>
                </c:pt>
                <c:pt idx="2534">
                  <c:v>0.81928240740740732</c:v>
                </c:pt>
                <c:pt idx="2535">
                  <c:v>0.81939814814814815</c:v>
                </c:pt>
                <c:pt idx="2536">
                  <c:v>0.81951388888888888</c:v>
                </c:pt>
                <c:pt idx="2537">
                  <c:v>0.8196296296296296</c:v>
                </c:pt>
                <c:pt idx="2538">
                  <c:v>0.81974537037037043</c:v>
                </c:pt>
                <c:pt idx="2539">
                  <c:v>0.81986111111111104</c:v>
                </c:pt>
                <c:pt idx="2540">
                  <c:v>0.81997685185185187</c:v>
                </c:pt>
                <c:pt idx="2541">
                  <c:v>0.8200925925925926</c:v>
                </c:pt>
                <c:pt idx="2542">
                  <c:v>0.82020833333333332</c:v>
                </c:pt>
                <c:pt idx="2543">
                  <c:v>0.82032407407407415</c:v>
                </c:pt>
                <c:pt idx="2544">
                  <c:v>0.82043981481481476</c:v>
                </c:pt>
                <c:pt idx="2545">
                  <c:v>0.82055555555555559</c:v>
                </c:pt>
                <c:pt idx="2546">
                  <c:v>0.82067129629629632</c:v>
                </c:pt>
                <c:pt idx="2547">
                  <c:v>0.82078703703703704</c:v>
                </c:pt>
                <c:pt idx="2548">
                  <c:v>0.82090277777777787</c:v>
                </c:pt>
                <c:pt idx="2549">
                  <c:v>0.82101851851851848</c:v>
                </c:pt>
                <c:pt idx="2550">
                  <c:v>0.8211342592592592</c:v>
                </c:pt>
                <c:pt idx="2551">
                  <c:v>0.82125000000000004</c:v>
                </c:pt>
                <c:pt idx="2552">
                  <c:v>0.82136574074074076</c:v>
                </c:pt>
                <c:pt idx="2553">
                  <c:v>0.82148148148148137</c:v>
                </c:pt>
                <c:pt idx="2554">
                  <c:v>0.8215972222222222</c:v>
                </c:pt>
                <c:pt idx="2555">
                  <c:v>0.82171296296296292</c:v>
                </c:pt>
                <c:pt idx="2556">
                  <c:v>0.82182870370370376</c:v>
                </c:pt>
                <c:pt idx="2557">
                  <c:v>0.82194444444444448</c:v>
                </c:pt>
                <c:pt idx="2558">
                  <c:v>0.82206018518518509</c:v>
                </c:pt>
                <c:pt idx="2559">
                  <c:v>0.82217592592592592</c:v>
                </c:pt>
                <c:pt idx="2560">
                  <c:v>0.82229166666666664</c:v>
                </c:pt>
                <c:pt idx="2561">
                  <c:v>0.82240740740740748</c:v>
                </c:pt>
                <c:pt idx="2562">
                  <c:v>0.8225231481481482</c:v>
                </c:pt>
                <c:pt idx="2563">
                  <c:v>0.82263888888888881</c:v>
                </c:pt>
                <c:pt idx="2564">
                  <c:v>0.82275462962962964</c:v>
                </c:pt>
                <c:pt idx="2565">
                  <c:v>0.82287037037037036</c:v>
                </c:pt>
                <c:pt idx="2566">
                  <c:v>0.82298611111111108</c:v>
                </c:pt>
                <c:pt idx="2567">
                  <c:v>0.82310185185185192</c:v>
                </c:pt>
                <c:pt idx="2568">
                  <c:v>0.82321759259259253</c:v>
                </c:pt>
                <c:pt idx="2569">
                  <c:v>0.82333333333333336</c:v>
                </c:pt>
                <c:pt idx="2570">
                  <c:v>0.82344907407407408</c:v>
                </c:pt>
                <c:pt idx="2571">
                  <c:v>0.82356481481481481</c:v>
                </c:pt>
                <c:pt idx="2572">
                  <c:v>0.82368055555555564</c:v>
                </c:pt>
                <c:pt idx="2573">
                  <c:v>0.82379629629629625</c:v>
                </c:pt>
                <c:pt idx="2574">
                  <c:v>0.82391203703703697</c:v>
                </c:pt>
                <c:pt idx="2575">
                  <c:v>0.8240277777777778</c:v>
                </c:pt>
                <c:pt idx="2576">
                  <c:v>0.82414351851851853</c:v>
                </c:pt>
                <c:pt idx="2577">
                  <c:v>0.82425925925925936</c:v>
                </c:pt>
                <c:pt idx="2578">
                  <c:v>0.82437499999999997</c:v>
                </c:pt>
                <c:pt idx="2579">
                  <c:v>0.82449074074074069</c:v>
                </c:pt>
                <c:pt idx="2580">
                  <c:v>0.82460648148148152</c:v>
                </c:pt>
                <c:pt idx="2581">
                  <c:v>0.82472222222222225</c:v>
                </c:pt>
                <c:pt idx="2582">
                  <c:v>0.82483796296296286</c:v>
                </c:pt>
                <c:pt idx="2583">
                  <c:v>0.82495370370370369</c:v>
                </c:pt>
                <c:pt idx="2584">
                  <c:v>0.82506944444444441</c:v>
                </c:pt>
                <c:pt idx="2585">
                  <c:v>0.82518518518518524</c:v>
                </c:pt>
                <c:pt idx="2586">
                  <c:v>0.82530092592592597</c:v>
                </c:pt>
                <c:pt idx="2587">
                  <c:v>0.82541666666666658</c:v>
                </c:pt>
                <c:pt idx="2588">
                  <c:v>0.82553240740740741</c:v>
                </c:pt>
                <c:pt idx="2589">
                  <c:v>0.82564814814814813</c:v>
                </c:pt>
                <c:pt idx="2590">
                  <c:v>0.82576388888888896</c:v>
                </c:pt>
                <c:pt idx="2591">
                  <c:v>0.82587962962962969</c:v>
                </c:pt>
                <c:pt idx="2592">
                  <c:v>0.8259953703703703</c:v>
                </c:pt>
                <c:pt idx="2593">
                  <c:v>0.82611111111111113</c:v>
                </c:pt>
                <c:pt idx="2594">
                  <c:v>0.82622685185185185</c:v>
                </c:pt>
                <c:pt idx="2595">
                  <c:v>0.82634259259259257</c:v>
                </c:pt>
                <c:pt idx="2596">
                  <c:v>0.82645833333333341</c:v>
                </c:pt>
                <c:pt idx="2597">
                  <c:v>0.82657407407407402</c:v>
                </c:pt>
                <c:pt idx="2598">
                  <c:v>0.82668981481481474</c:v>
                </c:pt>
                <c:pt idx="2599">
                  <c:v>0.82680555555555557</c:v>
                </c:pt>
                <c:pt idx="2600">
                  <c:v>0.82692129629629629</c:v>
                </c:pt>
                <c:pt idx="2601">
                  <c:v>0.82703703703703713</c:v>
                </c:pt>
                <c:pt idx="2602">
                  <c:v>0.82715277777777774</c:v>
                </c:pt>
                <c:pt idx="2603">
                  <c:v>0.82726851851851846</c:v>
                </c:pt>
                <c:pt idx="2604">
                  <c:v>0.82738425925925929</c:v>
                </c:pt>
                <c:pt idx="2605">
                  <c:v>0.82750000000000001</c:v>
                </c:pt>
                <c:pt idx="2606">
                  <c:v>0.82761574074074085</c:v>
                </c:pt>
                <c:pt idx="2607">
                  <c:v>0.82773148148148146</c:v>
                </c:pt>
                <c:pt idx="2608">
                  <c:v>0.82784722222222218</c:v>
                </c:pt>
                <c:pt idx="2609">
                  <c:v>0.82796296296296301</c:v>
                </c:pt>
                <c:pt idx="2610">
                  <c:v>0.82807870370370373</c:v>
                </c:pt>
                <c:pt idx="2611">
                  <c:v>0.82819444444444434</c:v>
                </c:pt>
                <c:pt idx="2612">
                  <c:v>0.82831018518518518</c:v>
                </c:pt>
                <c:pt idx="2613">
                  <c:v>0.8284259259259259</c:v>
                </c:pt>
                <c:pt idx="2614">
                  <c:v>0.82854166666666673</c:v>
                </c:pt>
                <c:pt idx="2615">
                  <c:v>0.82865740740740745</c:v>
                </c:pt>
                <c:pt idx="2616">
                  <c:v>0.82877314814814806</c:v>
                </c:pt>
                <c:pt idx="2617">
                  <c:v>0.8288888888888889</c:v>
                </c:pt>
                <c:pt idx="2618">
                  <c:v>0.82900462962962962</c:v>
                </c:pt>
                <c:pt idx="2619">
                  <c:v>0.82912037037037034</c:v>
                </c:pt>
                <c:pt idx="2620">
                  <c:v>0.82923611111111117</c:v>
                </c:pt>
                <c:pt idx="2621">
                  <c:v>0.82935185185185178</c:v>
                </c:pt>
                <c:pt idx="2622">
                  <c:v>0.82946759259259262</c:v>
                </c:pt>
                <c:pt idx="2623">
                  <c:v>0.82958333333333334</c:v>
                </c:pt>
                <c:pt idx="2624">
                  <c:v>0.82969907407407406</c:v>
                </c:pt>
                <c:pt idx="2625">
                  <c:v>0.82981481481481489</c:v>
                </c:pt>
                <c:pt idx="2626">
                  <c:v>0.8299305555555555</c:v>
                </c:pt>
                <c:pt idx="2627">
                  <c:v>0.83004629629629623</c:v>
                </c:pt>
                <c:pt idx="2628">
                  <c:v>0.83016203703703706</c:v>
                </c:pt>
                <c:pt idx="2629">
                  <c:v>0.83027777777777778</c:v>
                </c:pt>
                <c:pt idx="2630">
                  <c:v>0.83039351851851861</c:v>
                </c:pt>
                <c:pt idx="2631">
                  <c:v>0.83050925925925922</c:v>
                </c:pt>
                <c:pt idx="2632">
                  <c:v>0.83062499999999995</c:v>
                </c:pt>
                <c:pt idx="2633">
                  <c:v>0.83074074074074078</c:v>
                </c:pt>
                <c:pt idx="2634">
                  <c:v>0.8308564814814815</c:v>
                </c:pt>
                <c:pt idx="2635">
                  <c:v>0.83097222222222233</c:v>
                </c:pt>
                <c:pt idx="2636">
                  <c:v>0.83108796296296295</c:v>
                </c:pt>
                <c:pt idx="2637">
                  <c:v>0.83120370370370367</c:v>
                </c:pt>
                <c:pt idx="2638">
                  <c:v>0.8313194444444445</c:v>
                </c:pt>
                <c:pt idx="2639">
                  <c:v>0.83143518518518522</c:v>
                </c:pt>
                <c:pt idx="2640">
                  <c:v>0.83155092592592583</c:v>
                </c:pt>
                <c:pt idx="2641">
                  <c:v>0.83166666666666667</c:v>
                </c:pt>
                <c:pt idx="2642">
                  <c:v>0.83178240740740739</c:v>
                </c:pt>
                <c:pt idx="2643">
                  <c:v>0.83189814814814811</c:v>
                </c:pt>
                <c:pt idx="2644">
                  <c:v>0.83201388888888894</c:v>
                </c:pt>
                <c:pt idx="2645">
                  <c:v>0.83212962962962955</c:v>
                </c:pt>
                <c:pt idx="2646">
                  <c:v>0.83224537037037039</c:v>
                </c:pt>
                <c:pt idx="2647">
                  <c:v>0.83236111111111111</c:v>
                </c:pt>
                <c:pt idx="2648">
                  <c:v>0.83247685185185183</c:v>
                </c:pt>
                <c:pt idx="2649">
                  <c:v>0.83259259259259266</c:v>
                </c:pt>
                <c:pt idx="2650">
                  <c:v>0.83270833333333327</c:v>
                </c:pt>
                <c:pt idx="2651">
                  <c:v>0.83282407407407411</c:v>
                </c:pt>
                <c:pt idx="2652">
                  <c:v>0.83293981481481483</c:v>
                </c:pt>
                <c:pt idx="2653">
                  <c:v>0.83305555555555555</c:v>
                </c:pt>
                <c:pt idx="2654">
                  <c:v>0.83317129629629638</c:v>
                </c:pt>
                <c:pt idx="2655">
                  <c:v>0.83328703703703699</c:v>
                </c:pt>
                <c:pt idx="2656">
                  <c:v>0.83340277777777771</c:v>
                </c:pt>
                <c:pt idx="2657">
                  <c:v>0.83351851851851855</c:v>
                </c:pt>
                <c:pt idx="2658">
                  <c:v>0.83363425925925927</c:v>
                </c:pt>
                <c:pt idx="2659">
                  <c:v>0.8337500000000001</c:v>
                </c:pt>
                <c:pt idx="2660">
                  <c:v>0.83386574074074071</c:v>
                </c:pt>
                <c:pt idx="2661">
                  <c:v>0.83398148148148143</c:v>
                </c:pt>
                <c:pt idx="2662">
                  <c:v>0.83409722222222227</c:v>
                </c:pt>
                <c:pt idx="2663">
                  <c:v>0.83421296296296299</c:v>
                </c:pt>
                <c:pt idx="2664">
                  <c:v>0.8343287037037036</c:v>
                </c:pt>
                <c:pt idx="2665">
                  <c:v>0.83444444444444443</c:v>
                </c:pt>
                <c:pt idx="2666">
                  <c:v>0.83456018518518515</c:v>
                </c:pt>
                <c:pt idx="2667">
                  <c:v>0.83467592592592599</c:v>
                </c:pt>
                <c:pt idx="2668">
                  <c:v>0.83479166666666671</c:v>
                </c:pt>
                <c:pt idx="2669">
                  <c:v>0.83490740740740732</c:v>
                </c:pt>
                <c:pt idx="2670">
                  <c:v>0.83502314814814815</c:v>
                </c:pt>
                <c:pt idx="2671">
                  <c:v>0.83513888888888888</c:v>
                </c:pt>
                <c:pt idx="2672">
                  <c:v>0.8352546296296296</c:v>
                </c:pt>
                <c:pt idx="2673">
                  <c:v>0.83537037037037043</c:v>
                </c:pt>
                <c:pt idx="2674">
                  <c:v>0.83548611111111104</c:v>
                </c:pt>
                <c:pt idx="2675">
                  <c:v>0.83560185185185187</c:v>
                </c:pt>
                <c:pt idx="2676">
                  <c:v>0.8357175925925926</c:v>
                </c:pt>
                <c:pt idx="2677">
                  <c:v>0.83583333333333332</c:v>
                </c:pt>
                <c:pt idx="2678">
                  <c:v>0.83594907407407415</c:v>
                </c:pt>
                <c:pt idx="2679">
                  <c:v>0.83606481481481476</c:v>
                </c:pt>
                <c:pt idx="2680">
                  <c:v>0.83618055555555548</c:v>
                </c:pt>
                <c:pt idx="2681">
                  <c:v>0.83629629629629632</c:v>
                </c:pt>
                <c:pt idx="2682">
                  <c:v>0.83641203703703704</c:v>
                </c:pt>
                <c:pt idx="2683">
                  <c:v>0.83652777777777787</c:v>
                </c:pt>
                <c:pt idx="2684">
                  <c:v>0.83664351851851848</c:v>
                </c:pt>
                <c:pt idx="2685">
                  <c:v>0.8367592592592592</c:v>
                </c:pt>
                <c:pt idx="2686">
                  <c:v>0.83687500000000004</c:v>
                </c:pt>
                <c:pt idx="2687">
                  <c:v>0.83699074074074076</c:v>
                </c:pt>
                <c:pt idx="2688">
                  <c:v>0.83710648148148159</c:v>
                </c:pt>
                <c:pt idx="2689">
                  <c:v>0.8372222222222222</c:v>
                </c:pt>
                <c:pt idx="2690">
                  <c:v>0.83733796296296292</c:v>
                </c:pt>
                <c:pt idx="2691">
                  <c:v>0.83745370370370376</c:v>
                </c:pt>
                <c:pt idx="2692">
                  <c:v>0.83756944444444448</c:v>
                </c:pt>
                <c:pt idx="2693">
                  <c:v>0.83768518518518509</c:v>
                </c:pt>
                <c:pt idx="2694">
                  <c:v>0.83780092592592592</c:v>
                </c:pt>
                <c:pt idx="2695">
                  <c:v>0.83791666666666664</c:v>
                </c:pt>
                <c:pt idx="2696">
                  <c:v>0.83803240740740748</c:v>
                </c:pt>
                <c:pt idx="2697">
                  <c:v>0.8381481481481482</c:v>
                </c:pt>
                <c:pt idx="2698">
                  <c:v>0.83826388888888881</c:v>
                </c:pt>
                <c:pt idx="2699">
                  <c:v>0.83837962962962964</c:v>
                </c:pt>
                <c:pt idx="2700">
                  <c:v>0.83849537037037036</c:v>
                </c:pt>
                <c:pt idx="2701">
                  <c:v>0.83861111111111108</c:v>
                </c:pt>
                <c:pt idx="2702">
                  <c:v>0.83872685185185192</c:v>
                </c:pt>
                <c:pt idx="2703">
                  <c:v>0.83884259259259253</c:v>
                </c:pt>
                <c:pt idx="2704">
                  <c:v>0.83895833333333336</c:v>
                </c:pt>
                <c:pt idx="2705">
                  <c:v>0.83907407407407408</c:v>
                </c:pt>
                <c:pt idx="2706">
                  <c:v>0.83918981481481481</c:v>
                </c:pt>
                <c:pt idx="2707">
                  <c:v>0.83930555555555564</c:v>
                </c:pt>
                <c:pt idx="2708">
                  <c:v>0.83942129629629625</c:v>
                </c:pt>
                <c:pt idx="2709">
                  <c:v>0.83953703703703697</c:v>
                </c:pt>
                <c:pt idx="2710">
                  <c:v>0.8396527777777778</c:v>
                </c:pt>
                <c:pt idx="2711">
                  <c:v>0.83976851851851853</c:v>
                </c:pt>
                <c:pt idx="2712">
                  <c:v>0.83988425925925936</c:v>
                </c:pt>
                <c:pt idx="2713">
                  <c:v>0.84</c:v>
                </c:pt>
                <c:pt idx="2714">
                  <c:v>0.84011574074074069</c:v>
                </c:pt>
                <c:pt idx="2715">
                  <c:v>0.84023148148148152</c:v>
                </c:pt>
                <c:pt idx="2716">
                  <c:v>0.84034722222222225</c:v>
                </c:pt>
                <c:pt idx="2717">
                  <c:v>0.84046296296296286</c:v>
                </c:pt>
                <c:pt idx="2718">
                  <c:v>0.84057870370370369</c:v>
                </c:pt>
                <c:pt idx="2719">
                  <c:v>0.84069444444444441</c:v>
                </c:pt>
                <c:pt idx="2720">
                  <c:v>0.84081018518518524</c:v>
                </c:pt>
                <c:pt idx="2721">
                  <c:v>0.84092592592592597</c:v>
                </c:pt>
                <c:pt idx="2722">
                  <c:v>0.84104166666666658</c:v>
                </c:pt>
                <c:pt idx="2723">
                  <c:v>0.84115740740740741</c:v>
                </c:pt>
                <c:pt idx="2724">
                  <c:v>0.84127314814814813</c:v>
                </c:pt>
                <c:pt idx="2725">
                  <c:v>0.84138888888888885</c:v>
                </c:pt>
                <c:pt idx="2726">
                  <c:v>0.84150462962962969</c:v>
                </c:pt>
                <c:pt idx="2727">
                  <c:v>0.8416203703703703</c:v>
                </c:pt>
                <c:pt idx="2728">
                  <c:v>0.84173611111111113</c:v>
                </c:pt>
                <c:pt idx="2729">
                  <c:v>0.84185185185185185</c:v>
                </c:pt>
                <c:pt idx="2730">
                  <c:v>0.84196759259259257</c:v>
                </c:pt>
                <c:pt idx="2731">
                  <c:v>0.84208333333333341</c:v>
                </c:pt>
                <c:pt idx="2732">
                  <c:v>0.84219907407407402</c:v>
                </c:pt>
                <c:pt idx="2733">
                  <c:v>0.84231481481481485</c:v>
                </c:pt>
                <c:pt idx="2734">
                  <c:v>0.84243055555555557</c:v>
                </c:pt>
                <c:pt idx="2735">
                  <c:v>0.84254629629629629</c:v>
                </c:pt>
                <c:pt idx="2736">
                  <c:v>0.84266203703703713</c:v>
                </c:pt>
                <c:pt idx="2737">
                  <c:v>0.84277777777777774</c:v>
                </c:pt>
                <c:pt idx="2738">
                  <c:v>0.84289351851851846</c:v>
                </c:pt>
                <c:pt idx="2739">
                  <c:v>0.84300925925925929</c:v>
                </c:pt>
                <c:pt idx="2740">
                  <c:v>0.84312500000000001</c:v>
                </c:pt>
                <c:pt idx="2741">
                  <c:v>0.84324074074074085</c:v>
                </c:pt>
                <c:pt idx="2742">
                  <c:v>0.84335648148148146</c:v>
                </c:pt>
                <c:pt idx="2743">
                  <c:v>0.84347222222222218</c:v>
                </c:pt>
                <c:pt idx="2744">
                  <c:v>0.84358796296296301</c:v>
                </c:pt>
                <c:pt idx="2745">
                  <c:v>0.84370370370370373</c:v>
                </c:pt>
                <c:pt idx="2746">
                  <c:v>0.84381944444444434</c:v>
                </c:pt>
                <c:pt idx="2747">
                  <c:v>0.84393518518518518</c:v>
                </c:pt>
                <c:pt idx="2748">
                  <c:v>0.8440509259259259</c:v>
                </c:pt>
                <c:pt idx="2749">
                  <c:v>0.84416666666666673</c:v>
                </c:pt>
                <c:pt idx="2750">
                  <c:v>0.84428240740740745</c:v>
                </c:pt>
                <c:pt idx="2751">
                  <c:v>0.84439814814814806</c:v>
                </c:pt>
                <c:pt idx="2752">
                  <c:v>0.8445138888888889</c:v>
                </c:pt>
                <c:pt idx="2753">
                  <c:v>0.84462962962962962</c:v>
                </c:pt>
                <c:pt idx="2754">
                  <c:v>0.84474537037037034</c:v>
                </c:pt>
                <c:pt idx="2755">
                  <c:v>0.84486111111111117</c:v>
                </c:pt>
                <c:pt idx="2756">
                  <c:v>0.84497685185185178</c:v>
                </c:pt>
                <c:pt idx="2757">
                  <c:v>0.84509259259259262</c:v>
                </c:pt>
                <c:pt idx="2758">
                  <c:v>0.84520833333333334</c:v>
                </c:pt>
                <c:pt idx="2759">
                  <c:v>0.84532407407407406</c:v>
                </c:pt>
                <c:pt idx="2760">
                  <c:v>0.84543981481481489</c:v>
                </c:pt>
                <c:pt idx="2761">
                  <c:v>0.8455555555555555</c:v>
                </c:pt>
                <c:pt idx="2762">
                  <c:v>0.84567129629629623</c:v>
                </c:pt>
                <c:pt idx="2763">
                  <c:v>0.84578703703703706</c:v>
                </c:pt>
                <c:pt idx="2764">
                  <c:v>0.84590277777777778</c:v>
                </c:pt>
                <c:pt idx="2765">
                  <c:v>0.84601851851851861</c:v>
                </c:pt>
                <c:pt idx="2766">
                  <c:v>0.84613425925925922</c:v>
                </c:pt>
                <c:pt idx="2767">
                  <c:v>0.84624999999999995</c:v>
                </c:pt>
                <c:pt idx="2768">
                  <c:v>0.84636574074074078</c:v>
                </c:pt>
                <c:pt idx="2769">
                  <c:v>0.8464814814814815</c:v>
                </c:pt>
                <c:pt idx="2770">
                  <c:v>0.84659722222222233</c:v>
                </c:pt>
                <c:pt idx="2771">
                  <c:v>0.84671296296296295</c:v>
                </c:pt>
                <c:pt idx="2772">
                  <c:v>0.84682870370370367</c:v>
                </c:pt>
                <c:pt idx="2773">
                  <c:v>0.8469444444444445</c:v>
                </c:pt>
                <c:pt idx="2774">
                  <c:v>0.84706018518518522</c:v>
                </c:pt>
                <c:pt idx="2775">
                  <c:v>0.84717592592592583</c:v>
                </c:pt>
                <c:pt idx="2776">
                  <c:v>0.84729166666666667</c:v>
                </c:pt>
                <c:pt idx="2777">
                  <c:v>0.84740740740740739</c:v>
                </c:pt>
                <c:pt idx="2778">
                  <c:v>0.84752314814814822</c:v>
                </c:pt>
                <c:pt idx="2779">
                  <c:v>0.84763888888888894</c:v>
                </c:pt>
                <c:pt idx="2780">
                  <c:v>0.84775462962962955</c:v>
                </c:pt>
                <c:pt idx="2781">
                  <c:v>0.84787037037037039</c:v>
                </c:pt>
                <c:pt idx="2782">
                  <c:v>0.84798611111111111</c:v>
                </c:pt>
                <c:pt idx="2783">
                  <c:v>0.84810185185185183</c:v>
                </c:pt>
                <c:pt idx="2784">
                  <c:v>0.84821759259259266</c:v>
                </c:pt>
                <c:pt idx="2785">
                  <c:v>0.84833333333333327</c:v>
                </c:pt>
                <c:pt idx="2786">
                  <c:v>0.84844907407407411</c:v>
                </c:pt>
                <c:pt idx="2787">
                  <c:v>0.84856481481481483</c:v>
                </c:pt>
                <c:pt idx="2788">
                  <c:v>0.84868055555555555</c:v>
                </c:pt>
                <c:pt idx="2789">
                  <c:v>0.84879629629629638</c:v>
                </c:pt>
                <c:pt idx="2790">
                  <c:v>0.84891203703703699</c:v>
                </c:pt>
                <c:pt idx="2791">
                  <c:v>0.84902777777777771</c:v>
                </c:pt>
                <c:pt idx="2792">
                  <c:v>0.84914351851851855</c:v>
                </c:pt>
                <c:pt idx="2793">
                  <c:v>0.84925925925925927</c:v>
                </c:pt>
                <c:pt idx="2794">
                  <c:v>0.8493750000000001</c:v>
                </c:pt>
                <c:pt idx="2795">
                  <c:v>0.84949074074074071</c:v>
                </c:pt>
                <c:pt idx="2796">
                  <c:v>0.84960648148148143</c:v>
                </c:pt>
                <c:pt idx="2797">
                  <c:v>0.84972222222222227</c:v>
                </c:pt>
                <c:pt idx="2798">
                  <c:v>0.84983796296296299</c:v>
                </c:pt>
                <c:pt idx="2799">
                  <c:v>0.8499537037037036</c:v>
                </c:pt>
                <c:pt idx="2800">
                  <c:v>0.85006944444444443</c:v>
                </c:pt>
                <c:pt idx="2801">
                  <c:v>0.85018518518518515</c:v>
                </c:pt>
                <c:pt idx="2802">
                  <c:v>0.85030092592592599</c:v>
                </c:pt>
                <c:pt idx="2803">
                  <c:v>0.85041666666666671</c:v>
                </c:pt>
                <c:pt idx="2804">
                  <c:v>0.85053240740740732</c:v>
                </c:pt>
                <c:pt idx="2805">
                  <c:v>0.85064814814814815</c:v>
                </c:pt>
                <c:pt idx="2806">
                  <c:v>0.85076388888888888</c:v>
                </c:pt>
                <c:pt idx="2807">
                  <c:v>0.8508796296296296</c:v>
                </c:pt>
                <c:pt idx="2808">
                  <c:v>0.85099537037037043</c:v>
                </c:pt>
                <c:pt idx="2809">
                  <c:v>0.85111111111111104</c:v>
                </c:pt>
                <c:pt idx="2810">
                  <c:v>0.85122685185185187</c:v>
                </c:pt>
                <c:pt idx="2811">
                  <c:v>0.8513425925925926</c:v>
                </c:pt>
                <c:pt idx="2812">
                  <c:v>0.85145833333333332</c:v>
                </c:pt>
                <c:pt idx="2813">
                  <c:v>0.85157407407407415</c:v>
                </c:pt>
                <c:pt idx="2814">
                  <c:v>0.85168981481481476</c:v>
                </c:pt>
                <c:pt idx="2815">
                  <c:v>0.85180555555555559</c:v>
                </c:pt>
                <c:pt idx="2816">
                  <c:v>0.85192129629629632</c:v>
                </c:pt>
                <c:pt idx="2817">
                  <c:v>0.85203703703703704</c:v>
                </c:pt>
                <c:pt idx="2818">
                  <c:v>0.85215277777777787</c:v>
                </c:pt>
                <c:pt idx="2819">
                  <c:v>0.85226851851851848</c:v>
                </c:pt>
                <c:pt idx="2820">
                  <c:v>0.8523842592592592</c:v>
                </c:pt>
                <c:pt idx="2821">
                  <c:v>0.85250000000000004</c:v>
                </c:pt>
                <c:pt idx="2822">
                  <c:v>0.85261574074074076</c:v>
                </c:pt>
                <c:pt idx="2823">
                  <c:v>0.85273148148148159</c:v>
                </c:pt>
                <c:pt idx="2824">
                  <c:v>0.8528472222222222</c:v>
                </c:pt>
                <c:pt idx="2825">
                  <c:v>0.85296296296296292</c:v>
                </c:pt>
                <c:pt idx="2826">
                  <c:v>0.85307870370370376</c:v>
                </c:pt>
                <c:pt idx="2827">
                  <c:v>0.85319444444444448</c:v>
                </c:pt>
                <c:pt idx="2828">
                  <c:v>0.85331018518518509</c:v>
                </c:pt>
                <c:pt idx="2829">
                  <c:v>0.85342592592592592</c:v>
                </c:pt>
                <c:pt idx="2830">
                  <c:v>0.85354166666666664</c:v>
                </c:pt>
                <c:pt idx="2831">
                  <c:v>0.85365740740740748</c:v>
                </c:pt>
                <c:pt idx="2832">
                  <c:v>0.8537731481481482</c:v>
                </c:pt>
                <c:pt idx="2833">
                  <c:v>0.85388888888888881</c:v>
                </c:pt>
                <c:pt idx="2834">
                  <c:v>0.85400462962962964</c:v>
                </c:pt>
                <c:pt idx="2835">
                  <c:v>0.85412037037037036</c:v>
                </c:pt>
                <c:pt idx="2836">
                  <c:v>0.85423611111111108</c:v>
                </c:pt>
                <c:pt idx="2837">
                  <c:v>0.85435185185185192</c:v>
                </c:pt>
                <c:pt idx="2838">
                  <c:v>0.85446759259259253</c:v>
                </c:pt>
                <c:pt idx="2839">
                  <c:v>0.85458333333333336</c:v>
                </c:pt>
                <c:pt idx="2840">
                  <c:v>0.85469907407407408</c:v>
                </c:pt>
                <c:pt idx="2841">
                  <c:v>0.85481481481481481</c:v>
                </c:pt>
                <c:pt idx="2842">
                  <c:v>0.85493055555555564</c:v>
                </c:pt>
                <c:pt idx="2843">
                  <c:v>0.85504629629629625</c:v>
                </c:pt>
                <c:pt idx="2844">
                  <c:v>0.85516203703703697</c:v>
                </c:pt>
                <c:pt idx="2845">
                  <c:v>0.8552777777777778</c:v>
                </c:pt>
                <c:pt idx="2846">
                  <c:v>0.85539351851851853</c:v>
                </c:pt>
                <c:pt idx="2847">
                  <c:v>0.85550925925925936</c:v>
                </c:pt>
                <c:pt idx="2848">
                  <c:v>0.85562499999999997</c:v>
                </c:pt>
                <c:pt idx="2849">
                  <c:v>0.85574074074074069</c:v>
                </c:pt>
                <c:pt idx="2850">
                  <c:v>0.85585648148148152</c:v>
                </c:pt>
                <c:pt idx="2851">
                  <c:v>0.85597222222222225</c:v>
                </c:pt>
                <c:pt idx="2852">
                  <c:v>0.85608796296296286</c:v>
                </c:pt>
                <c:pt idx="2853">
                  <c:v>0.85620370370370369</c:v>
                </c:pt>
                <c:pt idx="2854">
                  <c:v>0.85631944444444441</c:v>
                </c:pt>
                <c:pt idx="2855">
                  <c:v>0.85643518518518524</c:v>
                </c:pt>
                <c:pt idx="2856">
                  <c:v>0.85655092592592597</c:v>
                </c:pt>
                <c:pt idx="2857">
                  <c:v>0.85666666666666658</c:v>
                </c:pt>
                <c:pt idx="2858">
                  <c:v>0.85678240740740741</c:v>
                </c:pt>
                <c:pt idx="2859">
                  <c:v>0.85689814814814813</c:v>
                </c:pt>
                <c:pt idx="2860">
                  <c:v>0.85701388888888896</c:v>
                </c:pt>
                <c:pt idx="2861">
                  <c:v>0.85712962962962969</c:v>
                </c:pt>
                <c:pt idx="2862">
                  <c:v>0.8572453703703703</c:v>
                </c:pt>
                <c:pt idx="2863">
                  <c:v>0.85736111111111113</c:v>
                </c:pt>
                <c:pt idx="2864">
                  <c:v>0.85747685185185185</c:v>
                </c:pt>
                <c:pt idx="2865">
                  <c:v>0.85759259259259257</c:v>
                </c:pt>
                <c:pt idx="2866">
                  <c:v>0.85770833333333341</c:v>
                </c:pt>
                <c:pt idx="2867">
                  <c:v>0.85782407407407402</c:v>
                </c:pt>
                <c:pt idx="2868">
                  <c:v>0.85793981481481474</c:v>
                </c:pt>
                <c:pt idx="2869">
                  <c:v>0.85805555555555557</c:v>
                </c:pt>
                <c:pt idx="2870">
                  <c:v>0.85817129629629629</c:v>
                </c:pt>
                <c:pt idx="2871">
                  <c:v>0.85828703703703713</c:v>
                </c:pt>
                <c:pt idx="2872">
                  <c:v>0.85840277777777774</c:v>
                </c:pt>
                <c:pt idx="2873">
                  <c:v>0.85851851851851846</c:v>
                </c:pt>
                <c:pt idx="2874">
                  <c:v>0.85863425925925929</c:v>
                </c:pt>
                <c:pt idx="2875">
                  <c:v>0.85875000000000001</c:v>
                </c:pt>
                <c:pt idx="2876">
                  <c:v>0.85886574074074085</c:v>
                </c:pt>
                <c:pt idx="2877">
                  <c:v>0.85898148148148146</c:v>
                </c:pt>
                <c:pt idx="2878">
                  <c:v>0.85909722222222218</c:v>
                </c:pt>
                <c:pt idx="2879">
                  <c:v>0.85921296296296301</c:v>
                </c:pt>
                <c:pt idx="2880">
                  <c:v>0.85932870370370373</c:v>
                </c:pt>
                <c:pt idx="2881">
                  <c:v>0.85944444444444434</c:v>
                </c:pt>
                <c:pt idx="2882">
                  <c:v>0.85956018518518518</c:v>
                </c:pt>
                <c:pt idx="2883">
                  <c:v>0.8596759259259259</c:v>
                </c:pt>
                <c:pt idx="2884">
                  <c:v>0.85979166666666673</c:v>
                </c:pt>
                <c:pt idx="2885">
                  <c:v>0.85990740740740745</c:v>
                </c:pt>
                <c:pt idx="2886">
                  <c:v>0.86002314814814806</c:v>
                </c:pt>
                <c:pt idx="2887">
                  <c:v>0.8601388888888889</c:v>
                </c:pt>
                <c:pt idx="2888">
                  <c:v>0.86025462962962962</c:v>
                </c:pt>
                <c:pt idx="2889">
                  <c:v>0.86037037037037034</c:v>
                </c:pt>
                <c:pt idx="2890">
                  <c:v>0.86048611111111117</c:v>
                </c:pt>
                <c:pt idx="2891">
                  <c:v>0.86060185185185178</c:v>
                </c:pt>
                <c:pt idx="2892">
                  <c:v>0.86071759259259262</c:v>
                </c:pt>
                <c:pt idx="2893">
                  <c:v>0.86083333333333334</c:v>
                </c:pt>
                <c:pt idx="2894">
                  <c:v>0.86094907407407406</c:v>
                </c:pt>
                <c:pt idx="2895">
                  <c:v>0.86106481481481489</c:v>
                </c:pt>
                <c:pt idx="2896">
                  <c:v>0.8611805555555555</c:v>
                </c:pt>
                <c:pt idx="2897">
                  <c:v>0.86129629629629623</c:v>
                </c:pt>
                <c:pt idx="2898">
                  <c:v>0.86141203703703706</c:v>
                </c:pt>
                <c:pt idx="2899">
                  <c:v>0.86152777777777778</c:v>
                </c:pt>
                <c:pt idx="2900">
                  <c:v>0.86164351851851861</c:v>
                </c:pt>
                <c:pt idx="2901">
                  <c:v>0.86175925925925922</c:v>
                </c:pt>
                <c:pt idx="2902">
                  <c:v>0.86187499999999995</c:v>
                </c:pt>
                <c:pt idx="2903">
                  <c:v>0.86199074074074078</c:v>
                </c:pt>
                <c:pt idx="2904">
                  <c:v>0.8621064814814815</c:v>
                </c:pt>
                <c:pt idx="2905">
                  <c:v>0.86222222222222233</c:v>
                </c:pt>
                <c:pt idx="2906">
                  <c:v>0.86233796296296295</c:v>
                </c:pt>
                <c:pt idx="2907">
                  <c:v>0.86245370370370367</c:v>
                </c:pt>
                <c:pt idx="2908">
                  <c:v>0.8625694444444445</c:v>
                </c:pt>
                <c:pt idx="2909">
                  <c:v>0.86268518518518522</c:v>
                </c:pt>
                <c:pt idx="2910">
                  <c:v>0.86280092592592583</c:v>
                </c:pt>
                <c:pt idx="2911">
                  <c:v>0.86291666666666667</c:v>
                </c:pt>
                <c:pt idx="2912">
                  <c:v>0.86303240740740739</c:v>
                </c:pt>
                <c:pt idx="2913">
                  <c:v>0.86314814814814811</c:v>
                </c:pt>
                <c:pt idx="2914">
                  <c:v>0.86326388888888894</c:v>
                </c:pt>
                <c:pt idx="2915">
                  <c:v>0.86337962962962955</c:v>
                </c:pt>
                <c:pt idx="2916">
                  <c:v>0.86349537037037039</c:v>
                </c:pt>
                <c:pt idx="2917">
                  <c:v>0.86361111111111111</c:v>
                </c:pt>
                <c:pt idx="2918">
                  <c:v>0.86372685185185183</c:v>
                </c:pt>
                <c:pt idx="2919">
                  <c:v>0.86384259259259266</c:v>
                </c:pt>
                <c:pt idx="2920">
                  <c:v>0.86395833333333327</c:v>
                </c:pt>
                <c:pt idx="2921">
                  <c:v>0.86407407407407411</c:v>
                </c:pt>
                <c:pt idx="2922">
                  <c:v>0.86418981481481483</c:v>
                </c:pt>
                <c:pt idx="2923">
                  <c:v>0.86430555555555555</c:v>
                </c:pt>
                <c:pt idx="2924">
                  <c:v>0.86442129629629638</c:v>
                </c:pt>
                <c:pt idx="2925">
                  <c:v>0.86453703703703699</c:v>
                </c:pt>
                <c:pt idx="2926">
                  <c:v>0.86465277777777771</c:v>
                </c:pt>
                <c:pt idx="2927">
                  <c:v>0.86476851851851855</c:v>
                </c:pt>
                <c:pt idx="2928">
                  <c:v>0.86488425925925927</c:v>
                </c:pt>
                <c:pt idx="2929">
                  <c:v>0.8650000000000001</c:v>
                </c:pt>
                <c:pt idx="2930">
                  <c:v>0.86511574074074071</c:v>
                </c:pt>
                <c:pt idx="2931">
                  <c:v>0.86523148148148143</c:v>
                </c:pt>
                <c:pt idx="2932">
                  <c:v>0.86534722222222227</c:v>
                </c:pt>
                <c:pt idx="2933">
                  <c:v>0.86546296296296299</c:v>
                </c:pt>
                <c:pt idx="2934">
                  <c:v>0.8655787037037036</c:v>
                </c:pt>
                <c:pt idx="2935">
                  <c:v>0.86569444444444443</c:v>
                </c:pt>
                <c:pt idx="2936">
                  <c:v>0.86581018518518515</c:v>
                </c:pt>
                <c:pt idx="2937">
                  <c:v>0.86592592592592599</c:v>
                </c:pt>
                <c:pt idx="2938">
                  <c:v>0.86604166666666671</c:v>
                </c:pt>
                <c:pt idx="2939">
                  <c:v>0.86615740740740732</c:v>
                </c:pt>
                <c:pt idx="2940">
                  <c:v>0.86627314814814815</c:v>
                </c:pt>
                <c:pt idx="2941">
                  <c:v>0.86638888888888888</c:v>
                </c:pt>
                <c:pt idx="2942">
                  <c:v>0.8665046296296296</c:v>
                </c:pt>
                <c:pt idx="2943">
                  <c:v>0.86662037037037043</c:v>
                </c:pt>
                <c:pt idx="2944">
                  <c:v>0.86673611111111104</c:v>
                </c:pt>
                <c:pt idx="2945">
                  <c:v>0.86685185185185187</c:v>
                </c:pt>
                <c:pt idx="2946">
                  <c:v>0.8669675925925926</c:v>
                </c:pt>
                <c:pt idx="2947">
                  <c:v>0.86708333333333332</c:v>
                </c:pt>
                <c:pt idx="2948">
                  <c:v>0.86719907407407415</c:v>
                </c:pt>
                <c:pt idx="2949">
                  <c:v>0.86731481481481476</c:v>
                </c:pt>
                <c:pt idx="2950">
                  <c:v>0.86743055555555559</c:v>
                </c:pt>
                <c:pt idx="2951">
                  <c:v>0.86754629629629632</c:v>
                </c:pt>
                <c:pt idx="2952">
                  <c:v>0.86766203703703704</c:v>
                </c:pt>
                <c:pt idx="2953">
                  <c:v>0.86777777777777787</c:v>
                </c:pt>
                <c:pt idx="2954">
                  <c:v>0.86789351851851848</c:v>
                </c:pt>
                <c:pt idx="2955">
                  <c:v>0.8680092592592592</c:v>
                </c:pt>
                <c:pt idx="2956">
                  <c:v>0.86812500000000004</c:v>
                </c:pt>
                <c:pt idx="2957">
                  <c:v>0.86824074074074076</c:v>
                </c:pt>
                <c:pt idx="2958">
                  <c:v>0.86835648148148137</c:v>
                </c:pt>
                <c:pt idx="2959">
                  <c:v>0.8684722222222222</c:v>
                </c:pt>
                <c:pt idx="2960">
                  <c:v>0.86858796296296292</c:v>
                </c:pt>
                <c:pt idx="2961">
                  <c:v>0.86870370370370376</c:v>
                </c:pt>
                <c:pt idx="2962">
                  <c:v>0.86881944444444448</c:v>
                </c:pt>
                <c:pt idx="2963">
                  <c:v>0.86893518518518509</c:v>
                </c:pt>
                <c:pt idx="2964">
                  <c:v>0.86905092592592592</c:v>
                </c:pt>
                <c:pt idx="2965">
                  <c:v>0.86916666666666664</c:v>
                </c:pt>
                <c:pt idx="2966">
                  <c:v>0.86928240740740748</c:v>
                </c:pt>
                <c:pt idx="2967">
                  <c:v>0.8693981481481482</c:v>
                </c:pt>
                <c:pt idx="2968">
                  <c:v>0.86951388888888881</c:v>
                </c:pt>
                <c:pt idx="2969">
                  <c:v>0.86962962962962964</c:v>
                </c:pt>
                <c:pt idx="2970">
                  <c:v>0.86974537037037036</c:v>
                </c:pt>
                <c:pt idx="2971">
                  <c:v>0.86986111111111108</c:v>
                </c:pt>
                <c:pt idx="2972">
                  <c:v>0.86997685185185192</c:v>
                </c:pt>
                <c:pt idx="2973">
                  <c:v>0.87009259259259253</c:v>
                </c:pt>
                <c:pt idx="2974">
                  <c:v>0.87020833333333336</c:v>
                </c:pt>
                <c:pt idx="2975">
                  <c:v>0.87032407407407408</c:v>
                </c:pt>
                <c:pt idx="2976">
                  <c:v>0.87043981481481481</c:v>
                </c:pt>
                <c:pt idx="2977">
                  <c:v>0.87055555555555564</c:v>
                </c:pt>
                <c:pt idx="2978">
                  <c:v>0.87067129629629625</c:v>
                </c:pt>
                <c:pt idx="2979">
                  <c:v>0.87078703703703697</c:v>
                </c:pt>
                <c:pt idx="2980">
                  <c:v>0.8709027777777778</c:v>
                </c:pt>
                <c:pt idx="2981">
                  <c:v>0.87101851851851853</c:v>
                </c:pt>
                <c:pt idx="2982">
                  <c:v>0.87113425925925936</c:v>
                </c:pt>
                <c:pt idx="2983">
                  <c:v>0.87124999999999997</c:v>
                </c:pt>
                <c:pt idx="2984">
                  <c:v>0.87136574074074069</c:v>
                </c:pt>
                <c:pt idx="2985">
                  <c:v>0.87148148148148152</c:v>
                </c:pt>
                <c:pt idx="2986">
                  <c:v>0.87159722222222225</c:v>
                </c:pt>
                <c:pt idx="2987">
                  <c:v>0.87171296296296286</c:v>
                </c:pt>
                <c:pt idx="2988">
                  <c:v>0.87182870370370369</c:v>
                </c:pt>
                <c:pt idx="2989">
                  <c:v>0.87194444444444441</c:v>
                </c:pt>
                <c:pt idx="2990">
                  <c:v>0.87206018518518524</c:v>
                </c:pt>
                <c:pt idx="2991">
                  <c:v>0.87217592592592597</c:v>
                </c:pt>
                <c:pt idx="2992">
                  <c:v>0.87229166666666658</c:v>
                </c:pt>
                <c:pt idx="2993">
                  <c:v>0.87240740740740741</c:v>
                </c:pt>
                <c:pt idx="2994">
                  <c:v>0.87252314814814813</c:v>
                </c:pt>
                <c:pt idx="2995">
                  <c:v>0.87263888888888896</c:v>
                </c:pt>
                <c:pt idx="2996">
                  <c:v>0.87275462962962969</c:v>
                </c:pt>
                <c:pt idx="2997">
                  <c:v>0.8728703703703703</c:v>
                </c:pt>
                <c:pt idx="2998">
                  <c:v>0.87298611111111113</c:v>
                </c:pt>
                <c:pt idx="2999">
                  <c:v>0.87310185185185185</c:v>
                </c:pt>
                <c:pt idx="3000">
                  <c:v>0.87321759259259257</c:v>
                </c:pt>
                <c:pt idx="3001">
                  <c:v>0.87333333333333341</c:v>
                </c:pt>
                <c:pt idx="3002">
                  <c:v>0.87344907407407402</c:v>
                </c:pt>
                <c:pt idx="3003">
                  <c:v>0.87356481481481474</c:v>
                </c:pt>
                <c:pt idx="3004">
                  <c:v>0.87368055555555557</c:v>
                </c:pt>
                <c:pt idx="3005">
                  <c:v>0.87379629629629629</c:v>
                </c:pt>
                <c:pt idx="3006">
                  <c:v>0.87391203703703713</c:v>
                </c:pt>
                <c:pt idx="3007">
                  <c:v>0.87402777777777774</c:v>
                </c:pt>
                <c:pt idx="3008">
                  <c:v>0.87414351851851846</c:v>
                </c:pt>
                <c:pt idx="3009">
                  <c:v>0.87425925925925929</c:v>
                </c:pt>
                <c:pt idx="3010">
                  <c:v>0.87437500000000001</c:v>
                </c:pt>
                <c:pt idx="3011">
                  <c:v>0.87449074074074085</c:v>
                </c:pt>
                <c:pt idx="3012">
                  <c:v>0.87460648148148146</c:v>
                </c:pt>
                <c:pt idx="3013">
                  <c:v>0.87472222222222218</c:v>
                </c:pt>
                <c:pt idx="3014">
                  <c:v>0.87483796296296301</c:v>
                </c:pt>
                <c:pt idx="3015">
                  <c:v>0.87495370370370373</c:v>
                </c:pt>
                <c:pt idx="3016">
                  <c:v>0.87506944444444434</c:v>
                </c:pt>
                <c:pt idx="3017">
                  <c:v>0.87518518518518518</c:v>
                </c:pt>
                <c:pt idx="3018">
                  <c:v>0.8753009259259259</c:v>
                </c:pt>
                <c:pt idx="3019">
                  <c:v>0.87541666666666673</c:v>
                </c:pt>
                <c:pt idx="3020">
                  <c:v>0.87553240740740745</c:v>
                </c:pt>
                <c:pt idx="3021">
                  <c:v>0.87564814814814806</c:v>
                </c:pt>
                <c:pt idx="3022">
                  <c:v>0.8757638888888889</c:v>
                </c:pt>
                <c:pt idx="3023">
                  <c:v>0.87587962962962962</c:v>
                </c:pt>
                <c:pt idx="3024">
                  <c:v>0.87599537037037034</c:v>
                </c:pt>
                <c:pt idx="3025">
                  <c:v>0.87611111111111117</c:v>
                </c:pt>
                <c:pt idx="3026">
                  <c:v>0.87622685185185178</c:v>
                </c:pt>
                <c:pt idx="3027">
                  <c:v>0.87634259259259262</c:v>
                </c:pt>
                <c:pt idx="3028">
                  <c:v>0.87645833333333334</c:v>
                </c:pt>
                <c:pt idx="3029">
                  <c:v>0.87657407407407406</c:v>
                </c:pt>
                <c:pt idx="3030">
                  <c:v>0.87668981481481489</c:v>
                </c:pt>
                <c:pt idx="3031">
                  <c:v>0.8768055555555555</c:v>
                </c:pt>
                <c:pt idx="3032">
                  <c:v>0.87692129629629623</c:v>
                </c:pt>
                <c:pt idx="3033">
                  <c:v>0.87703703703703706</c:v>
                </c:pt>
                <c:pt idx="3034">
                  <c:v>0.87715277777777778</c:v>
                </c:pt>
                <c:pt idx="3035">
                  <c:v>0.87726851851851861</c:v>
                </c:pt>
                <c:pt idx="3036">
                  <c:v>0.87738425925925922</c:v>
                </c:pt>
                <c:pt idx="3037">
                  <c:v>0.87749999999999995</c:v>
                </c:pt>
                <c:pt idx="3038">
                  <c:v>0.87761574074074078</c:v>
                </c:pt>
                <c:pt idx="3039">
                  <c:v>0.8777314814814815</c:v>
                </c:pt>
                <c:pt idx="3040">
                  <c:v>0.87784722222222211</c:v>
                </c:pt>
                <c:pt idx="3041">
                  <c:v>0.87796296296296295</c:v>
                </c:pt>
                <c:pt idx="3042">
                  <c:v>0.87807870370370367</c:v>
                </c:pt>
                <c:pt idx="3043">
                  <c:v>0.8781944444444445</c:v>
                </c:pt>
                <c:pt idx="3044">
                  <c:v>0.87831018518518522</c:v>
                </c:pt>
                <c:pt idx="3045">
                  <c:v>0.87842592592592583</c:v>
                </c:pt>
                <c:pt idx="3046">
                  <c:v>0.87854166666666667</c:v>
                </c:pt>
                <c:pt idx="3047">
                  <c:v>0.87865740740740739</c:v>
                </c:pt>
                <c:pt idx="3048">
                  <c:v>0.87877314814814822</c:v>
                </c:pt>
                <c:pt idx="3049">
                  <c:v>0.87888888888888894</c:v>
                </c:pt>
                <c:pt idx="3050">
                  <c:v>0.87900462962962955</c:v>
                </c:pt>
                <c:pt idx="3051">
                  <c:v>0.87912037037037039</c:v>
                </c:pt>
                <c:pt idx="3052">
                  <c:v>0.87923611111111111</c:v>
                </c:pt>
                <c:pt idx="3053">
                  <c:v>0.87935185185185183</c:v>
                </c:pt>
                <c:pt idx="3054">
                  <c:v>0.87946759259259266</c:v>
                </c:pt>
                <c:pt idx="3055">
                  <c:v>0.87958333333333327</c:v>
                </c:pt>
                <c:pt idx="3056">
                  <c:v>0.87969907407407411</c:v>
                </c:pt>
                <c:pt idx="3057">
                  <c:v>0.87981481481481483</c:v>
                </c:pt>
                <c:pt idx="3058">
                  <c:v>0.87993055555555555</c:v>
                </c:pt>
                <c:pt idx="3059">
                  <c:v>0.88004629629629638</c:v>
                </c:pt>
                <c:pt idx="3060">
                  <c:v>0.88016203703703699</c:v>
                </c:pt>
                <c:pt idx="3061">
                  <c:v>0.88027777777777771</c:v>
                </c:pt>
                <c:pt idx="3062">
                  <c:v>0.88039351851851855</c:v>
                </c:pt>
                <c:pt idx="3063">
                  <c:v>0.88050925925925927</c:v>
                </c:pt>
                <c:pt idx="3064">
                  <c:v>0.8806250000000001</c:v>
                </c:pt>
                <c:pt idx="3065">
                  <c:v>0.88074074074074071</c:v>
                </c:pt>
                <c:pt idx="3066">
                  <c:v>0.88085648148148143</c:v>
                </c:pt>
                <c:pt idx="3067">
                  <c:v>0.88097222222222227</c:v>
                </c:pt>
                <c:pt idx="3068">
                  <c:v>0.88108796296296299</c:v>
                </c:pt>
                <c:pt idx="3069">
                  <c:v>0.8812037037037036</c:v>
                </c:pt>
                <c:pt idx="3070">
                  <c:v>0.88131944444444443</c:v>
                </c:pt>
                <c:pt idx="3071">
                  <c:v>0.88143518518518515</c:v>
                </c:pt>
                <c:pt idx="3072">
                  <c:v>0.88155092592592599</c:v>
                </c:pt>
                <c:pt idx="3073">
                  <c:v>0.88166666666666671</c:v>
                </c:pt>
                <c:pt idx="3074">
                  <c:v>0.88178240740740732</c:v>
                </c:pt>
                <c:pt idx="3075">
                  <c:v>0.88189814814814815</c:v>
                </c:pt>
                <c:pt idx="3076">
                  <c:v>0.88201388888888888</c:v>
                </c:pt>
                <c:pt idx="3077">
                  <c:v>0.8821296296296296</c:v>
                </c:pt>
                <c:pt idx="3078">
                  <c:v>0.88224537037037043</c:v>
                </c:pt>
                <c:pt idx="3079">
                  <c:v>0.88236111111111104</c:v>
                </c:pt>
                <c:pt idx="3080">
                  <c:v>0.88247685185185187</c:v>
                </c:pt>
                <c:pt idx="3081">
                  <c:v>0.8825925925925926</c:v>
                </c:pt>
                <c:pt idx="3082">
                  <c:v>0.88270833333333332</c:v>
                </c:pt>
                <c:pt idx="3083">
                  <c:v>0.88282407407407415</c:v>
                </c:pt>
                <c:pt idx="3084">
                  <c:v>0.88293981481481476</c:v>
                </c:pt>
                <c:pt idx="3085">
                  <c:v>0.88305555555555548</c:v>
                </c:pt>
                <c:pt idx="3086">
                  <c:v>0.88317129629629632</c:v>
                </c:pt>
                <c:pt idx="3087">
                  <c:v>0.88328703703703704</c:v>
                </c:pt>
                <c:pt idx="3088">
                  <c:v>0.88340277777777787</c:v>
                </c:pt>
                <c:pt idx="3089">
                  <c:v>0.88351851851851848</c:v>
                </c:pt>
                <c:pt idx="3090">
                  <c:v>0.8836342592592592</c:v>
                </c:pt>
                <c:pt idx="3091">
                  <c:v>0.88375000000000004</c:v>
                </c:pt>
                <c:pt idx="3092">
                  <c:v>0.88386574074074076</c:v>
                </c:pt>
                <c:pt idx="3093">
                  <c:v>0.88398148148148159</c:v>
                </c:pt>
                <c:pt idx="3094">
                  <c:v>0.8840972222222222</c:v>
                </c:pt>
                <c:pt idx="3095">
                  <c:v>0.88421296296296292</c:v>
                </c:pt>
                <c:pt idx="3096">
                  <c:v>0.88432870370370376</c:v>
                </c:pt>
                <c:pt idx="3097">
                  <c:v>0.88444444444444448</c:v>
                </c:pt>
                <c:pt idx="3098">
                  <c:v>0.88456018518518509</c:v>
                </c:pt>
                <c:pt idx="3099">
                  <c:v>0.88467592592592592</c:v>
                </c:pt>
                <c:pt idx="3100">
                  <c:v>0.88479166666666664</c:v>
                </c:pt>
                <c:pt idx="3101">
                  <c:v>0.88490740740740748</c:v>
                </c:pt>
                <c:pt idx="3102">
                  <c:v>0.8850231481481482</c:v>
                </c:pt>
                <c:pt idx="3103">
                  <c:v>0.88513888888888881</c:v>
                </c:pt>
                <c:pt idx="3104">
                  <c:v>0.88525462962962964</c:v>
                </c:pt>
                <c:pt idx="3105">
                  <c:v>0.88537037037037036</c:v>
                </c:pt>
                <c:pt idx="3106">
                  <c:v>0.88548611111111108</c:v>
                </c:pt>
                <c:pt idx="3107">
                  <c:v>0.88560185185185192</c:v>
                </c:pt>
                <c:pt idx="3108">
                  <c:v>0.88571759259259253</c:v>
                </c:pt>
                <c:pt idx="3109">
                  <c:v>0.88583333333333336</c:v>
                </c:pt>
                <c:pt idx="3110">
                  <c:v>0.88594907407407408</c:v>
                </c:pt>
                <c:pt idx="3111">
                  <c:v>0.88606481481481481</c:v>
                </c:pt>
                <c:pt idx="3112">
                  <c:v>0.88618055555555564</c:v>
                </c:pt>
                <c:pt idx="3113">
                  <c:v>0.88629629629629625</c:v>
                </c:pt>
                <c:pt idx="3114">
                  <c:v>0.88641203703703697</c:v>
                </c:pt>
                <c:pt idx="3115">
                  <c:v>0.8865277777777778</c:v>
                </c:pt>
                <c:pt idx="3116">
                  <c:v>0.88664351851851853</c:v>
                </c:pt>
                <c:pt idx="3117">
                  <c:v>0.88675925925925936</c:v>
                </c:pt>
                <c:pt idx="3118">
                  <c:v>0.88687499999999997</c:v>
                </c:pt>
                <c:pt idx="3119">
                  <c:v>0.88699074074074069</c:v>
                </c:pt>
                <c:pt idx="3120">
                  <c:v>0.88710648148148152</c:v>
                </c:pt>
                <c:pt idx="3121">
                  <c:v>0.88722222222222225</c:v>
                </c:pt>
                <c:pt idx="3122">
                  <c:v>0.88733796296296286</c:v>
                </c:pt>
                <c:pt idx="3123">
                  <c:v>0.88745370370370369</c:v>
                </c:pt>
                <c:pt idx="3124">
                  <c:v>0.88756944444444441</c:v>
                </c:pt>
                <c:pt idx="3125">
                  <c:v>0.88768518518518524</c:v>
                </c:pt>
                <c:pt idx="3126">
                  <c:v>0.88780092592592597</c:v>
                </c:pt>
                <c:pt idx="3127">
                  <c:v>0.88791666666666658</c:v>
                </c:pt>
                <c:pt idx="3128">
                  <c:v>0.88803240740740741</c:v>
                </c:pt>
                <c:pt idx="3129">
                  <c:v>0.88814814814814813</c:v>
                </c:pt>
                <c:pt idx="3130">
                  <c:v>0.88826388888888896</c:v>
                </c:pt>
                <c:pt idx="3131">
                  <c:v>0.88837962962962969</c:v>
                </c:pt>
                <c:pt idx="3132">
                  <c:v>0.8884953703703703</c:v>
                </c:pt>
                <c:pt idx="3133">
                  <c:v>0.88861111111111113</c:v>
                </c:pt>
                <c:pt idx="3134">
                  <c:v>0.88872685185185185</c:v>
                </c:pt>
                <c:pt idx="3135">
                  <c:v>0.88884259259259257</c:v>
                </c:pt>
                <c:pt idx="3136">
                  <c:v>0.88895833333333341</c:v>
                </c:pt>
                <c:pt idx="3137">
                  <c:v>0.88907407407407402</c:v>
                </c:pt>
                <c:pt idx="3138">
                  <c:v>0.88918981481481485</c:v>
                </c:pt>
                <c:pt idx="3139">
                  <c:v>0.88930555555555557</c:v>
                </c:pt>
                <c:pt idx="3140">
                  <c:v>0.88942129629629629</c:v>
                </c:pt>
                <c:pt idx="3141">
                  <c:v>0.88953703703703713</c:v>
                </c:pt>
                <c:pt idx="3142">
                  <c:v>0.88965277777777774</c:v>
                </c:pt>
                <c:pt idx="3143">
                  <c:v>0.88976851851851846</c:v>
                </c:pt>
                <c:pt idx="3144">
                  <c:v>0.88988425925925929</c:v>
                </c:pt>
                <c:pt idx="3145">
                  <c:v>0.89</c:v>
                </c:pt>
                <c:pt idx="3146">
                  <c:v>0.89011574074074085</c:v>
                </c:pt>
                <c:pt idx="3147">
                  <c:v>0.89023148148148146</c:v>
                </c:pt>
                <c:pt idx="3148">
                  <c:v>0.89034722222222218</c:v>
                </c:pt>
                <c:pt idx="3149">
                  <c:v>0.89046296296296301</c:v>
                </c:pt>
                <c:pt idx="3150">
                  <c:v>0.89057870370370373</c:v>
                </c:pt>
                <c:pt idx="3151">
                  <c:v>0.89069444444444434</c:v>
                </c:pt>
                <c:pt idx="3152">
                  <c:v>0.89081018518518518</c:v>
                </c:pt>
                <c:pt idx="3153">
                  <c:v>0.8909259259259259</c:v>
                </c:pt>
                <c:pt idx="3154">
                  <c:v>0.89104166666666673</c:v>
                </c:pt>
                <c:pt idx="3155">
                  <c:v>0.89115740740740745</c:v>
                </c:pt>
                <c:pt idx="3156">
                  <c:v>0.89127314814814806</c:v>
                </c:pt>
                <c:pt idx="3157">
                  <c:v>0.8913888888888889</c:v>
                </c:pt>
                <c:pt idx="3158">
                  <c:v>0.89150462962962962</c:v>
                </c:pt>
                <c:pt idx="3159">
                  <c:v>0.89162037037037034</c:v>
                </c:pt>
                <c:pt idx="3160">
                  <c:v>0.89173611111111117</c:v>
                </c:pt>
                <c:pt idx="3161">
                  <c:v>0.89185185185185178</c:v>
                </c:pt>
                <c:pt idx="3162">
                  <c:v>0.89196759259259262</c:v>
                </c:pt>
                <c:pt idx="3163">
                  <c:v>0.89208333333333334</c:v>
                </c:pt>
                <c:pt idx="3164">
                  <c:v>0.89219907407407406</c:v>
                </c:pt>
                <c:pt idx="3165">
                  <c:v>0.89231481481481489</c:v>
                </c:pt>
                <c:pt idx="3166">
                  <c:v>0.8924305555555555</c:v>
                </c:pt>
                <c:pt idx="3167">
                  <c:v>0.89254629629629623</c:v>
                </c:pt>
                <c:pt idx="3168">
                  <c:v>0.89266203703703706</c:v>
                </c:pt>
                <c:pt idx="3169">
                  <c:v>0.89277777777777778</c:v>
                </c:pt>
                <c:pt idx="3170">
                  <c:v>0.89289351851851861</c:v>
                </c:pt>
                <c:pt idx="3171">
                  <c:v>0.89300925925925922</c:v>
                </c:pt>
                <c:pt idx="3172">
                  <c:v>0.89312499999999995</c:v>
                </c:pt>
                <c:pt idx="3173">
                  <c:v>0.89324074074074078</c:v>
                </c:pt>
                <c:pt idx="3174">
                  <c:v>0.8933564814814815</c:v>
                </c:pt>
                <c:pt idx="3175">
                  <c:v>0.89347222222222233</c:v>
                </c:pt>
                <c:pt idx="3176">
                  <c:v>0.89358796296296295</c:v>
                </c:pt>
                <c:pt idx="3177">
                  <c:v>0.89370370370370367</c:v>
                </c:pt>
                <c:pt idx="3178">
                  <c:v>0.8938194444444445</c:v>
                </c:pt>
                <c:pt idx="3179">
                  <c:v>0.89393518518518522</c:v>
                </c:pt>
                <c:pt idx="3180">
                  <c:v>0.89405092592592583</c:v>
                </c:pt>
                <c:pt idx="3181">
                  <c:v>0.89416666666666667</c:v>
                </c:pt>
                <c:pt idx="3182">
                  <c:v>0.89428240740740739</c:v>
                </c:pt>
                <c:pt idx="3183">
                  <c:v>0.89439814814814822</c:v>
                </c:pt>
                <c:pt idx="3184">
                  <c:v>0.89451388888888894</c:v>
                </c:pt>
                <c:pt idx="3185">
                  <c:v>0.89462962962962955</c:v>
                </c:pt>
                <c:pt idx="3186">
                  <c:v>0.89474537037037039</c:v>
                </c:pt>
                <c:pt idx="3187">
                  <c:v>0.89486111111111111</c:v>
                </c:pt>
                <c:pt idx="3188">
                  <c:v>0.89497685185185183</c:v>
                </c:pt>
                <c:pt idx="3189">
                  <c:v>0.89509259259259266</c:v>
                </c:pt>
                <c:pt idx="3190">
                  <c:v>0.89520833333333327</c:v>
                </c:pt>
                <c:pt idx="3191">
                  <c:v>0.89532407407407411</c:v>
                </c:pt>
                <c:pt idx="3192">
                  <c:v>0.89543981481481483</c:v>
                </c:pt>
                <c:pt idx="3193">
                  <c:v>0.89555555555555555</c:v>
                </c:pt>
                <c:pt idx="3194">
                  <c:v>0.89567129629629638</c:v>
                </c:pt>
                <c:pt idx="3195">
                  <c:v>0.89578703703703699</c:v>
                </c:pt>
                <c:pt idx="3196">
                  <c:v>0.89590277777777771</c:v>
                </c:pt>
                <c:pt idx="3197">
                  <c:v>0.89601851851851855</c:v>
                </c:pt>
                <c:pt idx="3198">
                  <c:v>0.89613425925925927</c:v>
                </c:pt>
                <c:pt idx="3199">
                  <c:v>0.8962500000000001</c:v>
                </c:pt>
                <c:pt idx="3200">
                  <c:v>0.89636574074074071</c:v>
                </c:pt>
                <c:pt idx="3201">
                  <c:v>0.89648148148148143</c:v>
                </c:pt>
                <c:pt idx="3202">
                  <c:v>0.89659722222222227</c:v>
                </c:pt>
                <c:pt idx="3203">
                  <c:v>0.89671296296296299</c:v>
                </c:pt>
                <c:pt idx="3204">
                  <c:v>0.8968287037037036</c:v>
                </c:pt>
                <c:pt idx="3205">
                  <c:v>0.89694444444444443</c:v>
                </c:pt>
                <c:pt idx="3206">
                  <c:v>0.89706018518518515</c:v>
                </c:pt>
                <c:pt idx="3207">
                  <c:v>0.89717592592592599</c:v>
                </c:pt>
                <c:pt idx="3208">
                  <c:v>0.89729166666666671</c:v>
                </c:pt>
                <c:pt idx="3209">
                  <c:v>0.89740740740740732</c:v>
                </c:pt>
                <c:pt idx="3210">
                  <c:v>0.89752314814814815</c:v>
                </c:pt>
                <c:pt idx="3211">
                  <c:v>0.89763888888888888</c:v>
                </c:pt>
                <c:pt idx="3212">
                  <c:v>0.8977546296296296</c:v>
                </c:pt>
                <c:pt idx="3213">
                  <c:v>0.89787037037037043</c:v>
                </c:pt>
                <c:pt idx="3214">
                  <c:v>0.89798611111111104</c:v>
                </c:pt>
                <c:pt idx="3215">
                  <c:v>0.89810185185185187</c:v>
                </c:pt>
                <c:pt idx="3216">
                  <c:v>0.8982175925925926</c:v>
                </c:pt>
                <c:pt idx="3217">
                  <c:v>0.89833333333333332</c:v>
                </c:pt>
                <c:pt idx="3218">
                  <c:v>0.89844907407407415</c:v>
                </c:pt>
                <c:pt idx="3219">
                  <c:v>0.89856481481481476</c:v>
                </c:pt>
                <c:pt idx="3220">
                  <c:v>0.89868055555555559</c:v>
                </c:pt>
                <c:pt idx="3221">
                  <c:v>0.89879629629629632</c:v>
                </c:pt>
                <c:pt idx="3222">
                  <c:v>0.89891203703703704</c:v>
                </c:pt>
                <c:pt idx="3223">
                  <c:v>0.89902777777777787</c:v>
                </c:pt>
                <c:pt idx="3224">
                  <c:v>0.89914351851851848</c:v>
                </c:pt>
                <c:pt idx="3225">
                  <c:v>0.8992592592592592</c:v>
                </c:pt>
                <c:pt idx="3226">
                  <c:v>0.89937500000000004</c:v>
                </c:pt>
                <c:pt idx="3227">
                  <c:v>0.89949074074074076</c:v>
                </c:pt>
                <c:pt idx="3228">
                  <c:v>0.89960648148148137</c:v>
                </c:pt>
                <c:pt idx="3229">
                  <c:v>0.8997222222222222</c:v>
                </c:pt>
                <c:pt idx="3230">
                  <c:v>0.89983796296296292</c:v>
                </c:pt>
                <c:pt idx="3231">
                  <c:v>0.89995370370370376</c:v>
                </c:pt>
                <c:pt idx="3232">
                  <c:v>0.90006944444444448</c:v>
                </c:pt>
                <c:pt idx="3233">
                  <c:v>0.90018518518518509</c:v>
                </c:pt>
                <c:pt idx="3234">
                  <c:v>0.90030092592592592</c:v>
                </c:pt>
                <c:pt idx="3235">
                  <c:v>0.90041666666666664</c:v>
                </c:pt>
                <c:pt idx="3236">
                  <c:v>0.90053240740740748</c:v>
                </c:pt>
                <c:pt idx="3237">
                  <c:v>0.9006481481481482</c:v>
                </c:pt>
                <c:pt idx="3238">
                  <c:v>0.90076388888888881</c:v>
                </c:pt>
                <c:pt idx="3239">
                  <c:v>0.90087962962962964</c:v>
                </c:pt>
                <c:pt idx="3240">
                  <c:v>0.90099537037037036</c:v>
                </c:pt>
                <c:pt idx="3241">
                  <c:v>0.90111111111111108</c:v>
                </c:pt>
                <c:pt idx="3242">
                  <c:v>0.90122685185185192</c:v>
                </c:pt>
                <c:pt idx="3243">
                  <c:v>0.90134259259259253</c:v>
                </c:pt>
                <c:pt idx="3244">
                  <c:v>0.90145833333333336</c:v>
                </c:pt>
                <c:pt idx="3245">
                  <c:v>0.90157407407407408</c:v>
                </c:pt>
                <c:pt idx="3246">
                  <c:v>0.90168981481481481</c:v>
                </c:pt>
                <c:pt idx="3247">
                  <c:v>0.90180555555555564</c:v>
                </c:pt>
                <c:pt idx="3248">
                  <c:v>0.90192129629629625</c:v>
                </c:pt>
                <c:pt idx="3249">
                  <c:v>0.90203703703703697</c:v>
                </c:pt>
                <c:pt idx="3250">
                  <c:v>0.9021527777777778</c:v>
                </c:pt>
                <c:pt idx="3251">
                  <c:v>0.90226851851851853</c:v>
                </c:pt>
                <c:pt idx="3252">
                  <c:v>0.90238425925925936</c:v>
                </c:pt>
                <c:pt idx="3253">
                  <c:v>0.90249999999999997</c:v>
                </c:pt>
                <c:pt idx="3254">
                  <c:v>0.90261574074074069</c:v>
                </c:pt>
                <c:pt idx="3255">
                  <c:v>0.90273148148148152</c:v>
                </c:pt>
                <c:pt idx="3256">
                  <c:v>0.90284722222222225</c:v>
                </c:pt>
                <c:pt idx="3257">
                  <c:v>0.90296296296296286</c:v>
                </c:pt>
                <c:pt idx="3258">
                  <c:v>0.90307870370370369</c:v>
                </c:pt>
                <c:pt idx="3259">
                  <c:v>0.90319444444444441</c:v>
                </c:pt>
                <c:pt idx="3260">
                  <c:v>0.90331018518518524</c:v>
                </c:pt>
                <c:pt idx="3261">
                  <c:v>0.90342592592592597</c:v>
                </c:pt>
                <c:pt idx="3262">
                  <c:v>0.90354166666666658</c:v>
                </c:pt>
                <c:pt idx="3263">
                  <c:v>0.90365740740740741</c:v>
                </c:pt>
                <c:pt idx="3264">
                  <c:v>0.90377314814814813</c:v>
                </c:pt>
                <c:pt idx="3265">
                  <c:v>0.90388888888888896</c:v>
                </c:pt>
                <c:pt idx="3266">
                  <c:v>0.90400462962962969</c:v>
                </c:pt>
                <c:pt idx="3267">
                  <c:v>0.9041203703703703</c:v>
                </c:pt>
                <c:pt idx="3268">
                  <c:v>0.90423611111111113</c:v>
                </c:pt>
                <c:pt idx="3269">
                  <c:v>0.90435185185185185</c:v>
                </c:pt>
                <c:pt idx="3270">
                  <c:v>0.90446759259259257</c:v>
                </c:pt>
                <c:pt idx="3271">
                  <c:v>0.90458333333333341</c:v>
                </c:pt>
                <c:pt idx="3272">
                  <c:v>0.90469907407407402</c:v>
                </c:pt>
                <c:pt idx="3273">
                  <c:v>0.90481481481481474</c:v>
                </c:pt>
                <c:pt idx="3274">
                  <c:v>0.90493055555555557</c:v>
                </c:pt>
                <c:pt idx="3275">
                  <c:v>0.90504629629629629</c:v>
                </c:pt>
                <c:pt idx="3276">
                  <c:v>0.90516203703703713</c:v>
                </c:pt>
                <c:pt idx="3277">
                  <c:v>0.90527777777777774</c:v>
                </c:pt>
                <c:pt idx="3278">
                  <c:v>0.90539351851851846</c:v>
                </c:pt>
                <c:pt idx="3279">
                  <c:v>0.90550925925925929</c:v>
                </c:pt>
                <c:pt idx="3280">
                  <c:v>0.90562500000000001</c:v>
                </c:pt>
                <c:pt idx="3281">
                  <c:v>0.90574074074074085</c:v>
                </c:pt>
                <c:pt idx="3282">
                  <c:v>0.90585648148148146</c:v>
                </c:pt>
                <c:pt idx="3283">
                  <c:v>0.90597222222222218</c:v>
                </c:pt>
                <c:pt idx="3284">
                  <c:v>0.90608796296296301</c:v>
                </c:pt>
                <c:pt idx="3285">
                  <c:v>0.90620370370370373</c:v>
                </c:pt>
                <c:pt idx="3286">
                  <c:v>0.90631944444444434</c:v>
                </c:pt>
                <c:pt idx="3287">
                  <c:v>0.90643518518518518</c:v>
                </c:pt>
                <c:pt idx="3288">
                  <c:v>0.9065509259259259</c:v>
                </c:pt>
                <c:pt idx="3289">
                  <c:v>0.90666666666666673</c:v>
                </c:pt>
                <c:pt idx="3290">
                  <c:v>0.90678240740740745</c:v>
                </c:pt>
                <c:pt idx="3291">
                  <c:v>0.90689814814814806</c:v>
                </c:pt>
                <c:pt idx="3292">
                  <c:v>0.9070138888888889</c:v>
                </c:pt>
                <c:pt idx="3293">
                  <c:v>0.90712962962962962</c:v>
                </c:pt>
                <c:pt idx="3294">
                  <c:v>0.90724537037037034</c:v>
                </c:pt>
                <c:pt idx="3295">
                  <c:v>0.90736111111111117</c:v>
                </c:pt>
                <c:pt idx="3296">
                  <c:v>0.90747685185185178</c:v>
                </c:pt>
                <c:pt idx="3297">
                  <c:v>0.90759259259259262</c:v>
                </c:pt>
                <c:pt idx="3298">
                  <c:v>0.90770833333333334</c:v>
                </c:pt>
                <c:pt idx="3299">
                  <c:v>0.90782407407407406</c:v>
                </c:pt>
                <c:pt idx="3300">
                  <c:v>0.90793981481481489</c:v>
                </c:pt>
                <c:pt idx="3301">
                  <c:v>0.9080555555555555</c:v>
                </c:pt>
                <c:pt idx="3302">
                  <c:v>0.90817129629629623</c:v>
                </c:pt>
                <c:pt idx="3303">
                  <c:v>0.90828703703703706</c:v>
                </c:pt>
                <c:pt idx="3304">
                  <c:v>0.90840277777777778</c:v>
                </c:pt>
                <c:pt idx="3305">
                  <c:v>0.90851851851851861</c:v>
                </c:pt>
                <c:pt idx="3306">
                  <c:v>0.90863425925925922</c:v>
                </c:pt>
                <c:pt idx="3307">
                  <c:v>0.90874999999999995</c:v>
                </c:pt>
                <c:pt idx="3308">
                  <c:v>0.90886574074074078</c:v>
                </c:pt>
                <c:pt idx="3309">
                  <c:v>0.9089814814814815</c:v>
                </c:pt>
                <c:pt idx="3310">
                  <c:v>0.90909722222222233</c:v>
                </c:pt>
                <c:pt idx="3311">
                  <c:v>0.90921296296296295</c:v>
                </c:pt>
                <c:pt idx="3312">
                  <c:v>0.90932870370370367</c:v>
                </c:pt>
                <c:pt idx="3313">
                  <c:v>0.9094444444444445</c:v>
                </c:pt>
                <c:pt idx="3314">
                  <c:v>0.90956018518518522</c:v>
                </c:pt>
                <c:pt idx="3315">
                  <c:v>0.90967592592592583</c:v>
                </c:pt>
                <c:pt idx="3316">
                  <c:v>0.90979166666666667</c:v>
                </c:pt>
                <c:pt idx="3317">
                  <c:v>0.90990740740740739</c:v>
                </c:pt>
                <c:pt idx="3318">
                  <c:v>0.91002314814814811</c:v>
                </c:pt>
                <c:pt idx="3319">
                  <c:v>0.91013888888888894</c:v>
                </c:pt>
                <c:pt idx="3320">
                  <c:v>0.91025462962962955</c:v>
                </c:pt>
                <c:pt idx="3321">
                  <c:v>0.91037037037037039</c:v>
                </c:pt>
                <c:pt idx="3322">
                  <c:v>0.91048611111111111</c:v>
                </c:pt>
                <c:pt idx="3323">
                  <c:v>0.91060185185185183</c:v>
                </c:pt>
                <c:pt idx="3324">
                  <c:v>0.91071759259259266</c:v>
                </c:pt>
                <c:pt idx="3325">
                  <c:v>0.91083333333333327</c:v>
                </c:pt>
                <c:pt idx="3326">
                  <c:v>0.91094907407407411</c:v>
                </c:pt>
                <c:pt idx="3327">
                  <c:v>0.91106481481481483</c:v>
                </c:pt>
                <c:pt idx="3328">
                  <c:v>0.91118055555555555</c:v>
                </c:pt>
                <c:pt idx="3329">
                  <c:v>0.91129629629629638</c:v>
                </c:pt>
                <c:pt idx="3330">
                  <c:v>0.91141203703703699</c:v>
                </c:pt>
                <c:pt idx="3331">
                  <c:v>0.91152777777777771</c:v>
                </c:pt>
                <c:pt idx="3332">
                  <c:v>0.91164351851851855</c:v>
                </c:pt>
                <c:pt idx="3333">
                  <c:v>0.91175925925925927</c:v>
                </c:pt>
                <c:pt idx="3334">
                  <c:v>0.9118750000000001</c:v>
                </c:pt>
                <c:pt idx="3335">
                  <c:v>0.91199074074074071</c:v>
                </c:pt>
                <c:pt idx="3336">
                  <c:v>0.91210648148148143</c:v>
                </c:pt>
                <c:pt idx="3337">
                  <c:v>0.91222222222222227</c:v>
                </c:pt>
                <c:pt idx="3338">
                  <c:v>0.91233796296296299</c:v>
                </c:pt>
                <c:pt idx="3339">
                  <c:v>0.9124537037037036</c:v>
                </c:pt>
                <c:pt idx="3340">
                  <c:v>0.91256944444444443</c:v>
                </c:pt>
                <c:pt idx="3341">
                  <c:v>0.91268518518518515</c:v>
                </c:pt>
                <c:pt idx="3342">
                  <c:v>0.91280092592592599</c:v>
                </c:pt>
                <c:pt idx="3343">
                  <c:v>0.91291666666666671</c:v>
                </c:pt>
                <c:pt idx="3344">
                  <c:v>0.91303240740740732</c:v>
                </c:pt>
                <c:pt idx="3345">
                  <c:v>0.91314814814814815</c:v>
                </c:pt>
                <c:pt idx="3346">
                  <c:v>0.91326388888888888</c:v>
                </c:pt>
                <c:pt idx="3347">
                  <c:v>0.9133796296296296</c:v>
                </c:pt>
                <c:pt idx="3348">
                  <c:v>0.91349537037037043</c:v>
                </c:pt>
                <c:pt idx="3349">
                  <c:v>0.91361111111111104</c:v>
                </c:pt>
                <c:pt idx="3350">
                  <c:v>0.91372685185185187</c:v>
                </c:pt>
                <c:pt idx="3351">
                  <c:v>0.9138425925925926</c:v>
                </c:pt>
                <c:pt idx="3352">
                  <c:v>0.91395833333333332</c:v>
                </c:pt>
                <c:pt idx="3353">
                  <c:v>0.91407407407407415</c:v>
                </c:pt>
                <c:pt idx="3354">
                  <c:v>0.91418981481481476</c:v>
                </c:pt>
                <c:pt idx="3355">
                  <c:v>0.91430555555555559</c:v>
                </c:pt>
                <c:pt idx="3356">
                  <c:v>0.91442129629629632</c:v>
                </c:pt>
                <c:pt idx="3357">
                  <c:v>0.91453703703703704</c:v>
                </c:pt>
                <c:pt idx="3358">
                  <c:v>0.91465277777777787</c:v>
                </c:pt>
                <c:pt idx="3359">
                  <c:v>0.91476851851851848</c:v>
                </c:pt>
                <c:pt idx="3360">
                  <c:v>0.9148842592592592</c:v>
                </c:pt>
                <c:pt idx="3361">
                  <c:v>0.91500000000000004</c:v>
                </c:pt>
                <c:pt idx="3362">
                  <c:v>0.91511574074074076</c:v>
                </c:pt>
                <c:pt idx="3363">
                  <c:v>0.91523148148148137</c:v>
                </c:pt>
                <c:pt idx="3364">
                  <c:v>0.9153472222222222</c:v>
                </c:pt>
                <c:pt idx="3365">
                  <c:v>0.91546296296296292</c:v>
                </c:pt>
                <c:pt idx="3366">
                  <c:v>0.91557870370370376</c:v>
                </c:pt>
                <c:pt idx="3367">
                  <c:v>0.91569444444444448</c:v>
                </c:pt>
                <c:pt idx="3368">
                  <c:v>0.91581018518518509</c:v>
                </c:pt>
                <c:pt idx="3369">
                  <c:v>0.91592592592592592</c:v>
                </c:pt>
                <c:pt idx="3370">
                  <c:v>0.91604166666666664</c:v>
                </c:pt>
                <c:pt idx="3371">
                  <c:v>0.91615740740740748</c:v>
                </c:pt>
                <c:pt idx="3372">
                  <c:v>0.9162731481481482</c:v>
                </c:pt>
                <c:pt idx="3373">
                  <c:v>0.91638888888888881</c:v>
                </c:pt>
                <c:pt idx="3374">
                  <c:v>0.91650462962962964</c:v>
                </c:pt>
                <c:pt idx="3375">
                  <c:v>0.91662037037037036</c:v>
                </c:pt>
                <c:pt idx="3376">
                  <c:v>0.91673611111111108</c:v>
                </c:pt>
                <c:pt idx="3377">
                  <c:v>0.91685185185185192</c:v>
                </c:pt>
                <c:pt idx="3378">
                  <c:v>0.91696759259259253</c:v>
                </c:pt>
                <c:pt idx="3379">
                  <c:v>0.91708333333333336</c:v>
                </c:pt>
                <c:pt idx="3380">
                  <c:v>0.91719907407407408</c:v>
                </c:pt>
                <c:pt idx="3381">
                  <c:v>0.91731481481481481</c:v>
                </c:pt>
                <c:pt idx="3382">
                  <c:v>0.91743055555555564</c:v>
                </c:pt>
                <c:pt idx="3383">
                  <c:v>0.91754629629629625</c:v>
                </c:pt>
                <c:pt idx="3384">
                  <c:v>0.91766203703703697</c:v>
                </c:pt>
                <c:pt idx="3385">
                  <c:v>0.9177777777777778</c:v>
                </c:pt>
                <c:pt idx="3386">
                  <c:v>0.91789351851851853</c:v>
                </c:pt>
                <c:pt idx="3387">
                  <c:v>0.91800925925925936</c:v>
                </c:pt>
                <c:pt idx="3388">
                  <c:v>0.91812499999999997</c:v>
                </c:pt>
                <c:pt idx="3389">
                  <c:v>0.91824074074074069</c:v>
                </c:pt>
                <c:pt idx="3390">
                  <c:v>0.91835648148148152</c:v>
                </c:pt>
                <c:pt idx="3391">
                  <c:v>0.91847222222222225</c:v>
                </c:pt>
                <c:pt idx="3392">
                  <c:v>0.91858796296296286</c:v>
                </c:pt>
                <c:pt idx="3393">
                  <c:v>0.91870370370370369</c:v>
                </c:pt>
                <c:pt idx="3394">
                  <c:v>0.91881944444444441</c:v>
                </c:pt>
                <c:pt idx="3395">
                  <c:v>0.91893518518518524</c:v>
                </c:pt>
                <c:pt idx="3396">
                  <c:v>0.91905092592592597</c:v>
                </c:pt>
                <c:pt idx="3397">
                  <c:v>0.91916666666666658</c:v>
                </c:pt>
                <c:pt idx="3398">
                  <c:v>0.91928240740740741</c:v>
                </c:pt>
                <c:pt idx="3399">
                  <c:v>0.91939814814814813</c:v>
                </c:pt>
                <c:pt idx="3400">
                  <c:v>0.91951388888888885</c:v>
                </c:pt>
                <c:pt idx="3401">
                  <c:v>0.91962962962962969</c:v>
                </c:pt>
                <c:pt idx="3402">
                  <c:v>0.9197453703703703</c:v>
                </c:pt>
                <c:pt idx="3403">
                  <c:v>0.91986111111111113</c:v>
                </c:pt>
                <c:pt idx="3404">
                  <c:v>0.91997685185185185</c:v>
                </c:pt>
                <c:pt idx="3405">
                  <c:v>0.92009259259259257</c:v>
                </c:pt>
                <c:pt idx="3406">
                  <c:v>0.92020833333333341</c:v>
                </c:pt>
                <c:pt idx="3407">
                  <c:v>0.92032407407407402</c:v>
                </c:pt>
                <c:pt idx="3408">
                  <c:v>0.92043981481481485</c:v>
                </c:pt>
                <c:pt idx="3409">
                  <c:v>0.92055555555555557</c:v>
                </c:pt>
                <c:pt idx="3410">
                  <c:v>0.92067129629629629</c:v>
                </c:pt>
                <c:pt idx="3411">
                  <c:v>0.92078703703703713</c:v>
                </c:pt>
                <c:pt idx="3412">
                  <c:v>0.92090277777777774</c:v>
                </c:pt>
                <c:pt idx="3413">
                  <c:v>0.92101851851851846</c:v>
                </c:pt>
                <c:pt idx="3414">
                  <c:v>0.92113425925925929</c:v>
                </c:pt>
                <c:pt idx="3415">
                  <c:v>0.92125000000000001</c:v>
                </c:pt>
                <c:pt idx="3416">
                  <c:v>0.92136574074074085</c:v>
                </c:pt>
                <c:pt idx="3417">
                  <c:v>0.92148148148148146</c:v>
                </c:pt>
                <c:pt idx="3418">
                  <c:v>0.92159722222222218</c:v>
                </c:pt>
                <c:pt idx="3419">
                  <c:v>0.92171296296296301</c:v>
                </c:pt>
                <c:pt idx="3420">
                  <c:v>0.92182870370370373</c:v>
                </c:pt>
                <c:pt idx="3421">
                  <c:v>0.92194444444444434</c:v>
                </c:pt>
                <c:pt idx="3422">
                  <c:v>0.92206018518518518</c:v>
                </c:pt>
                <c:pt idx="3423">
                  <c:v>0.9221759259259259</c:v>
                </c:pt>
                <c:pt idx="3424">
                  <c:v>0.92229166666666673</c:v>
                </c:pt>
                <c:pt idx="3425">
                  <c:v>0.92240740740740745</c:v>
                </c:pt>
                <c:pt idx="3426">
                  <c:v>0.92252314814814806</c:v>
                </c:pt>
                <c:pt idx="3427">
                  <c:v>0.9226388888888889</c:v>
                </c:pt>
                <c:pt idx="3428">
                  <c:v>0.92275462962962962</c:v>
                </c:pt>
                <c:pt idx="3429">
                  <c:v>0.92287037037037034</c:v>
                </c:pt>
                <c:pt idx="3430">
                  <c:v>0.92298611111111117</c:v>
                </c:pt>
                <c:pt idx="3431">
                  <c:v>0.92310185185185178</c:v>
                </c:pt>
                <c:pt idx="3432">
                  <c:v>0.92321759259259262</c:v>
                </c:pt>
                <c:pt idx="3433">
                  <c:v>0.92333333333333334</c:v>
                </c:pt>
                <c:pt idx="3434">
                  <c:v>0.92344907407407406</c:v>
                </c:pt>
                <c:pt idx="3435">
                  <c:v>0.92356481481481489</c:v>
                </c:pt>
                <c:pt idx="3436">
                  <c:v>0.9236805555555555</c:v>
                </c:pt>
                <c:pt idx="3437">
                  <c:v>0.92379629629629623</c:v>
                </c:pt>
                <c:pt idx="3438">
                  <c:v>0.92391203703703706</c:v>
                </c:pt>
                <c:pt idx="3439">
                  <c:v>0.92402777777777778</c:v>
                </c:pt>
                <c:pt idx="3440">
                  <c:v>0.92414351851851861</c:v>
                </c:pt>
                <c:pt idx="3441">
                  <c:v>0.92425925925925922</c:v>
                </c:pt>
                <c:pt idx="3442">
                  <c:v>0.92437499999999995</c:v>
                </c:pt>
                <c:pt idx="3443">
                  <c:v>0.92449074074074078</c:v>
                </c:pt>
                <c:pt idx="3444">
                  <c:v>0.9246064814814815</c:v>
                </c:pt>
                <c:pt idx="3445">
                  <c:v>0.92472222222222211</c:v>
                </c:pt>
                <c:pt idx="3446">
                  <c:v>0.92483796296296295</c:v>
                </c:pt>
                <c:pt idx="3447">
                  <c:v>0.92495370370370367</c:v>
                </c:pt>
                <c:pt idx="3448">
                  <c:v>0.9250694444444445</c:v>
                </c:pt>
                <c:pt idx="3449">
                  <c:v>0.92518518518518522</c:v>
                </c:pt>
                <c:pt idx="3450">
                  <c:v>0.92530092592592583</c:v>
                </c:pt>
                <c:pt idx="3451">
                  <c:v>0.92541666666666667</c:v>
                </c:pt>
                <c:pt idx="3452">
                  <c:v>0.92553240740740739</c:v>
                </c:pt>
                <c:pt idx="3453">
                  <c:v>0.92564814814814822</c:v>
                </c:pt>
                <c:pt idx="3454">
                  <c:v>0.92576388888888894</c:v>
                </c:pt>
                <c:pt idx="3455">
                  <c:v>0.92587962962962955</c:v>
                </c:pt>
                <c:pt idx="3456">
                  <c:v>0.92599537037037039</c:v>
                </c:pt>
                <c:pt idx="3457">
                  <c:v>0.92611111111111111</c:v>
                </c:pt>
                <c:pt idx="3458">
                  <c:v>0.92622685185185183</c:v>
                </c:pt>
                <c:pt idx="3459">
                  <c:v>0.92634259259259266</c:v>
                </c:pt>
                <c:pt idx="3460">
                  <c:v>0.92645833333333327</c:v>
                </c:pt>
                <c:pt idx="3461">
                  <c:v>0.92657407407407411</c:v>
                </c:pt>
                <c:pt idx="3462">
                  <c:v>0.92668981481481483</c:v>
                </c:pt>
                <c:pt idx="3463">
                  <c:v>0.92680555555555555</c:v>
                </c:pt>
                <c:pt idx="3464">
                  <c:v>0.92692129629629638</c:v>
                </c:pt>
                <c:pt idx="3465">
                  <c:v>0.92703703703703699</c:v>
                </c:pt>
                <c:pt idx="3466">
                  <c:v>0.92715277777777771</c:v>
                </c:pt>
                <c:pt idx="3467">
                  <c:v>0.92726851851851855</c:v>
                </c:pt>
                <c:pt idx="3468">
                  <c:v>0.92738425925925927</c:v>
                </c:pt>
                <c:pt idx="3469">
                  <c:v>0.9275000000000001</c:v>
                </c:pt>
                <c:pt idx="3470">
                  <c:v>0.92761574074074071</c:v>
                </c:pt>
                <c:pt idx="3471">
                  <c:v>0.92773148148148143</c:v>
                </c:pt>
                <c:pt idx="3472">
                  <c:v>0.92784722222222227</c:v>
                </c:pt>
                <c:pt idx="3473">
                  <c:v>0.92796296296296299</c:v>
                </c:pt>
                <c:pt idx="3474">
                  <c:v>0.9280787037037036</c:v>
                </c:pt>
                <c:pt idx="3475">
                  <c:v>0.92819444444444443</c:v>
                </c:pt>
                <c:pt idx="3476">
                  <c:v>0.92831018518518515</c:v>
                </c:pt>
                <c:pt idx="3477">
                  <c:v>0.92842592592592599</c:v>
                </c:pt>
                <c:pt idx="3478">
                  <c:v>0.92854166666666671</c:v>
                </c:pt>
                <c:pt idx="3479">
                  <c:v>0.92865740740740732</c:v>
                </c:pt>
                <c:pt idx="3480">
                  <c:v>0.92877314814814815</c:v>
                </c:pt>
                <c:pt idx="3481">
                  <c:v>0.92888888888888888</c:v>
                </c:pt>
                <c:pt idx="3482">
                  <c:v>0.9290046296296296</c:v>
                </c:pt>
                <c:pt idx="3483">
                  <c:v>0.92912037037037043</c:v>
                </c:pt>
                <c:pt idx="3484">
                  <c:v>0.92923611111111104</c:v>
                </c:pt>
                <c:pt idx="3485">
                  <c:v>0.92935185185185187</c:v>
                </c:pt>
                <c:pt idx="3486">
                  <c:v>0.9294675925925926</c:v>
                </c:pt>
                <c:pt idx="3487">
                  <c:v>0.92958333333333332</c:v>
                </c:pt>
                <c:pt idx="3488">
                  <c:v>0.92969907407407415</c:v>
                </c:pt>
                <c:pt idx="3489">
                  <c:v>0.92981481481481476</c:v>
                </c:pt>
                <c:pt idx="3490">
                  <c:v>0.92993055555555559</c:v>
                </c:pt>
                <c:pt idx="3491">
                  <c:v>0.93004629629629632</c:v>
                </c:pt>
                <c:pt idx="3492">
                  <c:v>0.93016203703703704</c:v>
                </c:pt>
                <c:pt idx="3493">
                  <c:v>0.93027777777777787</c:v>
                </c:pt>
                <c:pt idx="3494">
                  <c:v>0.93039351851851848</c:v>
                </c:pt>
                <c:pt idx="3495">
                  <c:v>0.9305092592592592</c:v>
                </c:pt>
                <c:pt idx="3496">
                  <c:v>0.93062500000000004</c:v>
                </c:pt>
                <c:pt idx="3497">
                  <c:v>0.93074074074074076</c:v>
                </c:pt>
                <c:pt idx="3498">
                  <c:v>0.93085648148148159</c:v>
                </c:pt>
                <c:pt idx="3499">
                  <c:v>0.9309722222222222</c:v>
                </c:pt>
                <c:pt idx="3500">
                  <c:v>0.93108796296296292</c:v>
                </c:pt>
                <c:pt idx="3501">
                  <c:v>0.93120370370370376</c:v>
                </c:pt>
                <c:pt idx="3502">
                  <c:v>0.93131944444444448</c:v>
                </c:pt>
                <c:pt idx="3503">
                  <c:v>0.93143518518518509</c:v>
                </c:pt>
                <c:pt idx="3504">
                  <c:v>0.93155092592592592</c:v>
                </c:pt>
                <c:pt idx="3505">
                  <c:v>0.93166666666666664</c:v>
                </c:pt>
                <c:pt idx="3506">
                  <c:v>0.93178240740740748</c:v>
                </c:pt>
                <c:pt idx="3507">
                  <c:v>0.9318981481481482</c:v>
                </c:pt>
                <c:pt idx="3508">
                  <c:v>0.93201388888888881</c:v>
                </c:pt>
                <c:pt idx="3509">
                  <c:v>0.93212962962962964</c:v>
                </c:pt>
                <c:pt idx="3510">
                  <c:v>0.93224537037037036</c:v>
                </c:pt>
                <c:pt idx="3511">
                  <c:v>0.93236111111111108</c:v>
                </c:pt>
                <c:pt idx="3512">
                  <c:v>0.93247685185185192</c:v>
                </c:pt>
                <c:pt idx="3513">
                  <c:v>0.93259259259259253</c:v>
                </c:pt>
                <c:pt idx="3514">
                  <c:v>0.93270833333333336</c:v>
                </c:pt>
                <c:pt idx="3515">
                  <c:v>0.93282407407407408</c:v>
                </c:pt>
                <c:pt idx="3516">
                  <c:v>0.93293981481481481</c:v>
                </c:pt>
                <c:pt idx="3517">
                  <c:v>0.93305555555555564</c:v>
                </c:pt>
                <c:pt idx="3518">
                  <c:v>0.93317129629629625</c:v>
                </c:pt>
                <c:pt idx="3519">
                  <c:v>0.93328703703703697</c:v>
                </c:pt>
                <c:pt idx="3520">
                  <c:v>0.9334027777777778</c:v>
                </c:pt>
                <c:pt idx="3521">
                  <c:v>0.93351851851851853</c:v>
                </c:pt>
                <c:pt idx="3522">
                  <c:v>0.93363425925925936</c:v>
                </c:pt>
                <c:pt idx="3523">
                  <c:v>0.93374999999999997</c:v>
                </c:pt>
                <c:pt idx="3524">
                  <c:v>0.93386574074074069</c:v>
                </c:pt>
                <c:pt idx="3525">
                  <c:v>0.93398148148148152</c:v>
                </c:pt>
                <c:pt idx="3526">
                  <c:v>0.93409722222222225</c:v>
                </c:pt>
                <c:pt idx="3527">
                  <c:v>0.93421296296296286</c:v>
                </c:pt>
                <c:pt idx="3528">
                  <c:v>0.93432870370370369</c:v>
                </c:pt>
                <c:pt idx="3529">
                  <c:v>0.93444444444444441</c:v>
                </c:pt>
                <c:pt idx="3530">
                  <c:v>0.93456018518518524</c:v>
                </c:pt>
                <c:pt idx="3531">
                  <c:v>0.93467592592592597</c:v>
                </c:pt>
                <c:pt idx="3532">
                  <c:v>0.93479166666666658</c:v>
                </c:pt>
                <c:pt idx="3533">
                  <c:v>0.93490740740740741</c:v>
                </c:pt>
                <c:pt idx="3534">
                  <c:v>0.93502314814814813</c:v>
                </c:pt>
                <c:pt idx="3535">
                  <c:v>0.93513888888888896</c:v>
                </c:pt>
                <c:pt idx="3536">
                  <c:v>0.93525462962962969</c:v>
                </c:pt>
                <c:pt idx="3537">
                  <c:v>0.9353703703703703</c:v>
                </c:pt>
                <c:pt idx="3538">
                  <c:v>0.93548611111111113</c:v>
                </c:pt>
                <c:pt idx="3539">
                  <c:v>0.93560185185185185</c:v>
                </c:pt>
                <c:pt idx="3540">
                  <c:v>0.93571759259259257</c:v>
                </c:pt>
                <c:pt idx="3541">
                  <c:v>0.93583333333333341</c:v>
                </c:pt>
                <c:pt idx="3542">
                  <c:v>0.93594907407407402</c:v>
                </c:pt>
                <c:pt idx="3543">
                  <c:v>0.93606481481481485</c:v>
                </c:pt>
                <c:pt idx="3544">
                  <c:v>0.93618055555555557</c:v>
                </c:pt>
                <c:pt idx="3545">
                  <c:v>0.93629629629629629</c:v>
                </c:pt>
                <c:pt idx="3546">
                  <c:v>0.93641203703703713</c:v>
                </c:pt>
                <c:pt idx="3547">
                  <c:v>0.93652777777777774</c:v>
                </c:pt>
                <c:pt idx="3548">
                  <c:v>0.93664351851851846</c:v>
                </c:pt>
                <c:pt idx="3549">
                  <c:v>0.93675925925925929</c:v>
                </c:pt>
                <c:pt idx="3550">
                  <c:v>0.93687500000000001</c:v>
                </c:pt>
                <c:pt idx="3551">
                  <c:v>0.93699074074074085</c:v>
                </c:pt>
                <c:pt idx="3552">
                  <c:v>0.93710648148148146</c:v>
                </c:pt>
                <c:pt idx="3553">
                  <c:v>0.93722222222222218</c:v>
                </c:pt>
                <c:pt idx="3554">
                  <c:v>0.93733796296296301</c:v>
                </c:pt>
                <c:pt idx="3555">
                  <c:v>0.93745370370370373</c:v>
                </c:pt>
                <c:pt idx="3556">
                  <c:v>0.93756944444444434</c:v>
                </c:pt>
                <c:pt idx="3557">
                  <c:v>0.93768518518518518</c:v>
                </c:pt>
                <c:pt idx="3558">
                  <c:v>0.9378009259259259</c:v>
                </c:pt>
                <c:pt idx="3559">
                  <c:v>0.93791666666666673</c:v>
                </c:pt>
                <c:pt idx="3560">
                  <c:v>0.93803240740740745</c:v>
                </c:pt>
                <c:pt idx="3561">
                  <c:v>0.93814814814814806</c:v>
                </c:pt>
                <c:pt idx="3562">
                  <c:v>0.9382638888888889</c:v>
                </c:pt>
                <c:pt idx="3563">
                  <c:v>0.93837962962962962</c:v>
                </c:pt>
                <c:pt idx="3564">
                  <c:v>0.93849537037037034</c:v>
                </c:pt>
                <c:pt idx="3565">
                  <c:v>0.93861111111111117</c:v>
                </c:pt>
                <c:pt idx="3566">
                  <c:v>0.93872685185185178</c:v>
                </c:pt>
                <c:pt idx="3567">
                  <c:v>0.93884259259259262</c:v>
                </c:pt>
                <c:pt idx="3568">
                  <c:v>0.93895833333333334</c:v>
                </c:pt>
                <c:pt idx="3569">
                  <c:v>0.93907407407407406</c:v>
                </c:pt>
                <c:pt idx="3570">
                  <c:v>0.93918981481481489</c:v>
                </c:pt>
                <c:pt idx="3571">
                  <c:v>0.9393055555555555</c:v>
                </c:pt>
                <c:pt idx="3572">
                  <c:v>0.93942129629629623</c:v>
                </c:pt>
                <c:pt idx="3573">
                  <c:v>0.93953703703703706</c:v>
                </c:pt>
                <c:pt idx="3574">
                  <c:v>0.93965277777777778</c:v>
                </c:pt>
                <c:pt idx="3575">
                  <c:v>0.93976851851851861</c:v>
                </c:pt>
                <c:pt idx="3576">
                  <c:v>0.93988425925925922</c:v>
                </c:pt>
                <c:pt idx="3577">
                  <c:v>0.94</c:v>
                </c:pt>
                <c:pt idx="3578">
                  <c:v>0.94011574074074078</c:v>
                </c:pt>
                <c:pt idx="3579">
                  <c:v>0.9402314814814815</c:v>
                </c:pt>
                <c:pt idx="3580">
                  <c:v>0.94034722222222233</c:v>
                </c:pt>
                <c:pt idx="3581">
                  <c:v>0.94046296296296295</c:v>
                </c:pt>
                <c:pt idx="3582">
                  <c:v>0.94057870370370367</c:v>
                </c:pt>
                <c:pt idx="3583">
                  <c:v>0.9406944444444445</c:v>
                </c:pt>
                <c:pt idx="3584">
                  <c:v>0.94081018518518522</c:v>
                </c:pt>
                <c:pt idx="3585">
                  <c:v>0.94092592592592583</c:v>
                </c:pt>
                <c:pt idx="3586">
                  <c:v>0.94104166666666667</c:v>
                </c:pt>
                <c:pt idx="3587">
                  <c:v>0.94115740740740739</c:v>
                </c:pt>
                <c:pt idx="3588">
                  <c:v>0.94127314814814811</c:v>
                </c:pt>
                <c:pt idx="3589">
                  <c:v>0.94138888888888894</c:v>
                </c:pt>
                <c:pt idx="3590">
                  <c:v>0.94150462962962955</c:v>
                </c:pt>
                <c:pt idx="3591">
                  <c:v>0.94162037037037039</c:v>
                </c:pt>
                <c:pt idx="3592">
                  <c:v>0.94173611111111111</c:v>
                </c:pt>
                <c:pt idx="3593">
                  <c:v>0.94185185185185183</c:v>
                </c:pt>
                <c:pt idx="3594">
                  <c:v>0.94196759259259266</c:v>
                </c:pt>
                <c:pt idx="3595">
                  <c:v>0.94208333333333327</c:v>
                </c:pt>
                <c:pt idx="3596">
                  <c:v>0.94219907407407411</c:v>
                </c:pt>
                <c:pt idx="3597">
                  <c:v>0.94231481481481483</c:v>
                </c:pt>
                <c:pt idx="3598">
                  <c:v>0.94243055555555555</c:v>
                </c:pt>
                <c:pt idx="3599">
                  <c:v>0.94254629629629638</c:v>
                </c:pt>
                <c:pt idx="3600">
                  <c:v>0.94266203703703699</c:v>
                </c:pt>
                <c:pt idx="3601">
                  <c:v>0.94277777777777771</c:v>
                </c:pt>
                <c:pt idx="3602">
                  <c:v>0.94289351851851855</c:v>
                </c:pt>
                <c:pt idx="3603">
                  <c:v>0.94300925925925927</c:v>
                </c:pt>
                <c:pt idx="3604">
                  <c:v>0.9431250000000001</c:v>
                </c:pt>
                <c:pt idx="3605">
                  <c:v>0.94324074074074071</c:v>
                </c:pt>
                <c:pt idx="3606">
                  <c:v>0.94335648148148143</c:v>
                </c:pt>
                <c:pt idx="3607">
                  <c:v>0.94347222222222227</c:v>
                </c:pt>
                <c:pt idx="3608">
                  <c:v>0.94358796296296299</c:v>
                </c:pt>
                <c:pt idx="3609">
                  <c:v>0.9437037037037036</c:v>
                </c:pt>
                <c:pt idx="3610">
                  <c:v>0.94381944444444443</c:v>
                </c:pt>
                <c:pt idx="3611">
                  <c:v>0.94393518518518515</c:v>
                </c:pt>
                <c:pt idx="3612">
                  <c:v>0.94405092592592599</c:v>
                </c:pt>
                <c:pt idx="3613">
                  <c:v>0.94416666666666671</c:v>
                </c:pt>
                <c:pt idx="3614">
                  <c:v>0.94428240740740732</c:v>
                </c:pt>
                <c:pt idx="3615">
                  <c:v>0.94439814814814815</c:v>
                </c:pt>
                <c:pt idx="3616">
                  <c:v>0.94451388888888888</c:v>
                </c:pt>
                <c:pt idx="3617">
                  <c:v>0.9446296296296296</c:v>
                </c:pt>
                <c:pt idx="3618">
                  <c:v>0.94474537037037043</c:v>
                </c:pt>
                <c:pt idx="3619">
                  <c:v>0.94486111111111104</c:v>
                </c:pt>
                <c:pt idx="3620">
                  <c:v>0.94497685185185187</c:v>
                </c:pt>
                <c:pt idx="3621">
                  <c:v>0.9450925925925926</c:v>
                </c:pt>
                <c:pt idx="3622">
                  <c:v>0.94520833333333332</c:v>
                </c:pt>
                <c:pt idx="3623">
                  <c:v>0.94532407407407415</c:v>
                </c:pt>
                <c:pt idx="3624">
                  <c:v>0.94543981481481476</c:v>
                </c:pt>
                <c:pt idx="3625">
                  <c:v>0.94555555555555559</c:v>
                </c:pt>
                <c:pt idx="3626">
                  <c:v>0.94567129629629632</c:v>
                </c:pt>
                <c:pt idx="3627">
                  <c:v>0.94578703703703704</c:v>
                </c:pt>
                <c:pt idx="3628">
                  <c:v>0.94590277777777787</c:v>
                </c:pt>
                <c:pt idx="3629">
                  <c:v>0.94601851851851848</c:v>
                </c:pt>
                <c:pt idx="3630">
                  <c:v>0.9461342592592592</c:v>
                </c:pt>
                <c:pt idx="3631">
                  <c:v>0.94625000000000004</c:v>
                </c:pt>
                <c:pt idx="3632">
                  <c:v>0.94636574074074076</c:v>
                </c:pt>
                <c:pt idx="3633">
                  <c:v>0.94648148148148137</c:v>
                </c:pt>
                <c:pt idx="3634">
                  <c:v>0.9465972222222222</c:v>
                </c:pt>
                <c:pt idx="3635">
                  <c:v>0.94671296296296292</c:v>
                </c:pt>
                <c:pt idx="3636">
                  <c:v>0.94682870370370376</c:v>
                </c:pt>
                <c:pt idx="3637">
                  <c:v>0.94694444444444448</c:v>
                </c:pt>
                <c:pt idx="3638">
                  <c:v>0.94706018518518509</c:v>
                </c:pt>
                <c:pt idx="3639">
                  <c:v>0.94717592592592592</c:v>
                </c:pt>
                <c:pt idx="3640">
                  <c:v>0.94729166666666664</c:v>
                </c:pt>
                <c:pt idx="3641">
                  <c:v>0.94740740740740748</c:v>
                </c:pt>
                <c:pt idx="3642">
                  <c:v>0.9475231481481482</c:v>
                </c:pt>
                <c:pt idx="3643">
                  <c:v>0.94763888888888881</c:v>
                </c:pt>
                <c:pt idx="3644">
                  <c:v>0.94775462962962964</c:v>
                </c:pt>
                <c:pt idx="3645">
                  <c:v>0.94787037037037036</c:v>
                </c:pt>
                <c:pt idx="3646">
                  <c:v>0.94798611111111108</c:v>
                </c:pt>
                <c:pt idx="3647">
                  <c:v>0.94810185185185192</c:v>
                </c:pt>
                <c:pt idx="3648">
                  <c:v>0.94821759259259253</c:v>
                </c:pt>
                <c:pt idx="3649">
                  <c:v>0.94833333333333336</c:v>
                </c:pt>
                <c:pt idx="3650">
                  <c:v>0.94844907407407408</c:v>
                </c:pt>
                <c:pt idx="3651">
                  <c:v>0.94856481481481481</c:v>
                </c:pt>
                <c:pt idx="3652">
                  <c:v>0.94868055555555564</c:v>
                </c:pt>
                <c:pt idx="3653">
                  <c:v>0.94879629629629625</c:v>
                </c:pt>
                <c:pt idx="3654">
                  <c:v>0.94891203703703697</c:v>
                </c:pt>
                <c:pt idx="3655">
                  <c:v>0.9490277777777778</c:v>
                </c:pt>
                <c:pt idx="3656">
                  <c:v>0.94914351851851853</c:v>
                </c:pt>
                <c:pt idx="3657">
                  <c:v>0.94925925925925936</c:v>
                </c:pt>
                <c:pt idx="3658">
                  <c:v>0.94937499999999997</c:v>
                </c:pt>
                <c:pt idx="3659">
                  <c:v>0.94949074074074069</c:v>
                </c:pt>
                <c:pt idx="3660">
                  <c:v>0.94960648148148152</c:v>
                </c:pt>
                <c:pt idx="3661">
                  <c:v>0.94972222222222225</c:v>
                </c:pt>
                <c:pt idx="3662">
                  <c:v>0.94983796296296286</c:v>
                </c:pt>
                <c:pt idx="3663">
                  <c:v>0.94995370370370369</c:v>
                </c:pt>
                <c:pt idx="3664">
                  <c:v>0.95006944444444441</c:v>
                </c:pt>
                <c:pt idx="3665">
                  <c:v>0.95018518518518524</c:v>
                </c:pt>
                <c:pt idx="3666">
                  <c:v>0.95030092592592597</c:v>
                </c:pt>
                <c:pt idx="3667">
                  <c:v>0.95041666666666658</c:v>
                </c:pt>
                <c:pt idx="3668">
                  <c:v>0.95053240740740741</c:v>
                </c:pt>
                <c:pt idx="3669">
                  <c:v>0.95064814814814813</c:v>
                </c:pt>
                <c:pt idx="3670">
                  <c:v>0.95076388888888896</c:v>
                </c:pt>
                <c:pt idx="3671">
                  <c:v>0.95087962962962969</c:v>
                </c:pt>
                <c:pt idx="3672">
                  <c:v>0.9509953703703703</c:v>
                </c:pt>
                <c:pt idx="3673">
                  <c:v>0.95111111111111113</c:v>
                </c:pt>
                <c:pt idx="3674">
                  <c:v>0.95122685185185185</c:v>
                </c:pt>
                <c:pt idx="3675">
                  <c:v>0.95134259259259257</c:v>
                </c:pt>
                <c:pt idx="3676">
                  <c:v>0.95145833333333341</c:v>
                </c:pt>
                <c:pt idx="3677">
                  <c:v>0.95157407407407402</c:v>
                </c:pt>
                <c:pt idx="3678">
                  <c:v>0.95168981481481474</c:v>
                </c:pt>
                <c:pt idx="3679">
                  <c:v>0.95180555555555557</c:v>
                </c:pt>
                <c:pt idx="3680">
                  <c:v>0.95192129629629629</c:v>
                </c:pt>
                <c:pt idx="3681">
                  <c:v>0.95203703703703713</c:v>
                </c:pt>
                <c:pt idx="3682">
                  <c:v>0.95215277777777774</c:v>
                </c:pt>
                <c:pt idx="3683">
                  <c:v>0.95226851851851846</c:v>
                </c:pt>
                <c:pt idx="3684">
                  <c:v>0.95238425925925929</c:v>
                </c:pt>
                <c:pt idx="3685">
                  <c:v>0.95250000000000001</c:v>
                </c:pt>
                <c:pt idx="3686">
                  <c:v>0.95261574074074085</c:v>
                </c:pt>
                <c:pt idx="3687">
                  <c:v>0.95273148148148146</c:v>
                </c:pt>
                <c:pt idx="3688">
                  <c:v>0.95284722222222218</c:v>
                </c:pt>
                <c:pt idx="3689">
                  <c:v>0.95296296296296301</c:v>
                </c:pt>
                <c:pt idx="3690">
                  <c:v>0.95307870370370373</c:v>
                </c:pt>
                <c:pt idx="3691">
                  <c:v>0.95319444444444434</c:v>
                </c:pt>
                <c:pt idx="3692">
                  <c:v>0.95331018518518518</c:v>
                </c:pt>
                <c:pt idx="3693">
                  <c:v>0.9534259259259259</c:v>
                </c:pt>
                <c:pt idx="3694">
                  <c:v>0.95354166666666673</c:v>
                </c:pt>
                <c:pt idx="3695">
                  <c:v>0.95365740740740745</c:v>
                </c:pt>
                <c:pt idx="3696">
                  <c:v>0.95377314814814806</c:v>
                </c:pt>
                <c:pt idx="3697">
                  <c:v>0.9538888888888889</c:v>
                </c:pt>
                <c:pt idx="3698">
                  <c:v>0.95400462962962962</c:v>
                </c:pt>
                <c:pt idx="3699">
                  <c:v>0.95412037037037034</c:v>
                </c:pt>
                <c:pt idx="3700">
                  <c:v>0.95423611111111117</c:v>
                </c:pt>
                <c:pt idx="3701">
                  <c:v>0.95435185185185178</c:v>
                </c:pt>
                <c:pt idx="3702">
                  <c:v>0.95446759259259262</c:v>
                </c:pt>
                <c:pt idx="3703">
                  <c:v>0.95458333333333334</c:v>
                </c:pt>
                <c:pt idx="3704">
                  <c:v>0.95469907407407406</c:v>
                </c:pt>
                <c:pt idx="3705">
                  <c:v>0.95481481481481489</c:v>
                </c:pt>
                <c:pt idx="3706">
                  <c:v>0.9549305555555555</c:v>
                </c:pt>
                <c:pt idx="3707">
                  <c:v>0.95504629629629623</c:v>
                </c:pt>
                <c:pt idx="3708">
                  <c:v>0.95516203703703706</c:v>
                </c:pt>
                <c:pt idx="3709">
                  <c:v>0.95527777777777778</c:v>
                </c:pt>
                <c:pt idx="3710">
                  <c:v>0.95539351851851861</c:v>
                </c:pt>
                <c:pt idx="3711">
                  <c:v>0.95550925925925922</c:v>
                </c:pt>
                <c:pt idx="3712">
                  <c:v>0.95562499999999995</c:v>
                </c:pt>
                <c:pt idx="3713">
                  <c:v>0.95574074074074078</c:v>
                </c:pt>
                <c:pt idx="3714">
                  <c:v>0.9558564814814815</c:v>
                </c:pt>
                <c:pt idx="3715">
                  <c:v>0.95597222222222233</c:v>
                </c:pt>
                <c:pt idx="3716">
                  <c:v>0.95608796296296295</c:v>
                </c:pt>
                <c:pt idx="3717">
                  <c:v>0.95620370370370367</c:v>
                </c:pt>
                <c:pt idx="3718">
                  <c:v>0.9563194444444445</c:v>
                </c:pt>
                <c:pt idx="3719">
                  <c:v>0.95643518518518522</c:v>
                </c:pt>
                <c:pt idx="3720">
                  <c:v>0.95655092592592583</c:v>
                </c:pt>
                <c:pt idx="3721">
                  <c:v>0.95666666666666667</c:v>
                </c:pt>
                <c:pt idx="3722">
                  <c:v>0.95678240740740739</c:v>
                </c:pt>
                <c:pt idx="3723">
                  <c:v>0.95689814814814811</c:v>
                </c:pt>
                <c:pt idx="3724">
                  <c:v>0.95701388888888894</c:v>
                </c:pt>
                <c:pt idx="3725">
                  <c:v>0.95712962962962955</c:v>
                </c:pt>
                <c:pt idx="3726">
                  <c:v>0.95724537037037039</c:v>
                </c:pt>
                <c:pt idx="3727">
                  <c:v>0.95736111111111111</c:v>
                </c:pt>
                <c:pt idx="3728">
                  <c:v>0.95747685185185183</c:v>
                </c:pt>
                <c:pt idx="3729">
                  <c:v>0.95759259259259266</c:v>
                </c:pt>
                <c:pt idx="3730">
                  <c:v>0.95770833333333327</c:v>
                </c:pt>
                <c:pt idx="3731">
                  <c:v>0.95782407407407411</c:v>
                </c:pt>
                <c:pt idx="3732">
                  <c:v>0.95793981481481483</c:v>
                </c:pt>
                <c:pt idx="3733">
                  <c:v>0.95805555555555555</c:v>
                </c:pt>
                <c:pt idx="3734">
                  <c:v>0.95817129629629638</c:v>
                </c:pt>
                <c:pt idx="3735">
                  <c:v>0.95828703703703699</c:v>
                </c:pt>
                <c:pt idx="3736">
                  <c:v>0.95840277777777771</c:v>
                </c:pt>
                <c:pt idx="3737">
                  <c:v>0.95851851851851855</c:v>
                </c:pt>
                <c:pt idx="3738">
                  <c:v>0.95863425925925927</c:v>
                </c:pt>
                <c:pt idx="3739">
                  <c:v>0.9587500000000001</c:v>
                </c:pt>
                <c:pt idx="3740">
                  <c:v>0.95886574074074071</c:v>
                </c:pt>
                <c:pt idx="3741">
                  <c:v>0.95898148148148143</c:v>
                </c:pt>
                <c:pt idx="3742">
                  <c:v>0.95909722222222227</c:v>
                </c:pt>
                <c:pt idx="3743">
                  <c:v>0.95921296296296299</c:v>
                </c:pt>
                <c:pt idx="3744">
                  <c:v>0.9593287037037036</c:v>
                </c:pt>
                <c:pt idx="3745">
                  <c:v>0.95944444444444443</c:v>
                </c:pt>
                <c:pt idx="3746">
                  <c:v>0.95956018518518515</c:v>
                </c:pt>
                <c:pt idx="3747">
                  <c:v>0.95967592592592599</c:v>
                </c:pt>
                <c:pt idx="3748">
                  <c:v>0.95979166666666671</c:v>
                </c:pt>
                <c:pt idx="3749">
                  <c:v>0.95990740740740732</c:v>
                </c:pt>
                <c:pt idx="3750">
                  <c:v>0.96002314814814815</c:v>
                </c:pt>
                <c:pt idx="3751">
                  <c:v>0.96013888888888888</c:v>
                </c:pt>
                <c:pt idx="3752">
                  <c:v>0.9602546296296296</c:v>
                </c:pt>
                <c:pt idx="3753">
                  <c:v>0.96037037037037043</c:v>
                </c:pt>
                <c:pt idx="3754">
                  <c:v>0.96048611111111104</c:v>
                </c:pt>
                <c:pt idx="3755">
                  <c:v>0.96060185185185187</c:v>
                </c:pt>
                <c:pt idx="3756">
                  <c:v>0.9607175925925926</c:v>
                </c:pt>
                <c:pt idx="3757">
                  <c:v>0.96083333333333332</c:v>
                </c:pt>
                <c:pt idx="3758">
                  <c:v>0.96094907407407415</c:v>
                </c:pt>
                <c:pt idx="3759">
                  <c:v>0.96106481481481476</c:v>
                </c:pt>
                <c:pt idx="3760">
                  <c:v>0.96118055555555548</c:v>
                </c:pt>
                <c:pt idx="3761">
                  <c:v>0.96129629629629632</c:v>
                </c:pt>
                <c:pt idx="3762">
                  <c:v>0.96141203703703704</c:v>
                </c:pt>
                <c:pt idx="3763">
                  <c:v>0.96152777777777787</c:v>
                </c:pt>
                <c:pt idx="3764">
                  <c:v>0.96164351851851848</c:v>
                </c:pt>
                <c:pt idx="3765">
                  <c:v>0.9617592592592592</c:v>
                </c:pt>
                <c:pt idx="3766">
                  <c:v>0.96187500000000004</c:v>
                </c:pt>
                <c:pt idx="3767">
                  <c:v>0.96199074074074076</c:v>
                </c:pt>
                <c:pt idx="3768">
                  <c:v>0.96210648148148159</c:v>
                </c:pt>
                <c:pt idx="3769">
                  <c:v>0.9622222222222222</c:v>
                </c:pt>
                <c:pt idx="3770">
                  <c:v>0.96233796296296292</c:v>
                </c:pt>
                <c:pt idx="3771">
                  <c:v>0.96245370370370376</c:v>
                </c:pt>
                <c:pt idx="3772">
                  <c:v>0.96256944444444448</c:v>
                </c:pt>
                <c:pt idx="3773">
                  <c:v>0.96268518518518509</c:v>
                </c:pt>
                <c:pt idx="3774">
                  <c:v>0.96280092592592592</c:v>
                </c:pt>
                <c:pt idx="3775">
                  <c:v>0.96291666666666664</c:v>
                </c:pt>
                <c:pt idx="3776">
                  <c:v>0.96303240740740748</c:v>
                </c:pt>
                <c:pt idx="3777">
                  <c:v>0.9631481481481482</c:v>
                </c:pt>
                <c:pt idx="3778">
                  <c:v>0.96326388888888881</c:v>
                </c:pt>
                <c:pt idx="3779">
                  <c:v>0.96337962962962964</c:v>
                </c:pt>
                <c:pt idx="3780">
                  <c:v>0.96349537037037036</c:v>
                </c:pt>
                <c:pt idx="3781">
                  <c:v>0.96361111111111108</c:v>
                </c:pt>
                <c:pt idx="3782">
                  <c:v>0.96372685185185192</c:v>
                </c:pt>
                <c:pt idx="3783">
                  <c:v>0.96384259259259253</c:v>
                </c:pt>
                <c:pt idx="3784">
                  <c:v>0.96395833333333336</c:v>
                </c:pt>
                <c:pt idx="3785">
                  <c:v>0.96407407407407408</c:v>
                </c:pt>
                <c:pt idx="3786">
                  <c:v>0.96418981481481481</c:v>
                </c:pt>
                <c:pt idx="3787">
                  <c:v>0.96430555555555564</c:v>
                </c:pt>
                <c:pt idx="3788">
                  <c:v>0.96442129629629625</c:v>
                </c:pt>
                <c:pt idx="3789">
                  <c:v>0.96453703703703697</c:v>
                </c:pt>
                <c:pt idx="3790">
                  <c:v>0.9646527777777778</c:v>
                </c:pt>
                <c:pt idx="3791">
                  <c:v>0.96476851851851853</c:v>
                </c:pt>
                <c:pt idx="3792">
                  <c:v>0.96488425925925936</c:v>
                </c:pt>
                <c:pt idx="3793">
                  <c:v>0.96499999999999997</c:v>
                </c:pt>
                <c:pt idx="3794">
                  <c:v>0.96511574074074069</c:v>
                </c:pt>
                <c:pt idx="3795">
                  <c:v>0.96523148148148152</c:v>
                </c:pt>
                <c:pt idx="3796">
                  <c:v>0.96534722222222225</c:v>
                </c:pt>
                <c:pt idx="3797">
                  <c:v>0.96546296296296286</c:v>
                </c:pt>
                <c:pt idx="3798">
                  <c:v>0.96557870370370369</c:v>
                </c:pt>
                <c:pt idx="3799">
                  <c:v>0.96569444444444441</c:v>
                </c:pt>
                <c:pt idx="3800">
                  <c:v>0.96581018518518524</c:v>
                </c:pt>
                <c:pt idx="3801">
                  <c:v>0.96592592592592597</c:v>
                </c:pt>
                <c:pt idx="3802">
                  <c:v>0.96604166666666658</c:v>
                </c:pt>
                <c:pt idx="3803">
                  <c:v>0.96615740740740741</c:v>
                </c:pt>
                <c:pt idx="3804">
                  <c:v>0.96627314814814813</c:v>
                </c:pt>
                <c:pt idx="3805">
                  <c:v>0.96638888888888885</c:v>
                </c:pt>
                <c:pt idx="3806">
                  <c:v>0.96650462962962969</c:v>
                </c:pt>
                <c:pt idx="3807">
                  <c:v>0.9666203703703703</c:v>
                </c:pt>
                <c:pt idx="3808">
                  <c:v>0.96673611111111113</c:v>
                </c:pt>
                <c:pt idx="3809">
                  <c:v>0.96685185185185185</c:v>
                </c:pt>
                <c:pt idx="3810">
                  <c:v>0.96696759259259257</c:v>
                </c:pt>
                <c:pt idx="3811">
                  <c:v>0.96708333333333341</c:v>
                </c:pt>
                <c:pt idx="3812">
                  <c:v>0.96719907407407402</c:v>
                </c:pt>
                <c:pt idx="3813">
                  <c:v>0.96731481481481485</c:v>
                </c:pt>
                <c:pt idx="3814">
                  <c:v>0.96743055555555557</c:v>
                </c:pt>
                <c:pt idx="3815">
                  <c:v>0.96754629629629629</c:v>
                </c:pt>
                <c:pt idx="3816">
                  <c:v>0.96766203703703713</c:v>
                </c:pt>
                <c:pt idx="3817">
                  <c:v>0.96777777777777774</c:v>
                </c:pt>
                <c:pt idx="3818">
                  <c:v>0.96789351851851846</c:v>
                </c:pt>
                <c:pt idx="3819">
                  <c:v>0.96800925925925929</c:v>
                </c:pt>
                <c:pt idx="3820">
                  <c:v>0.96812500000000001</c:v>
                </c:pt>
                <c:pt idx="3821">
                  <c:v>0.96824074074074085</c:v>
                </c:pt>
                <c:pt idx="3822">
                  <c:v>0.96835648148148146</c:v>
                </c:pt>
                <c:pt idx="3823">
                  <c:v>0.96847222222222218</c:v>
                </c:pt>
                <c:pt idx="3824">
                  <c:v>0.96858796296296301</c:v>
                </c:pt>
                <c:pt idx="3825">
                  <c:v>0.96870370370370373</c:v>
                </c:pt>
                <c:pt idx="3826">
                  <c:v>0.96881944444444434</c:v>
                </c:pt>
                <c:pt idx="3827">
                  <c:v>0.96893518518518518</c:v>
                </c:pt>
                <c:pt idx="3828">
                  <c:v>0.9690509259259259</c:v>
                </c:pt>
                <c:pt idx="3829">
                  <c:v>0.96916666666666673</c:v>
                </c:pt>
                <c:pt idx="3830">
                  <c:v>0.96928240740740745</c:v>
                </c:pt>
                <c:pt idx="3831">
                  <c:v>0.96939814814814806</c:v>
                </c:pt>
                <c:pt idx="3832">
                  <c:v>0.9695138888888889</c:v>
                </c:pt>
                <c:pt idx="3833">
                  <c:v>0.96962962962962962</c:v>
                </c:pt>
                <c:pt idx="3834">
                  <c:v>0.96974537037037034</c:v>
                </c:pt>
                <c:pt idx="3835">
                  <c:v>0.96986111111111117</c:v>
                </c:pt>
                <c:pt idx="3836">
                  <c:v>0.96997685185185178</c:v>
                </c:pt>
                <c:pt idx="3837">
                  <c:v>0.97009259259259262</c:v>
                </c:pt>
                <c:pt idx="3838">
                  <c:v>0.97020833333333334</c:v>
                </c:pt>
                <c:pt idx="3839">
                  <c:v>0.97032407407407406</c:v>
                </c:pt>
                <c:pt idx="3840">
                  <c:v>0.97043981481481489</c:v>
                </c:pt>
                <c:pt idx="3841">
                  <c:v>0.9705555555555555</c:v>
                </c:pt>
                <c:pt idx="3842">
                  <c:v>0.97067129629629623</c:v>
                </c:pt>
                <c:pt idx="3843">
                  <c:v>0.97078703703703706</c:v>
                </c:pt>
                <c:pt idx="3844">
                  <c:v>0.97090277777777778</c:v>
                </c:pt>
                <c:pt idx="3845">
                  <c:v>0.97101851851851861</c:v>
                </c:pt>
                <c:pt idx="3846">
                  <c:v>0.97113425925925922</c:v>
                </c:pt>
                <c:pt idx="3847">
                  <c:v>0.97124999999999995</c:v>
                </c:pt>
                <c:pt idx="3848">
                  <c:v>0.97136574074074078</c:v>
                </c:pt>
                <c:pt idx="3849">
                  <c:v>0.9714814814814815</c:v>
                </c:pt>
                <c:pt idx="3850">
                  <c:v>0.97159722222222233</c:v>
                </c:pt>
                <c:pt idx="3851">
                  <c:v>0.97171296296296295</c:v>
                </c:pt>
                <c:pt idx="3852">
                  <c:v>0.97182870370370367</c:v>
                </c:pt>
                <c:pt idx="3853">
                  <c:v>0.9719444444444445</c:v>
                </c:pt>
                <c:pt idx="3854">
                  <c:v>0.97206018518518522</c:v>
                </c:pt>
                <c:pt idx="3855">
                  <c:v>0.97217592592592583</c:v>
                </c:pt>
                <c:pt idx="3856">
                  <c:v>0.97229166666666667</c:v>
                </c:pt>
                <c:pt idx="3857">
                  <c:v>0.97240740740740739</c:v>
                </c:pt>
                <c:pt idx="3858">
                  <c:v>0.97252314814814822</c:v>
                </c:pt>
                <c:pt idx="3859">
                  <c:v>0.97263888888888894</c:v>
                </c:pt>
                <c:pt idx="3860">
                  <c:v>0.97275462962962955</c:v>
                </c:pt>
                <c:pt idx="3861">
                  <c:v>0.97287037037037039</c:v>
                </c:pt>
                <c:pt idx="3862">
                  <c:v>0.97298611111111111</c:v>
                </c:pt>
                <c:pt idx="3863">
                  <c:v>0.97310185185185183</c:v>
                </c:pt>
                <c:pt idx="3864">
                  <c:v>0.97321759259259266</c:v>
                </c:pt>
                <c:pt idx="3865">
                  <c:v>0.97333333333333327</c:v>
                </c:pt>
                <c:pt idx="3866">
                  <c:v>0.97344907407407411</c:v>
                </c:pt>
                <c:pt idx="3867">
                  <c:v>0.97356481481481483</c:v>
                </c:pt>
                <c:pt idx="3868">
                  <c:v>0.97368055555555555</c:v>
                </c:pt>
                <c:pt idx="3869">
                  <c:v>0.97379629629629638</c:v>
                </c:pt>
                <c:pt idx="3870">
                  <c:v>0.97391203703703699</c:v>
                </c:pt>
                <c:pt idx="3871">
                  <c:v>0.97402777777777771</c:v>
                </c:pt>
                <c:pt idx="3872">
                  <c:v>0.97414351851851855</c:v>
                </c:pt>
                <c:pt idx="3873">
                  <c:v>0.97425925925925927</c:v>
                </c:pt>
                <c:pt idx="3874">
                  <c:v>0.9743750000000001</c:v>
                </c:pt>
                <c:pt idx="3875">
                  <c:v>0.97449074074074071</c:v>
                </c:pt>
                <c:pt idx="3876">
                  <c:v>0.97460648148148143</c:v>
                </c:pt>
                <c:pt idx="3877">
                  <c:v>0.97472222222222227</c:v>
                </c:pt>
                <c:pt idx="3878">
                  <c:v>0.97483796296296299</c:v>
                </c:pt>
                <c:pt idx="3879">
                  <c:v>0.9749537037037036</c:v>
                </c:pt>
                <c:pt idx="3880">
                  <c:v>0.97506944444444443</c:v>
                </c:pt>
                <c:pt idx="3881">
                  <c:v>0.97518518518518515</c:v>
                </c:pt>
                <c:pt idx="3882">
                  <c:v>0.97530092592592599</c:v>
                </c:pt>
                <c:pt idx="3883">
                  <c:v>0.97541666666666671</c:v>
                </c:pt>
                <c:pt idx="3884">
                  <c:v>0.97553240740740732</c:v>
                </c:pt>
                <c:pt idx="3885">
                  <c:v>0.97564814814814815</c:v>
                </c:pt>
                <c:pt idx="3886">
                  <c:v>0.97576388888888888</c:v>
                </c:pt>
                <c:pt idx="3887">
                  <c:v>0.9758796296296296</c:v>
                </c:pt>
                <c:pt idx="3888">
                  <c:v>0.97599537037037043</c:v>
                </c:pt>
                <c:pt idx="3889">
                  <c:v>0.97611111111111104</c:v>
                </c:pt>
                <c:pt idx="3890">
                  <c:v>0.97622685185185187</c:v>
                </c:pt>
                <c:pt idx="3891">
                  <c:v>0.9763425925925926</c:v>
                </c:pt>
                <c:pt idx="3892">
                  <c:v>0.97645833333333332</c:v>
                </c:pt>
                <c:pt idx="3893">
                  <c:v>0.97657407407407415</c:v>
                </c:pt>
                <c:pt idx="3894">
                  <c:v>0.97668981481481476</c:v>
                </c:pt>
                <c:pt idx="3895">
                  <c:v>0.97680555555555559</c:v>
                </c:pt>
                <c:pt idx="3896">
                  <c:v>0.97692129629629632</c:v>
                </c:pt>
                <c:pt idx="3897">
                  <c:v>0.97703703703703704</c:v>
                </c:pt>
                <c:pt idx="3898">
                  <c:v>0.97715277777777787</c:v>
                </c:pt>
                <c:pt idx="3899">
                  <c:v>0.97726851851851848</c:v>
                </c:pt>
                <c:pt idx="3900">
                  <c:v>0.9773842592592592</c:v>
                </c:pt>
                <c:pt idx="3901">
                  <c:v>0.97750000000000004</c:v>
                </c:pt>
                <c:pt idx="3902">
                  <c:v>0.97761574074074076</c:v>
                </c:pt>
                <c:pt idx="3903">
                  <c:v>0.97773148148148159</c:v>
                </c:pt>
                <c:pt idx="3904">
                  <c:v>0.9778472222222222</c:v>
                </c:pt>
                <c:pt idx="3905">
                  <c:v>0.97796296296296292</c:v>
                </c:pt>
                <c:pt idx="3906">
                  <c:v>0.97807870370370376</c:v>
                </c:pt>
                <c:pt idx="3907">
                  <c:v>0.97819444444444448</c:v>
                </c:pt>
                <c:pt idx="3908">
                  <c:v>0.97831018518518509</c:v>
                </c:pt>
                <c:pt idx="3909">
                  <c:v>0.97842592592592592</c:v>
                </c:pt>
                <c:pt idx="3910">
                  <c:v>0.97854166666666664</c:v>
                </c:pt>
                <c:pt idx="3911">
                  <c:v>0.97865740740740748</c:v>
                </c:pt>
                <c:pt idx="3912">
                  <c:v>0.9787731481481482</c:v>
                </c:pt>
                <c:pt idx="3913">
                  <c:v>0.97888888888888881</c:v>
                </c:pt>
                <c:pt idx="3914">
                  <c:v>0.97900462962962964</c:v>
                </c:pt>
                <c:pt idx="3915">
                  <c:v>0.97912037037037036</c:v>
                </c:pt>
                <c:pt idx="3916">
                  <c:v>0.97923611111111108</c:v>
                </c:pt>
                <c:pt idx="3917">
                  <c:v>0.97935185185185192</c:v>
                </c:pt>
                <c:pt idx="3918">
                  <c:v>0.97946759259259253</c:v>
                </c:pt>
                <c:pt idx="3919">
                  <c:v>0.97958333333333336</c:v>
                </c:pt>
                <c:pt idx="3920">
                  <c:v>0.97969907407407408</c:v>
                </c:pt>
                <c:pt idx="3921">
                  <c:v>0.97981481481481481</c:v>
                </c:pt>
                <c:pt idx="3922">
                  <c:v>0.97993055555555564</c:v>
                </c:pt>
                <c:pt idx="3923">
                  <c:v>0.98004629629629625</c:v>
                </c:pt>
                <c:pt idx="3924">
                  <c:v>0.98016203703703697</c:v>
                </c:pt>
                <c:pt idx="3925">
                  <c:v>0.9802777777777778</c:v>
                </c:pt>
                <c:pt idx="3926">
                  <c:v>0.98039351851851853</c:v>
                </c:pt>
                <c:pt idx="3927">
                  <c:v>0.98050925925925936</c:v>
                </c:pt>
                <c:pt idx="3928">
                  <c:v>0.98062499999999997</c:v>
                </c:pt>
                <c:pt idx="3929">
                  <c:v>0.98074074074074069</c:v>
                </c:pt>
                <c:pt idx="3930">
                  <c:v>0.98085648148148152</c:v>
                </c:pt>
                <c:pt idx="3931">
                  <c:v>0.98097222222222225</c:v>
                </c:pt>
                <c:pt idx="3932">
                  <c:v>0.98108796296296286</c:v>
                </c:pt>
                <c:pt idx="3933">
                  <c:v>0.98120370370370369</c:v>
                </c:pt>
                <c:pt idx="3934">
                  <c:v>0.98131944444444441</c:v>
                </c:pt>
                <c:pt idx="3935">
                  <c:v>0.98143518518518524</c:v>
                </c:pt>
                <c:pt idx="3936">
                  <c:v>0.98155092592592597</c:v>
                </c:pt>
                <c:pt idx="3937">
                  <c:v>0.98166666666666658</c:v>
                </c:pt>
                <c:pt idx="3938">
                  <c:v>0.98178240740740741</c:v>
                </c:pt>
                <c:pt idx="3939">
                  <c:v>0.98189814814814813</c:v>
                </c:pt>
                <c:pt idx="3940">
                  <c:v>0.98201388888888896</c:v>
                </c:pt>
                <c:pt idx="3941">
                  <c:v>0.98212962962962969</c:v>
                </c:pt>
                <c:pt idx="3942">
                  <c:v>0.9822453703703703</c:v>
                </c:pt>
                <c:pt idx="3943">
                  <c:v>0.98236111111111113</c:v>
                </c:pt>
                <c:pt idx="3944">
                  <c:v>0.98247685185185185</c:v>
                </c:pt>
                <c:pt idx="3945">
                  <c:v>0.98259259259259257</c:v>
                </c:pt>
                <c:pt idx="3946">
                  <c:v>0.98270833333333341</c:v>
                </c:pt>
                <c:pt idx="3947">
                  <c:v>0.98282407407407402</c:v>
                </c:pt>
                <c:pt idx="3948">
                  <c:v>0.98293981481481474</c:v>
                </c:pt>
                <c:pt idx="3949">
                  <c:v>0.98305555555555557</c:v>
                </c:pt>
                <c:pt idx="3950">
                  <c:v>0.98317129629629629</c:v>
                </c:pt>
                <c:pt idx="3951">
                  <c:v>0.98328703703703713</c:v>
                </c:pt>
                <c:pt idx="3952">
                  <c:v>0.98340277777777774</c:v>
                </c:pt>
                <c:pt idx="3953">
                  <c:v>0.98351851851851846</c:v>
                </c:pt>
                <c:pt idx="3954">
                  <c:v>0.98363425925925929</c:v>
                </c:pt>
                <c:pt idx="3955">
                  <c:v>0.98375000000000001</c:v>
                </c:pt>
                <c:pt idx="3956">
                  <c:v>0.98386574074074085</c:v>
                </c:pt>
                <c:pt idx="3957">
                  <c:v>0.98398148148148146</c:v>
                </c:pt>
                <c:pt idx="3958">
                  <c:v>0.98409722222222218</c:v>
                </c:pt>
                <c:pt idx="3959">
                  <c:v>0.98421296296296301</c:v>
                </c:pt>
                <c:pt idx="3960">
                  <c:v>0.98432870370370373</c:v>
                </c:pt>
                <c:pt idx="3961">
                  <c:v>0.98444444444444434</c:v>
                </c:pt>
                <c:pt idx="3962">
                  <c:v>0.98456018518518518</c:v>
                </c:pt>
                <c:pt idx="3963">
                  <c:v>0.9846759259259259</c:v>
                </c:pt>
                <c:pt idx="3964">
                  <c:v>0.98479166666666673</c:v>
                </c:pt>
                <c:pt idx="3965">
                  <c:v>0.98490740740740745</c:v>
                </c:pt>
                <c:pt idx="3966">
                  <c:v>0.98502314814814806</c:v>
                </c:pt>
                <c:pt idx="3967">
                  <c:v>0.9851388888888889</c:v>
                </c:pt>
                <c:pt idx="3968">
                  <c:v>0.98525462962962962</c:v>
                </c:pt>
                <c:pt idx="3969">
                  <c:v>0.98537037037037034</c:v>
                </c:pt>
                <c:pt idx="3970">
                  <c:v>0.98548611111111117</c:v>
                </c:pt>
                <c:pt idx="3971">
                  <c:v>0.98560185185185178</c:v>
                </c:pt>
                <c:pt idx="3972">
                  <c:v>0.98571759259259262</c:v>
                </c:pt>
                <c:pt idx="3973">
                  <c:v>0.98583333333333334</c:v>
                </c:pt>
                <c:pt idx="3974">
                  <c:v>0.98594907407407406</c:v>
                </c:pt>
                <c:pt idx="3975">
                  <c:v>0.98606481481481489</c:v>
                </c:pt>
                <c:pt idx="3976">
                  <c:v>0.9861805555555555</c:v>
                </c:pt>
                <c:pt idx="3977">
                  <c:v>0.98629629629629623</c:v>
                </c:pt>
                <c:pt idx="3978">
                  <c:v>0.98641203703703706</c:v>
                </c:pt>
                <c:pt idx="3979">
                  <c:v>0.98652777777777778</c:v>
                </c:pt>
                <c:pt idx="3980">
                  <c:v>0.98664351851851861</c:v>
                </c:pt>
                <c:pt idx="3981">
                  <c:v>0.98675925925925922</c:v>
                </c:pt>
                <c:pt idx="3982">
                  <c:v>0.98687499999999995</c:v>
                </c:pt>
                <c:pt idx="3983">
                  <c:v>0.98699074074074078</c:v>
                </c:pt>
                <c:pt idx="3984">
                  <c:v>0.9871064814814815</c:v>
                </c:pt>
                <c:pt idx="3985">
                  <c:v>0.98722222222222233</c:v>
                </c:pt>
                <c:pt idx="3986">
                  <c:v>0.98733796296296295</c:v>
                </c:pt>
                <c:pt idx="3987">
                  <c:v>0.98745370370370367</c:v>
                </c:pt>
                <c:pt idx="3988">
                  <c:v>0.9875694444444445</c:v>
                </c:pt>
                <c:pt idx="3989">
                  <c:v>0.98768518518518522</c:v>
                </c:pt>
                <c:pt idx="3990">
                  <c:v>0.98780092592592583</c:v>
                </c:pt>
                <c:pt idx="3991">
                  <c:v>0.98791666666666667</c:v>
                </c:pt>
                <c:pt idx="3992">
                  <c:v>0.98803240740740739</c:v>
                </c:pt>
                <c:pt idx="3993">
                  <c:v>0.98814814814814811</c:v>
                </c:pt>
                <c:pt idx="3994">
                  <c:v>0.98826388888888894</c:v>
                </c:pt>
                <c:pt idx="3995">
                  <c:v>0.98837962962962955</c:v>
                </c:pt>
                <c:pt idx="3996">
                  <c:v>0.98849537037037039</c:v>
                </c:pt>
                <c:pt idx="3997">
                  <c:v>0.98861111111111111</c:v>
                </c:pt>
                <c:pt idx="3998">
                  <c:v>0.98872685185185183</c:v>
                </c:pt>
                <c:pt idx="3999">
                  <c:v>0.98884259259259266</c:v>
                </c:pt>
                <c:pt idx="4000">
                  <c:v>0.98895833333333327</c:v>
                </c:pt>
                <c:pt idx="4001">
                  <c:v>0.98907407407407411</c:v>
                </c:pt>
                <c:pt idx="4002">
                  <c:v>0.98918981481481483</c:v>
                </c:pt>
                <c:pt idx="4003">
                  <c:v>0.98930555555555555</c:v>
                </c:pt>
                <c:pt idx="4004">
                  <c:v>0.98942129629629638</c:v>
                </c:pt>
                <c:pt idx="4005">
                  <c:v>0.98953703703703699</c:v>
                </c:pt>
                <c:pt idx="4006">
                  <c:v>0.98965277777777771</c:v>
                </c:pt>
                <c:pt idx="4007">
                  <c:v>0.98976851851851855</c:v>
                </c:pt>
                <c:pt idx="4008">
                  <c:v>0.98988425925925927</c:v>
                </c:pt>
                <c:pt idx="4009">
                  <c:v>0.9900000000000001</c:v>
                </c:pt>
                <c:pt idx="4010">
                  <c:v>0.99011574074074071</c:v>
                </c:pt>
                <c:pt idx="4011">
                  <c:v>0.99023148148148143</c:v>
                </c:pt>
                <c:pt idx="4012">
                  <c:v>0.99034722222222227</c:v>
                </c:pt>
                <c:pt idx="4013">
                  <c:v>0.99046296296296299</c:v>
                </c:pt>
                <c:pt idx="4014">
                  <c:v>0.9905787037037036</c:v>
                </c:pt>
                <c:pt idx="4015">
                  <c:v>0.99069444444444443</c:v>
                </c:pt>
                <c:pt idx="4016">
                  <c:v>0.99081018518518515</c:v>
                </c:pt>
                <c:pt idx="4017">
                  <c:v>0.99092592592592599</c:v>
                </c:pt>
                <c:pt idx="4018">
                  <c:v>0.99104166666666671</c:v>
                </c:pt>
                <c:pt idx="4019">
                  <c:v>0.99115740740740732</c:v>
                </c:pt>
                <c:pt idx="4020">
                  <c:v>0.99127314814814815</c:v>
                </c:pt>
                <c:pt idx="4021">
                  <c:v>0.99138888888888888</c:v>
                </c:pt>
                <c:pt idx="4022">
                  <c:v>0.9915046296296296</c:v>
                </c:pt>
                <c:pt idx="4023">
                  <c:v>0.99162037037037043</c:v>
                </c:pt>
                <c:pt idx="4024">
                  <c:v>0.99173611111111104</c:v>
                </c:pt>
                <c:pt idx="4025">
                  <c:v>0.99185185185185187</c:v>
                </c:pt>
                <c:pt idx="4026">
                  <c:v>0.9919675925925926</c:v>
                </c:pt>
                <c:pt idx="4027">
                  <c:v>0.99208333333333332</c:v>
                </c:pt>
                <c:pt idx="4028">
                  <c:v>0.99219907407407415</c:v>
                </c:pt>
                <c:pt idx="4029">
                  <c:v>0.99231481481481476</c:v>
                </c:pt>
                <c:pt idx="4030">
                  <c:v>0.99243055555555559</c:v>
                </c:pt>
                <c:pt idx="4031">
                  <c:v>0.99254629629629632</c:v>
                </c:pt>
                <c:pt idx="4032">
                  <c:v>0.99266203703703704</c:v>
                </c:pt>
                <c:pt idx="4033">
                  <c:v>0.99277777777777787</c:v>
                </c:pt>
                <c:pt idx="4034">
                  <c:v>0.99289351851851848</c:v>
                </c:pt>
                <c:pt idx="4035">
                  <c:v>0.9930092592592592</c:v>
                </c:pt>
                <c:pt idx="4036">
                  <c:v>0.99312500000000004</c:v>
                </c:pt>
                <c:pt idx="4037">
                  <c:v>0.99324074074074076</c:v>
                </c:pt>
                <c:pt idx="4038">
                  <c:v>0.99335648148148137</c:v>
                </c:pt>
                <c:pt idx="4039">
                  <c:v>0.9934722222222222</c:v>
                </c:pt>
                <c:pt idx="4040">
                  <c:v>0.99358796296296292</c:v>
                </c:pt>
                <c:pt idx="4041">
                  <c:v>0.99370370370370376</c:v>
                </c:pt>
                <c:pt idx="4042">
                  <c:v>0.99381944444444448</c:v>
                </c:pt>
                <c:pt idx="4043">
                  <c:v>0.99393518518518509</c:v>
                </c:pt>
                <c:pt idx="4044">
                  <c:v>0.99405092592592592</c:v>
                </c:pt>
                <c:pt idx="4045">
                  <c:v>0.99416666666666664</c:v>
                </c:pt>
                <c:pt idx="4046">
                  <c:v>0.99428240740740748</c:v>
                </c:pt>
                <c:pt idx="4047">
                  <c:v>0.9943981481481482</c:v>
                </c:pt>
                <c:pt idx="4048">
                  <c:v>0.99451388888888881</c:v>
                </c:pt>
                <c:pt idx="4049">
                  <c:v>0.99462962962962964</c:v>
                </c:pt>
                <c:pt idx="4050">
                  <c:v>0.99474537037037036</c:v>
                </c:pt>
                <c:pt idx="4051">
                  <c:v>0.99486111111111108</c:v>
                </c:pt>
                <c:pt idx="4052">
                  <c:v>0.99497685185185192</c:v>
                </c:pt>
                <c:pt idx="4053">
                  <c:v>0.99509259259259253</c:v>
                </c:pt>
                <c:pt idx="4054">
                  <c:v>0.99520833333333336</c:v>
                </c:pt>
                <c:pt idx="4055">
                  <c:v>0.99532407407407408</c:v>
                </c:pt>
                <c:pt idx="4056">
                  <c:v>0.99543981481481481</c:v>
                </c:pt>
                <c:pt idx="4057">
                  <c:v>0.99555555555555564</c:v>
                </c:pt>
                <c:pt idx="4058">
                  <c:v>0.99567129629629625</c:v>
                </c:pt>
                <c:pt idx="4059">
                  <c:v>0.99578703703703697</c:v>
                </c:pt>
                <c:pt idx="4060">
                  <c:v>0.9959027777777778</c:v>
                </c:pt>
                <c:pt idx="4061">
                  <c:v>0.99601851851851853</c:v>
                </c:pt>
                <c:pt idx="4062">
                  <c:v>0.99613425925925936</c:v>
                </c:pt>
                <c:pt idx="4063">
                  <c:v>0.99624999999999997</c:v>
                </c:pt>
                <c:pt idx="4064">
                  <c:v>0.99636574074074069</c:v>
                </c:pt>
                <c:pt idx="4065">
                  <c:v>0.99648148148148152</c:v>
                </c:pt>
                <c:pt idx="4066">
                  <c:v>0.99659722222222225</c:v>
                </c:pt>
                <c:pt idx="4067">
                  <c:v>0.99671296296296286</c:v>
                </c:pt>
                <c:pt idx="4068">
                  <c:v>0.99682870370370369</c:v>
                </c:pt>
                <c:pt idx="4069">
                  <c:v>0.99694444444444441</c:v>
                </c:pt>
                <c:pt idx="4070">
                  <c:v>0.99706018518518524</c:v>
                </c:pt>
                <c:pt idx="4071">
                  <c:v>0.99717592592592597</c:v>
                </c:pt>
                <c:pt idx="4072">
                  <c:v>0.99729166666666658</c:v>
                </c:pt>
                <c:pt idx="4073">
                  <c:v>0.99740740740740741</c:v>
                </c:pt>
                <c:pt idx="4074">
                  <c:v>0.99752314814814813</c:v>
                </c:pt>
                <c:pt idx="4075">
                  <c:v>0.99763888888888896</c:v>
                </c:pt>
                <c:pt idx="4076">
                  <c:v>0.99775462962962969</c:v>
                </c:pt>
                <c:pt idx="4077">
                  <c:v>0.9978703703703703</c:v>
                </c:pt>
                <c:pt idx="4078">
                  <c:v>0.99798611111111113</c:v>
                </c:pt>
                <c:pt idx="4079">
                  <c:v>0.99810185185185185</c:v>
                </c:pt>
                <c:pt idx="4080">
                  <c:v>0.99821759259259257</c:v>
                </c:pt>
                <c:pt idx="4081">
                  <c:v>0.99833333333333341</c:v>
                </c:pt>
                <c:pt idx="4082">
                  <c:v>0.99844907407407402</c:v>
                </c:pt>
                <c:pt idx="4083">
                  <c:v>0.99856481481481474</c:v>
                </c:pt>
                <c:pt idx="4084">
                  <c:v>0.99868055555555557</c:v>
                </c:pt>
                <c:pt idx="4085">
                  <c:v>0.99879629629629629</c:v>
                </c:pt>
                <c:pt idx="4086">
                  <c:v>0.99891203703703713</c:v>
                </c:pt>
                <c:pt idx="4087">
                  <c:v>0.99902777777777774</c:v>
                </c:pt>
                <c:pt idx="4088">
                  <c:v>0.99914351851851846</c:v>
                </c:pt>
                <c:pt idx="4089">
                  <c:v>0.99925925925925929</c:v>
                </c:pt>
                <c:pt idx="4090">
                  <c:v>0.99937500000000001</c:v>
                </c:pt>
                <c:pt idx="4091">
                  <c:v>0.99949074074074085</c:v>
                </c:pt>
                <c:pt idx="4092">
                  <c:v>0.99960648148148146</c:v>
                </c:pt>
                <c:pt idx="4093">
                  <c:v>0.99972222222222218</c:v>
                </c:pt>
                <c:pt idx="4094">
                  <c:v>0.99983796296296301</c:v>
                </c:pt>
                <c:pt idx="4095">
                  <c:v>0.99995370370370373</c:v>
                </c:pt>
              </c:numCache>
            </c:numRef>
          </c:xVal>
          <c:yVal>
            <c:numRef>
              <c:f>DCS123713to142441!$R$4:$R$4099</c:f>
              <c:numCache>
                <c:formatCode>General</c:formatCode>
                <c:ptCount val="4096"/>
                <c:pt idx="0">
                  <c:v>25.050999999999998</c:v>
                </c:pt>
                <c:pt idx="1">
                  <c:v>25.052299999999999</c:v>
                </c:pt>
                <c:pt idx="2">
                  <c:v>25.056999999999999</c:v>
                </c:pt>
                <c:pt idx="3">
                  <c:v>25.063199999999998</c:v>
                </c:pt>
                <c:pt idx="4">
                  <c:v>25.068200000000001</c:v>
                </c:pt>
                <c:pt idx="5">
                  <c:v>25.07</c:v>
                </c:pt>
                <c:pt idx="6">
                  <c:v>25.073799999999999</c:v>
                </c:pt>
                <c:pt idx="7">
                  <c:v>25.081299999999999</c:v>
                </c:pt>
                <c:pt idx="8">
                  <c:v>25.084800000000001</c:v>
                </c:pt>
                <c:pt idx="9">
                  <c:v>25.089200000000002</c:v>
                </c:pt>
                <c:pt idx="10">
                  <c:v>25.0947</c:v>
                </c:pt>
                <c:pt idx="11">
                  <c:v>25.099799999999998</c:v>
                </c:pt>
                <c:pt idx="12">
                  <c:v>25.104199999999999</c:v>
                </c:pt>
                <c:pt idx="13">
                  <c:v>25.1084</c:v>
                </c:pt>
                <c:pt idx="14">
                  <c:v>25.111499999999999</c:v>
                </c:pt>
                <c:pt idx="15">
                  <c:v>25.113</c:v>
                </c:pt>
                <c:pt idx="16">
                  <c:v>25.1129</c:v>
                </c:pt>
                <c:pt idx="17">
                  <c:v>25.1173</c:v>
                </c:pt>
                <c:pt idx="18">
                  <c:v>25.1219</c:v>
                </c:pt>
                <c:pt idx="19">
                  <c:v>25.124400000000001</c:v>
                </c:pt>
                <c:pt idx="20">
                  <c:v>25.128799999999998</c:v>
                </c:pt>
                <c:pt idx="21">
                  <c:v>25.131699999999999</c:v>
                </c:pt>
                <c:pt idx="22">
                  <c:v>25.135400000000001</c:v>
                </c:pt>
                <c:pt idx="23">
                  <c:v>25.139099999999999</c:v>
                </c:pt>
                <c:pt idx="24">
                  <c:v>25.1416</c:v>
                </c:pt>
                <c:pt idx="25">
                  <c:v>25.145800000000001</c:v>
                </c:pt>
                <c:pt idx="26">
                  <c:v>25.150500000000001</c:v>
                </c:pt>
                <c:pt idx="27">
                  <c:v>25.153600000000001</c:v>
                </c:pt>
                <c:pt idx="28">
                  <c:v>25.1568</c:v>
                </c:pt>
                <c:pt idx="29">
                  <c:v>25.1602</c:v>
                </c:pt>
                <c:pt idx="30">
                  <c:v>25.162199999999999</c:v>
                </c:pt>
                <c:pt idx="31">
                  <c:v>25.1633</c:v>
                </c:pt>
                <c:pt idx="32">
                  <c:v>25.166899999999998</c:v>
                </c:pt>
                <c:pt idx="33">
                  <c:v>25.170500000000001</c:v>
                </c:pt>
                <c:pt idx="34">
                  <c:v>25.174399999999999</c:v>
                </c:pt>
                <c:pt idx="35">
                  <c:v>25.177199999999999</c:v>
                </c:pt>
                <c:pt idx="36">
                  <c:v>25.1782</c:v>
                </c:pt>
                <c:pt idx="37">
                  <c:v>25.181100000000001</c:v>
                </c:pt>
                <c:pt idx="38">
                  <c:v>25.1843</c:v>
                </c:pt>
                <c:pt idx="39">
                  <c:v>25.1874</c:v>
                </c:pt>
                <c:pt idx="40">
                  <c:v>25.192</c:v>
                </c:pt>
                <c:pt idx="41">
                  <c:v>25.196999999999999</c:v>
                </c:pt>
                <c:pt idx="42">
                  <c:v>25.197700000000001</c:v>
                </c:pt>
                <c:pt idx="43">
                  <c:v>25.199000000000002</c:v>
                </c:pt>
                <c:pt idx="44">
                  <c:v>25.202500000000001</c:v>
                </c:pt>
                <c:pt idx="45">
                  <c:v>25.206299999999999</c:v>
                </c:pt>
                <c:pt idx="46">
                  <c:v>25.207799999999999</c:v>
                </c:pt>
                <c:pt idx="47">
                  <c:v>25.21</c:v>
                </c:pt>
                <c:pt idx="48">
                  <c:v>25.211500000000001</c:v>
                </c:pt>
                <c:pt idx="49">
                  <c:v>25.214200000000002</c:v>
                </c:pt>
                <c:pt idx="50">
                  <c:v>25.217300000000002</c:v>
                </c:pt>
                <c:pt idx="51">
                  <c:v>25.219200000000001</c:v>
                </c:pt>
                <c:pt idx="52">
                  <c:v>25.221599999999999</c:v>
                </c:pt>
                <c:pt idx="53">
                  <c:v>25.222999999999999</c:v>
                </c:pt>
                <c:pt idx="54">
                  <c:v>25.2241</c:v>
                </c:pt>
                <c:pt idx="55">
                  <c:v>25.227799999999998</c:v>
                </c:pt>
                <c:pt idx="56">
                  <c:v>25.230799999999999</c:v>
                </c:pt>
                <c:pt idx="57">
                  <c:v>25.233000000000001</c:v>
                </c:pt>
                <c:pt idx="58">
                  <c:v>25.235199999999999</c:v>
                </c:pt>
                <c:pt idx="59">
                  <c:v>25.236999999999998</c:v>
                </c:pt>
                <c:pt idx="60">
                  <c:v>25.238299999999999</c:v>
                </c:pt>
                <c:pt idx="61">
                  <c:v>25.240400000000001</c:v>
                </c:pt>
                <c:pt idx="62">
                  <c:v>25.241900000000001</c:v>
                </c:pt>
                <c:pt idx="63">
                  <c:v>25.243099999999998</c:v>
                </c:pt>
                <c:pt idx="64">
                  <c:v>25.247599999999998</c:v>
                </c:pt>
                <c:pt idx="65">
                  <c:v>25.2516</c:v>
                </c:pt>
                <c:pt idx="66">
                  <c:v>25.2529</c:v>
                </c:pt>
                <c:pt idx="67">
                  <c:v>25.2561</c:v>
                </c:pt>
                <c:pt idx="68">
                  <c:v>25.260100000000001</c:v>
                </c:pt>
                <c:pt idx="69">
                  <c:v>25.266400000000001</c:v>
                </c:pt>
                <c:pt idx="70">
                  <c:v>25.2698</c:v>
                </c:pt>
                <c:pt idx="71">
                  <c:v>25.271000000000001</c:v>
                </c:pt>
                <c:pt idx="72">
                  <c:v>25.2713</c:v>
                </c:pt>
                <c:pt idx="73">
                  <c:v>25.270099999999999</c:v>
                </c:pt>
                <c:pt idx="74">
                  <c:v>25.270299999999999</c:v>
                </c:pt>
                <c:pt idx="75">
                  <c:v>25.268000000000001</c:v>
                </c:pt>
                <c:pt idx="76">
                  <c:v>25.264800000000001</c:v>
                </c:pt>
                <c:pt idx="77">
                  <c:v>25.261500000000002</c:v>
                </c:pt>
                <c:pt idx="78">
                  <c:v>25.2592</c:v>
                </c:pt>
                <c:pt idx="79">
                  <c:v>25.2578</c:v>
                </c:pt>
                <c:pt idx="80">
                  <c:v>25.2546</c:v>
                </c:pt>
                <c:pt idx="81">
                  <c:v>25.249700000000001</c:v>
                </c:pt>
                <c:pt idx="82">
                  <c:v>25.242799999999999</c:v>
                </c:pt>
                <c:pt idx="83">
                  <c:v>25.2379</c:v>
                </c:pt>
                <c:pt idx="84">
                  <c:v>25.232199999999999</c:v>
                </c:pt>
                <c:pt idx="85">
                  <c:v>25.228400000000001</c:v>
                </c:pt>
                <c:pt idx="86">
                  <c:v>25.2225</c:v>
                </c:pt>
                <c:pt idx="87">
                  <c:v>25.2182</c:v>
                </c:pt>
                <c:pt idx="88">
                  <c:v>25.214700000000001</c:v>
                </c:pt>
                <c:pt idx="89">
                  <c:v>25.2073</c:v>
                </c:pt>
                <c:pt idx="90">
                  <c:v>25.203499999999998</c:v>
                </c:pt>
                <c:pt idx="91">
                  <c:v>25.200700000000001</c:v>
                </c:pt>
                <c:pt idx="92">
                  <c:v>25.195900000000002</c:v>
                </c:pt>
                <c:pt idx="93">
                  <c:v>25.191400000000002</c:v>
                </c:pt>
                <c:pt idx="94">
                  <c:v>25.1843</c:v>
                </c:pt>
                <c:pt idx="95">
                  <c:v>25.1782</c:v>
                </c:pt>
                <c:pt idx="96">
                  <c:v>25.1738</c:v>
                </c:pt>
                <c:pt idx="97">
                  <c:v>25.170500000000001</c:v>
                </c:pt>
                <c:pt idx="98">
                  <c:v>25.1678</c:v>
                </c:pt>
                <c:pt idx="99">
                  <c:v>25.1662</c:v>
                </c:pt>
                <c:pt idx="100">
                  <c:v>25.163</c:v>
                </c:pt>
                <c:pt idx="101">
                  <c:v>25.160499999999999</c:v>
                </c:pt>
                <c:pt idx="102">
                  <c:v>25.157299999999999</c:v>
                </c:pt>
                <c:pt idx="103">
                  <c:v>25.154499999999999</c:v>
                </c:pt>
                <c:pt idx="104">
                  <c:v>25.151800000000001</c:v>
                </c:pt>
                <c:pt idx="105">
                  <c:v>25.148800000000001</c:v>
                </c:pt>
                <c:pt idx="106">
                  <c:v>25.1465</c:v>
                </c:pt>
                <c:pt idx="107">
                  <c:v>25.145600000000002</c:v>
                </c:pt>
                <c:pt idx="108">
                  <c:v>25.1417</c:v>
                </c:pt>
                <c:pt idx="109">
                  <c:v>25.136500000000002</c:v>
                </c:pt>
                <c:pt idx="110">
                  <c:v>25.1343</c:v>
                </c:pt>
                <c:pt idx="111">
                  <c:v>25.133199999999999</c:v>
                </c:pt>
                <c:pt idx="112">
                  <c:v>25.1325</c:v>
                </c:pt>
                <c:pt idx="113">
                  <c:v>25.130400000000002</c:v>
                </c:pt>
                <c:pt idx="114">
                  <c:v>25.127400000000002</c:v>
                </c:pt>
                <c:pt idx="115">
                  <c:v>25.125</c:v>
                </c:pt>
                <c:pt idx="116">
                  <c:v>25.1218</c:v>
                </c:pt>
                <c:pt idx="117">
                  <c:v>25.119499999999999</c:v>
                </c:pt>
                <c:pt idx="118">
                  <c:v>25.118099999999998</c:v>
                </c:pt>
                <c:pt idx="119">
                  <c:v>25.117100000000001</c:v>
                </c:pt>
                <c:pt idx="120">
                  <c:v>25.1157</c:v>
                </c:pt>
                <c:pt idx="121">
                  <c:v>25.113</c:v>
                </c:pt>
                <c:pt idx="122">
                  <c:v>25.110900000000001</c:v>
                </c:pt>
                <c:pt idx="123">
                  <c:v>25.1097</c:v>
                </c:pt>
                <c:pt idx="124">
                  <c:v>25.108499999999999</c:v>
                </c:pt>
                <c:pt idx="125">
                  <c:v>25.1067</c:v>
                </c:pt>
                <c:pt idx="126">
                  <c:v>25.104500000000002</c:v>
                </c:pt>
                <c:pt idx="127">
                  <c:v>25.102799999999998</c:v>
                </c:pt>
                <c:pt idx="128">
                  <c:v>25.101700000000001</c:v>
                </c:pt>
                <c:pt idx="129">
                  <c:v>25.098400000000002</c:v>
                </c:pt>
                <c:pt idx="130">
                  <c:v>25.096399999999999</c:v>
                </c:pt>
                <c:pt idx="131">
                  <c:v>25.094100000000001</c:v>
                </c:pt>
                <c:pt idx="132">
                  <c:v>25.091999999999999</c:v>
                </c:pt>
                <c:pt idx="133">
                  <c:v>25.091899999999999</c:v>
                </c:pt>
                <c:pt idx="134">
                  <c:v>25.089700000000001</c:v>
                </c:pt>
                <c:pt idx="135">
                  <c:v>25.0886</c:v>
                </c:pt>
                <c:pt idx="136">
                  <c:v>25.087299999999999</c:v>
                </c:pt>
                <c:pt idx="137">
                  <c:v>25.085999999999999</c:v>
                </c:pt>
                <c:pt idx="138">
                  <c:v>25.084800000000001</c:v>
                </c:pt>
                <c:pt idx="139">
                  <c:v>25.083500000000001</c:v>
                </c:pt>
                <c:pt idx="140">
                  <c:v>25.082599999999999</c:v>
                </c:pt>
                <c:pt idx="141">
                  <c:v>25.081700000000001</c:v>
                </c:pt>
                <c:pt idx="142">
                  <c:v>25.0779</c:v>
                </c:pt>
                <c:pt idx="143">
                  <c:v>25.074400000000001</c:v>
                </c:pt>
                <c:pt idx="144">
                  <c:v>25.071999999999999</c:v>
                </c:pt>
                <c:pt idx="145">
                  <c:v>25.070499999999999</c:v>
                </c:pt>
                <c:pt idx="146">
                  <c:v>25.070399999999999</c:v>
                </c:pt>
                <c:pt idx="147">
                  <c:v>25.070399999999999</c:v>
                </c:pt>
                <c:pt idx="148">
                  <c:v>25.068200000000001</c:v>
                </c:pt>
                <c:pt idx="149">
                  <c:v>25.064399999999999</c:v>
                </c:pt>
                <c:pt idx="150">
                  <c:v>25.0623</c:v>
                </c:pt>
                <c:pt idx="151">
                  <c:v>25.061299999999999</c:v>
                </c:pt>
                <c:pt idx="152">
                  <c:v>25.060300000000002</c:v>
                </c:pt>
                <c:pt idx="153">
                  <c:v>25.060300000000002</c:v>
                </c:pt>
                <c:pt idx="154">
                  <c:v>25.057600000000001</c:v>
                </c:pt>
                <c:pt idx="155">
                  <c:v>25.0532</c:v>
                </c:pt>
                <c:pt idx="156">
                  <c:v>25.050999999999998</c:v>
                </c:pt>
                <c:pt idx="157">
                  <c:v>25.049600000000002</c:v>
                </c:pt>
                <c:pt idx="158">
                  <c:v>25.047699999999999</c:v>
                </c:pt>
                <c:pt idx="159">
                  <c:v>25.047999999999998</c:v>
                </c:pt>
                <c:pt idx="160">
                  <c:v>25.046399999999998</c:v>
                </c:pt>
                <c:pt idx="161">
                  <c:v>25.0457</c:v>
                </c:pt>
                <c:pt idx="162">
                  <c:v>25.044499999999999</c:v>
                </c:pt>
                <c:pt idx="163">
                  <c:v>25.041799999999999</c:v>
                </c:pt>
                <c:pt idx="164">
                  <c:v>25.040299999999998</c:v>
                </c:pt>
                <c:pt idx="165">
                  <c:v>25.0395</c:v>
                </c:pt>
                <c:pt idx="166">
                  <c:v>25.037199999999999</c:v>
                </c:pt>
                <c:pt idx="167">
                  <c:v>25.035799999999998</c:v>
                </c:pt>
                <c:pt idx="168">
                  <c:v>25.034500000000001</c:v>
                </c:pt>
                <c:pt idx="169">
                  <c:v>25.032499999999999</c:v>
                </c:pt>
                <c:pt idx="170">
                  <c:v>25.030799999999999</c:v>
                </c:pt>
                <c:pt idx="171">
                  <c:v>25.028400000000001</c:v>
                </c:pt>
                <c:pt idx="172">
                  <c:v>25.026700000000002</c:v>
                </c:pt>
                <c:pt idx="173">
                  <c:v>25.0261</c:v>
                </c:pt>
                <c:pt idx="174">
                  <c:v>25.023399999999999</c:v>
                </c:pt>
                <c:pt idx="175">
                  <c:v>25.021000000000001</c:v>
                </c:pt>
                <c:pt idx="176">
                  <c:v>25.020700000000001</c:v>
                </c:pt>
                <c:pt idx="177">
                  <c:v>25.020600000000002</c:v>
                </c:pt>
                <c:pt idx="178">
                  <c:v>25.0199</c:v>
                </c:pt>
                <c:pt idx="179">
                  <c:v>25.017299999999999</c:v>
                </c:pt>
                <c:pt idx="180">
                  <c:v>25.014800000000001</c:v>
                </c:pt>
                <c:pt idx="181">
                  <c:v>25.014700000000001</c:v>
                </c:pt>
                <c:pt idx="182">
                  <c:v>25.014299999999999</c:v>
                </c:pt>
                <c:pt idx="183">
                  <c:v>25.011700000000001</c:v>
                </c:pt>
                <c:pt idx="184">
                  <c:v>25.009799999999998</c:v>
                </c:pt>
                <c:pt idx="185">
                  <c:v>25.007300000000001</c:v>
                </c:pt>
                <c:pt idx="186">
                  <c:v>25.0044</c:v>
                </c:pt>
                <c:pt idx="187">
                  <c:v>25.004000000000001</c:v>
                </c:pt>
                <c:pt idx="188">
                  <c:v>25.003699999999998</c:v>
                </c:pt>
                <c:pt idx="189">
                  <c:v>25.001100000000001</c:v>
                </c:pt>
                <c:pt idx="190">
                  <c:v>25.0002</c:v>
                </c:pt>
                <c:pt idx="191">
                  <c:v>24.999700000000001</c:v>
                </c:pt>
                <c:pt idx="192">
                  <c:v>24.998100000000001</c:v>
                </c:pt>
                <c:pt idx="193">
                  <c:v>24.9953</c:v>
                </c:pt>
                <c:pt idx="194">
                  <c:v>24.993300000000001</c:v>
                </c:pt>
                <c:pt idx="195">
                  <c:v>24.991599999999998</c:v>
                </c:pt>
                <c:pt idx="196">
                  <c:v>24.9895</c:v>
                </c:pt>
                <c:pt idx="197">
                  <c:v>24.986699999999999</c:v>
                </c:pt>
                <c:pt idx="198">
                  <c:v>24.9848</c:v>
                </c:pt>
                <c:pt idx="199">
                  <c:v>24.984300000000001</c:v>
                </c:pt>
                <c:pt idx="200">
                  <c:v>24.984000000000002</c:v>
                </c:pt>
                <c:pt idx="201">
                  <c:v>24.984500000000001</c:v>
                </c:pt>
                <c:pt idx="202">
                  <c:v>24.984200000000001</c:v>
                </c:pt>
                <c:pt idx="203">
                  <c:v>24.9815</c:v>
                </c:pt>
                <c:pt idx="204">
                  <c:v>24.979199999999999</c:v>
                </c:pt>
                <c:pt idx="205">
                  <c:v>24.977799999999998</c:v>
                </c:pt>
                <c:pt idx="206">
                  <c:v>24.975100000000001</c:v>
                </c:pt>
                <c:pt idx="207">
                  <c:v>24.974</c:v>
                </c:pt>
                <c:pt idx="208">
                  <c:v>24.974799999999998</c:v>
                </c:pt>
                <c:pt idx="209">
                  <c:v>24.973299999999998</c:v>
                </c:pt>
                <c:pt idx="210">
                  <c:v>24.971499999999999</c:v>
                </c:pt>
                <c:pt idx="211">
                  <c:v>24.971499999999999</c:v>
                </c:pt>
                <c:pt idx="212">
                  <c:v>24.967400000000001</c:v>
                </c:pt>
                <c:pt idx="213">
                  <c:v>24.964700000000001</c:v>
                </c:pt>
                <c:pt idx="214">
                  <c:v>24.963200000000001</c:v>
                </c:pt>
                <c:pt idx="215">
                  <c:v>24.961600000000001</c:v>
                </c:pt>
                <c:pt idx="216">
                  <c:v>24.959700000000002</c:v>
                </c:pt>
                <c:pt idx="217">
                  <c:v>24.9589</c:v>
                </c:pt>
                <c:pt idx="218">
                  <c:v>24.959700000000002</c:v>
                </c:pt>
                <c:pt idx="219">
                  <c:v>24.957899999999999</c:v>
                </c:pt>
                <c:pt idx="220">
                  <c:v>24.957999999999998</c:v>
                </c:pt>
                <c:pt idx="221">
                  <c:v>24.956399999999999</c:v>
                </c:pt>
                <c:pt idx="222">
                  <c:v>24.9543</c:v>
                </c:pt>
                <c:pt idx="223">
                  <c:v>24.954000000000001</c:v>
                </c:pt>
                <c:pt idx="224">
                  <c:v>24.951699999999999</c:v>
                </c:pt>
                <c:pt idx="225">
                  <c:v>24.951000000000001</c:v>
                </c:pt>
                <c:pt idx="226">
                  <c:v>24.950099999999999</c:v>
                </c:pt>
                <c:pt idx="227">
                  <c:v>24.9465</c:v>
                </c:pt>
                <c:pt idx="228">
                  <c:v>24.9452</c:v>
                </c:pt>
                <c:pt idx="229">
                  <c:v>24.942499999999999</c:v>
                </c:pt>
                <c:pt idx="230">
                  <c:v>24.9419</c:v>
                </c:pt>
                <c:pt idx="231">
                  <c:v>24.9404</c:v>
                </c:pt>
                <c:pt idx="232">
                  <c:v>24.9392</c:v>
                </c:pt>
                <c:pt idx="233">
                  <c:v>24.936800000000002</c:v>
                </c:pt>
                <c:pt idx="234">
                  <c:v>24.936499999999999</c:v>
                </c:pt>
                <c:pt idx="235">
                  <c:v>24.935400000000001</c:v>
                </c:pt>
                <c:pt idx="236">
                  <c:v>24.933299999999999</c:v>
                </c:pt>
                <c:pt idx="237">
                  <c:v>24.932500000000001</c:v>
                </c:pt>
                <c:pt idx="238">
                  <c:v>24.931699999999999</c:v>
                </c:pt>
                <c:pt idx="239">
                  <c:v>24.929099999999998</c:v>
                </c:pt>
                <c:pt idx="240">
                  <c:v>24.9282</c:v>
                </c:pt>
                <c:pt idx="241">
                  <c:v>24.925000000000001</c:v>
                </c:pt>
                <c:pt idx="242">
                  <c:v>24.922599999999999</c:v>
                </c:pt>
                <c:pt idx="243">
                  <c:v>24.921500000000002</c:v>
                </c:pt>
                <c:pt idx="244">
                  <c:v>24.92</c:v>
                </c:pt>
                <c:pt idx="245">
                  <c:v>24.9191</c:v>
                </c:pt>
                <c:pt idx="246">
                  <c:v>24.917999999999999</c:v>
                </c:pt>
                <c:pt idx="247">
                  <c:v>24.917999999999999</c:v>
                </c:pt>
                <c:pt idx="248">
                  <c:v>24.918099999999999</c:v>
                </c:pt>
                <c:pt idx="249">
                  <c:v>24.917300000000001</c:v>
                </c:pt>
                <c:pt idx="250">
                  <c:v>24.9148</c:v>
                </c:pt>
                <c:pt idx="251">
                  <c:v>24.911999999999999</c:v>
                </c:pt>
                <c:pt idx="252">
                  <c:v>24.910900000000002</c:v>
                </c:pt>
                <c:pt idx="253">
                  <c:v>24.909199999999998</c:v>
                </c:pt>
                <c:pt idx="254">
                  <c:v>24.9071</c:v>
                </c:pt>
                <c:pt idx="255">
                  <c:v>24.904699999999998</c:v>
                </c:pt>
                <c:pt idx="256">
                  <c:v>24.903500000000001</c:v>
                </c:pt>
                <c:pt idx="257">
                  <c:v>24.904199999999999</c:v>
                </c:pt>
                <c:pt idx="258">
                  <c:v>24.905999999999999</c:v>
                </c:pt>
                <c:pt idx="259">
                  <c:v>24.9071</c:v>
                </c:pt>
                <c:pt idx="260">
                  <c:v>24.9055</c:v>
                </c:pt>
                <c:pt idx="261">
                  <c:v>24.903099999999998</c:v>
                </c:pt>
                <c:pt idx="262">
                  <c:v>24.901700000000002</c:v>
                </c:pt>
                <c:pt idx="263">
                  <c:v>24.898700000000002</c:v>
                </c:pt>
                <c:pt idx="264">
                  <c:v>24.896799999999999</c:v>
                </c:pt>
                <c:pt idx="265">
                  <c:v>24.895299999999999</c:v>
                </c:pt>
                <c:pt idx="266">
                  <c:v>24.895299999999999</c:v>
                </c:pt>
                <c:pt idx="267">
                  <c:v>24.896000000000001</c:v>
                </c:pt>
                <c:pt idx="268">
                  <c:v>24.895099999999999</c:v>
                </c:pt>
                <c:pt idx="269">
                  <c:v>24.893999999999998</c:v>
                </c:pt>
                <c:pt idx="270">
                  <c:v>24.892299999999999</c:v>
                </c:pt>
                <c:pt idx="271">
                  <c:v>24.891500000000001</c:v>
                </c:pt>
                <c:pt idx="272">
                  <c:v>24.8901</c:v>
                </c:pt>
                <c:pt idx="273">
                  <c:v>24.888300000000001</c:v>
                </c:pt>
                <c:pt idx="274">
                  <c:v>24.887499999999999</c:v>
                </c:pt>
                <c:pt idx="275">
                  <c:v>24.884699999999999</c:v>
                </c:pt>
                <c:pt idx="276">
                  <c:v>24.8826</c:v>
                </c:pt>
                <c:pt idx="277">
                  <c:v>24.881699999999999</c:v>
                </c:pt>
                <c:pt idx="278">
                  <c:v>24.880800000000001</c:v>
                </c:pt>
                <c:pt idx="279">
                  <c:v>24.879100000000001</c:v>
                </c:pt>
                <c:pt idx="280">
                  <c:v>24.8795</c:v>
                </c:pt>
                <c:pt idx="281">
                  <c:v>24.877199999999998</c:v>
                </c:pt>
                <c:pt idx="282">
                  <c:v>24.875</c:v>
                </c:pt>
                <c:pt idx="283">
                  <c:v>24.875299999999999</c:v>
                </c:pt>
                <c:pt idx="284">
                  <c:v>24.873899999999999</c:v>
                </c:pt>
                <c:pt idx="285">
                  <c:v>24.872299999999999</c:v>
                </c:pt>
                <c:pt idx="286">
                  <c:v>24.871099999999998</c:v>
                </c:pt>
                <c:pt idx="287">
                  <c:v>24.87</c:v>
                </c:pt>
                <c:pt idx="288">
                  <c:v>24.869199999999999</c:v>
                </c:pt>
                <c:pt idx="289">
                  <c:v>24.868300000000001</c:v>
                </c:pt>
                <c:pt idx="290">
                  <c:v>24.8674</c:v>
                </c:pt>
                <c:pt idx="291">
                  <c:v>24.864999999999998</c:v>
                </c:pt>
                <c:pt idx="292">
                  <c:v>24.863499999999998</c:v>
                </c:pt>
                <c:pt idx="293">
                  <c:v>24.863099999999999</c:v>
                </c:pt>
                <c:pt idx="294">
                  <c:v>24.8629</c:v>
                </c:pt>
                <c:pt idx="295">
                  <c:v>24.862500000000001</c:v>
                </c:pt>
                <c:pt idx="296">
                  <c:v>24.860299999999999</c:v>
                </c:pt>
                <c:pt idx="297">
                  <c:v>24.860900000000001</c:v>
                </c:pt>
                <c:pt idx="298">
                  <c:v>24.859100000000002</c:v>
                </c:pt>
                <c:pt idx="299">
                  <c:v>24.857299999999999</c:v>
                </c:pt>
                <c:pt idx="300">
                  <c:v>24.855599999999999</c:v>
                </c:pt>
                <c:pt idx="301">
                  <c:v>24.854099999999999</c:v>
                </c:pt>
                <c:pt idx="302">
                  <c:v>24.854299999999999</c:v>
                </c:pt>
                <c:pt idx="303">
                  <c:v>24.852699999999999</c:v>
                </c:pt>
                <c:pt idx="304">
                  <c:v>24.851400000000002</c:v>
                </c:pt>
                <c:pt idx="305">
                  <c:v>24.851099999999999</c:v>
                </c:pt>
                <c:pt idx="306">
                  <c:v>24.849799999999998</c:v>
                </c:pt>
                <c:pt idx="307">
                  <c:v>24.8508</c:v>
                </c:pt>
                <c:pt idx="308">
                  <c:v>24.850999999999999</c:v>
                </c:pt>
                <c:pt idx="309">
                  <c:v>24.848500000000001</c:v>
                </c:pt>
                <c:pt idx="310">
                  <c:v>24.847300000000001</c:v>
                </c:pt>
                <c:pt idx="311">
                  <c:v>24.846499999999999</c:v>
                </c:pt>
                <c:pt idx="312">
                  <c:v>24.845600000000001</c:v>
                </c:pt>
                <c:pt idx="313">
                  <c:v>24.845099999999999</c:v>
                </c:pt>
                <c:pt idx="314">
                  <c:v>24.843299999999999</c:v>
                </c:pt>
                <c:pt idx="315">
                  <c:v>24.842099999999999</c:v>
                </c:pt>
                <c:pt idx="316">
                  <c:v>24.84</c:v>
                </c:pt>
                <c:pt idx="317">
                  <c:v>24.837299999999999</c:v>
                </c:pt>
                <c:pt idx="318">
                  <c:v>24.837</c:v>
                </c:pt>
                <c:pt idx="319">
                  <c:v>24.8367</c:v>
                </c:pt>
                <c:pt idx="320">
                  <c:v>24.834199999999999</c:v>
                </c:pt>
                <c:pt idx="321">
                  <c:v>24.833300000000001</c:v>
                </c:pt>
                <c:pt idx="322">
                  <c:v>24.8324</c:v>
                </c:pt>
                <c:pt idx="323">
                  <c:v>24.831499999999998</c:v>
                </c:pt>
                <c:pt idx="324">
                  <c:v>24.831399999999999</c:v>
                </c:pt>
                <c:pt idx="325">
                  <c:v>24.832000000000001</c:v>
                </c:pt>
                <c:pt idx="326">
                  <c:v>24.832799999999999</c:v>
                </c:pt>
                <c:pt idx="327">
                  <c:v>24.831299999999999</c:v>
                </c:pt>
                <c:pt idx="328">
                  <c:v>24.828800000000001</c:v>
                </c:pt>
                <c:pt idx="329">
                  <c:v>24.827000000000002</c:v>
                </c:pt>
                <c:pt idx="330">
                  <c:v>24.826000000000001</c:v>
                </c:pt>
                <c:pt idx="331">
                  <c:v>24.823399999999999</c:v>
                </c:pt>
                <c:pt idx="332">
                  <c:v>24.822500000000002</c:v>
                </c:pt>
                <c:pt idx="333">
                  <c:v>24.822800000000001</c:v>
                </c:pt>
                <c:pt idx="334">
                  <c:v>24.820799999999998</c:v>
                </c:pt>
                <c:pt idx="335">
                  <c:v>24.8201</c:v>
                </c:pt>
                <c:pt idx="336">
                  <c:v>24.819199999999999</c:v>
                </c:pt>
                <c:pt idx="337">
                  <c:v>24.817799999999998</c:v>
                </c:pt>
                <c:pt idx="338">
                  <c:v>24.8172</c:v>
                </c:pt>
                <c:pt idx="339">
                  <c:v>24.817900000000002</c:v>
                </c:pt>
                <c:pt idx="340">
                  <c:v>24.817299999999999</c:v>
                </c:pt>
                <c:pt idx="341">
                  <c:v>24.816500000000001</c:v>
                </c:pt>
                <c:pt idx="342">
                  <c:v>24.816299999999998</c:v>
                </c:pt>
                <c:pt idx="343">
                  <c:v>24.814499999999999</c:v>
                </c:pt>
                <c:pt idx="344">
                  <c:v>24.8125</c:v>
                </c:pt>
                <c:pt idx="345">
                  <c:v>24.8127</c:v>
                </c:pt>
                <c:pt idx="346">
                  <c:v>24.812899999999999</c:v>
                </c:pt>
                <c:pt idx="347">
                  <c:v>24.811499999999999</c:v>
                </c:pt>
                <c:pt idx="348">
                  <c:v>24.811699999999998</c:v>
                </c:pt>
                <c:pt idx="349">
                  <c:v>24.810600000000001</c:v>
                </c:pt>
                <c:pt idx="350">
                  <c:v>24.8094</c:v>
                </c:pt>
                <c:pt idx="351">
                  <c:v>24.8095</c:v>
                </c:pt>
                <c:pt idx="352">
                  <c:v>24.807600000000001</c:v>
                </c:pt>
                <c:pt idx="353">
                  <c:v>24.806899999999999</c:v>
                </c:pt>
                <c:pt idx="354">
                  <c:v>24.805700000000002</c:v>
                </c:pt>
                <c:pt idx="355">
                  <c:v>24.8047</c:v>
                </c:pt>
                <c:pt idx="356">
                  <c:v>24.8047</c:v>
                </c:pt>
                <c:pt idx="357">
                  <c:v>24.803899999999999</c:v>
                </c:pt>
                <c:pt idx="358">
                  <c:v>24.803999999999998</c:v>
                </c:pt>
                <c:pt idx="359">
                  <c:v>24.803599999999999</c:v>
                </c:pt>
                <c:pt idx="360">
                  <c:v>24.803000000000001</c:v>
                </c:pt>
                <c:pt idx="361">
                  <c:v>24.8019</c:v>
                </c:pt>
                <c:pt idx="362">
                  <c:v>24.802499999999998</c:v>
                </c:pt>
                <c:pt idx="363">
                  <c:v>24.801200000000001</c:v>
                </c:pt>
                <c:pt idx="364">
                  <c:v>24.799399999999999</c:v>
                </c:pt>
                <c:pt idx="365">
                  <c:v>24.7987</c:v>
                </c:pt>
                <c:pt idx="366">
                  <c:v>24.796399999999998</c:v>
                </c:pt>
                <c:pt idx="367">
                  <c:v>24.7956</c:v>
                </c:pt>
                <c:pt idx="368">
                  <c:v>24.795999999999999</c:v>
                </c:pt>
                <c:pt idx="369">
                  <c:v>24.795999999999999</c:v>
                </c:pt>
                <c:pt idx="370">
                  <c:v>24.796299999999999</c:v>
                </c:pt>
                <c:pt idx="371">
                  <c:v>24.795100000000001</c:v>
                </c:pt>
                <c:pt idx="372">
                  <c:v>24.794499999999999</c:v>
                </c:pt>
                <c:pt idx="373">
                  <c:v>24.7943</c:v>
                </c:pt>
                <c:pt idx="374">
                  <c:v>24.793099999999999</c:v>
                </c:pt>
                <c:pt idx="375">
                  <c:v>24.792999999999999</c:v>
                </c:pt>
                <c:pt idx="376">
                  <c:v>24.791</c:v>
                </c:pt>
                <c:pt idx="377">
                  <c:v>24.790099999999999</c:v>
                </c:pt>
                <c:pt idx="378">
                  <c:v>24.789200000000001</c:v>
                </c:pt>
                <c:pt idx="379">
                  <c:v>24.788499999999999</c:v>
                </c:pt>
                <c:pt idx="380">
                  <c:v>24.791</c:v>
                </c:pt>
                <c:pt idx="381">
                  <c:v>24.790700000000001</c:v>
                </c:pt>
                <c:pt idx="382">
                  <c:v>24.789100000000001</c:v>
                </c:pt>
                <c:pt idx="383">
                  <c:v>24.788</c:v>
                </c:pt>
                <c:pt idx="384">
                  <c:v>24.786899999999999</c:v>
                </c:pt>
                <c:pt idx="385">
                  <c:v>24.786300000000001</c:v>
                </c:pt>
                <c:pt idx="386">
                  <c:v>24.786200000000001</c:v>
                </c:pt>
                <c:pt idx="387">
                  <c:v>24.784600000000001</c:v>
                </c:pt>
                <c:pt idx="388">
                  <c:v>24.784300000000002</c:v>
                </c:pt>
                <c:pt idx="389">
                  <c:v>24.782299999999999</c:v>
                </c:pt>
                <c:pt idx="390">
                  <c:v>24.780999999999999</c:v>
                </c:pt>
                <c:pt idx="391">
                  <c:v>24.7821</c:v>
                </c:pt>
                <c:pt idx="392">
                  <c:v>24.782399999999999</c:v>
                </c:pt>
                <c:pt idx="393">
                  <c:v>24.7821</c:v>
                </c:pt>
                <c:pt idx="394">
                  <c:v>24.780799999999999</c:v>
                </c:pt>
                <c:pt idx="395">
                  <c:v>24.779399999999999</c:v>
                </c:pt>
                <c:pt idx="396">
                  <c:v>24.777000000000001</c:v>
                </c:pt>
                <c:pt idx="397">
                  <c:v>24.776499999999999</c:v>
                </c:pt>
                <c:pt idx="398">
                  <c:v>24.7773</c:v>
                </c:pt>
                <c:pt idx="399">
                  <c:v>24.776399999999999</c:v>
                </c:pt>
                <c:pt idx="400">
                  <c:v>24.776299999999999</c:v>
                </c:pt>
                <c:pt idx="401">
                  <c:v>24.7774</c:v>
                </c:pt>
                <c:pt idx="402">
                  <c:v>24.776499999999999</c:v>
                </c:pt>
                <c:pt idx="403">
                  <c:v>24.776499999999999</c:v>
                </c:pt>
                <c:pt idx="404">
                  <c:v>24.775200000000002</c:v>
                </c:pt>
                <c:pt idx="405">
                  <c:v>24.7746</c:v>
                </c:pt>
                <c:pt idx="406">
                  <c:v>24.773900000000001</c:v>
                </c:pt>
                <c:pt idx="407">
                  <c:v>24.772200000000002</c:v>
                </c:pt>
                <c:pt idx="408">
                  <c:v>24.771799999999999</c:v>
                </c:pt>
                <c:pt idx="409">
                  <c:v>24.769400000000001</c:v>
                </c:pt>
                <c:pt idx="410">
                  <c:v>24.768799999999999</c:v>
                </c:pt>
                <c:pt idx="411">
                  <c:v>24.768799999999999</c:v>
                </c:pt>
                <c:pt idx="412">
                  <c:v>24.7697</c:v>
                </c:pt>
                <c:pt idx="413">
                  <c:v>24.77</c:v>
                </c:pt>
                <c:pt idx="414">
                  <c:v>24.770299999999999</c:v>
                </c:pt>
                <c:pt idx="415">
                  <c:v>24.771000000000001</c:v>
                </c:pt>
                <c:pt idx="416">
                  <c:v>24.770299999999999</c:v>
                </c:pt>
                <c:pt idx="417">
                  <c:v>24.769300000000001</c:v>
                </c:pt>
                <c:pt idx="418">
                  <c:v>24.7683</c:v>
                </c:pt>
                <c:pt idx="419">
                  <c:v>24.767499999999998</c:v>
                </c:pt>
                <c:pt idx="420">
                  <c:v>24.765499999999999</c:v>
                </c:pt>
                <c:pt idx="421">
                  <c:v>24.763999999999999</c:v>
                </c:pt>
                <c:pt idx="422">
                  <c:v>24.763400000000001</c:v>
                </c:pt>
                <c:pt idx="423">
                  <c:v>24.764299999999999</c:v>
                </c:pt>
                <c:pt idx="424">
                  <c:v>24.7638</c:v>
                </c:pt>
                <c:pt idx="425">
                  <c:v>24.764500000000002</c:v>
                </c:pt>
                <c:pt idx="426">
                  <c:v>24.7651</c:v>
                </c:pt>
                <c:pt idx="427">
                  <c:v>24.7651</c:v>
                </c:pt>
                <c:pt idx="428">
                  <c:v>24.7638</c:v>
                </c:pt>
                <c:pt idx="429">
                  <c:v>24.763100000000001</c:v>
                </c:pt>
                <c:pt idx="430">
                  <c:v>24.761399999999998</c:v>
                </c:pt>
                <c:pt idx="431">
                  <c:v>24.760200000000001</c:v>
                </c:pt>
                <c:pt idx="432">
                  <c:v>24.760999999999999</c:v>
                </c:pt>
                <c:pt idx="433">
                  <c:v>24.761900000000001</c:v>
                </c:pt>
                <c:pt idx="434">
                  <c:v>24.761399999999998</c:v>
                </c:pt>
                <c:pt idx="435">
                  <c:v>24.7607</c:v>
                </c:pt>
                <c:pt idx="436">
                  <c:v>24.758800000000001</c:v>
                </c:pt>
                <c:pt idx="437">
                  <c:v>24.757999999999999</c:v>
                </c:pt>
                <c:pt idx="438">
                  <c:v>24.756900000000002</c:v>
                </c:pt>
                <c:pt idx="439">
                  <c:v>24.757400000000001</c:v>
                </c:pt>
                <c:pt idx="440">
                  <c:v>24.7591</c:v>
                </c:pt>
                <c:pt idx="441">
                  <c:v>24.7592</c:v>
                </c:pt>
                <c:pt idx="442">
                  <c:v>24.760300000000001</c:v>
                </c:pt>
                <c:pt idx="443">
                  <c:v>24.7576</c:v>
                </c:pt>
                <c:pt idx="444">
                  <c:v>24.757100000000001</c:v>
                </c:pt>
                <c:pt idx="445">
                  <c:v>24.757100000000001</c:v>
                </c:pt>
                <c:pt idx="446">
                  <c:v>24.756</c:v>
                </c:pt>
                <c:pt idx="447">
                  <c:v>24.756799999999998</c:v>
                </c:pt>
                <c:pt idx="448">
                  <c:v>24.756799999999998</c:v>
                </c:pt>
                <c:pt idx="449">
                  <c:v>24.756</c:v>
                </c:pt>
                <c:pt idx="450">
                  <c:v>24.755600000000001</c:v>
                </c:pt>
                <c:pt idx="451">
                  <c:v>24.755299999999998</c:v>
                </c:pt>
                <c:pt idx="452">
                  <c:v>24.754999999999999</c:v>
                </c:pt>
                <c:pt idx="453">
                  <c:v>24.754999999999999</c:v>
                </c:pt>
                <c:pt idx="454">
                  <c:v>24.755299999999998</c:v>
                </c:pt>
                <c:pt idx="455">
                  <c:v>24.753900000000002</c:v>
                </c:pt>
                <c:pt idx="456">
                  <c:v>24.752700000000001</c:v>
                </c:pt>
                <c:pt idx="457">
                  <c:v>24.751100000000001</c:v>
                </c:pt>
                <c:pt idx="458">
                  <c:v>24.749400000000001</c:v>
                </c:pt>
                <c:pt idx="459">
                  <c:v>24.7484</c:v>
                </c:pt>
                <c:pt idx="460">
                  <c:v>24.7485</c:v>
                </c:pt>
                <c:pt idx="461">
                  <c:v>24.749099999999999</c:v>
                </c:pt>
                <c:pt idx="462">
                  <c:v>24.7501</c:v>
                </c:pt>
                <c:pt idx="463">
                  <c:v>24.751799999999999</c:v>
                </c:pt>
                <c:pt idx="464">
                  <c:v>24.752199999999998</c:v>
                </c:pt>
                <c:pt idx="465">
                  <c:v>24.7517</c:v>
                </c:pt>
                <c:pt idx="466">
                  <c:v>24.750399999999999</c:v>
                </c:pt>
                <c:pt idx="467">
                  <c:v>24.748000000000001</c:v>
                </c:pt>
                <c:pt idx="468">
                  <c:v>24.7485</c:v>
                </c:pt>
                <c:pt idx="469">
                  <c:v>24.747399999999999</c:v>
                </c:pt>
                <c:pt idx="470">
                  <c:v>24.747</c:v>
                </c:pt>
                <c:pt idx="471">
                  <c:v>24.746600000000001</c:v>
                </c:pt>
                <c:pt idx="472">
                  <c:v>24.745000000000001</c:v>
                </c:pt>
                <c:pt idx="473">
                  <c:v>24.743500000000001</c:v>
                </c:pt>
                <c:pt idx="474">
                  <c:v>24.743200000000002</c:v>
                </c:pt>
                <c:pt idx="475">
                  <c:v>24.742999999999999</c:v>
                </c:pt>
                <c:pt idx="476">
                  <c:v>24.743600000000001</c:v>
                </c:pt>
                <c:pt idx="477">
                  <c:v>24.743200000000002</c:v>
                </c:pt>
                <c:pt idx="478">
                  <c:v>24.7423</c:v>
                </c:pt>
                <c:pt idx="479">
                  <c:v>24.741099999999999</c:v>
                </c:pt>
                <c:pt idx="480">
                  <c:v>24.741599999999998</c:v>
                </c:pt>
                <c:pt idx="481">
                  <c:v>24.742000000000001</c:v>
                </c:pt>
                <c:pt idx="482">
                  <c:v>24.742100000000001</c:v>
                </c:pt>
                <c:pt idx="483">
                  <c:v>24.743099999999998</c:v>
                </c:pt>
                <c:pt idx="484">
                  <c:v>24.744</c:v>
                </c:pt>
                <c:pt idx="485">
                  <c:v>24.744499999999999</c:v>
                </c:pt>
                <c:pt idx="486">
                  <c:v>24.744</c:v>
                </c:pt>
                <c:pt idx="487">
                  <c:v>24.743400000000001</c:v>
                </c:pt>
                <c:pt idx="488">
                  <c:v>24.742799999999999</c:v>
                </c:pt>
                <c:pt idx="489">
                  <c:v>24.742699999999999</c:v>
                </c:pt>
                <c:pt idx="490">
                  <c:v>24.741800000000001</c:v>
                </c:pt>
                <c:pt idx="491">
                  <c:v>24.741499999999998</c:v>
                </c:pt>
                <c:pt idx="492">
                  <c:v>24.741499999999998</c:v>
                </c:pt>
                <c:pt idx="493">
                  <c:v>24.741</c:v>
                </c:pt>
                <c:pt idx="494">
                  <c:v>24.7395</c:v>
                </c:pt>
                <c:pt idx="495">
                  <c:v>24.740200000000002</c:v>
                </c:pt>
                <c:pt idx="496">
                  <c:v>24.741</c:v>
                </c:pt>
                <c:pt idx="497">
                  <c:v>24.741599999999998</c:v>
                </c:pt>
                <c:pt idx="498">
                  <c:v>24.741499999999998</c:v>
                </c:pt>
                <c:pt idx="499">
                  <c:v>24.741099999999999</c:v>
                </c:pt>
                <c:pt idx="500">
                  <c:v>24.738199999999999</c:v>
                </c:pt>
                <c:pt idx="501">
                  <c:v>24.736599999999999</c:v>
                </c:pt>
                <c:pt idx="502">
                  <c:v>24.735499999999998</c:v>
                </c:pt>
                <c:pt idx="503">
                  <c:v>24.734999999999999</c:v>
                </c:pt>
                <c:pt idx="504">
                  <c:v>24.7364</c:v>
                </c:pt>
                <c:pt idx="505">
                  <c:v>24.737300000000001</c:v>
                </c:pt>
                <c:pt idx="506">
                  <c:v>24.739000000000001</c:v>
                </c:pt>
                <c:pt idx="507">
                  <c:v>24.738700000000001</c:v>
                </c:pt>
                <c:pt idx="508">
                  <c:v>24.7393</c:v>
                </c:pt>
                <c:pt idx="509">
                  <c:v>24.7395</c:v>
                </c:pt>
                <c:pt idx="510">
                  <c:v>24.738099999999999</c:v>
                </c:pt>
                <c:pt idx="511">
                  <c:v>24.7377</c:v>
                </c:pt>
                <c:pt idx="512">
                  <c:v>24.736499999999999</c:v>
                </c:pt>
                <c:pt idx="513">
                  <c:v>24.736000000000001</c:v>
                </c:pt>
                <c:pt idx="514">
                  <c:v>24.735099999999999</c:v>
                </c:pt>
                <c:pt idx="515">
                  <c:v>24.734200000000001</c:v>
                </c:pt>
                <c:pt idx="516">
                  <c:v>24.7348</c:v>
                </c:pt>
                <c:pt idx="517">
                  <c:v>24.7346</c:v>
                </c:pt>
                <c:pt idx="518">
                  <c:v>24.734000000000002</c:v>
                </c:pt>
                <c:pt idx="519">
                  <c:v>24.734300000000001</c:v>
                </c:pt>
                <c:pt idx="520">
                  <c:v>24.732299999999999</c:v>
                </c:pt>
                <c:pt idx="521">
                  <c:v>24.731000000000002</c:v>
                </c:pt>
                <c:pt idx="522">
                  <c:v>24.729199999999999</c:v>
                </c:pt>
                <c:pt idx="523">
                  <c:v>24.729800000000001</c:v>
                </c:pt>
                <c:pt idx="524">
                  <c:v>24.731300000000001</c:v>
                </c:pt>
                <c:pt idx="525">
                  <c:v>24.732299999999999</c:v>
                </c:pt>
                <c:pt idx="526">
                  <c:v>24.732800000000001</c:v>
                </c:pt>
                <c:pt idx="527">
                  <c:v>24.7333</c:v>
                </c:pt>
                <c:pt idx="528">
                  <c:v>24.7316</c:v>
                </c:pt>
                <c:pt idx="529">
                  <c:v>24.731400000000001</c:v>
                </c:pt>
                <c:pt idx="530">
                  <c:v>24.7318</c:v>
                </c:pt>
                <c:pt idx="531">
                  <c:v>24.733000000000001</c:v>
                </c:pt>
                <c:pt idx="532">
                  <c:v>24.735600000000002</c:v>
                </c:pt>
                <c:pt idx="533">
                  <c:v>24.735199999999999</c:v>
                </c:pt>
                <c:pt idx="534">
                  <c:v>24.735099999999999</c:v>
                </c:pt>
                <c:pt idx="535">
                  <c:v>24.732600000000001</c:v>
                </c:pt>
                <c:pt idx="536">
                  <c:v>24.7315</c:v>
                </c:pt>
                <c:pt idx="537">
                  <c:v>24.731300000000001</c:v>
                </c:pt>
                <c:pt idx="538">
                  <c:v>24.7318</c:v>
                </c:pt>
                <c:pt idx="539">
                  <c:v>24.731300000000001</c:v>
                </c:pt>
                <c:pt idx="540">
                  <c:v>24.731999999999999</c:v>
                </c:pt>
                <c:pt idx="541">
                  <c:v>24.7318</c:v>
                </c:pt>
                <c:pt idx="542">
                  <c:v>24.730599999999999</c:v>
                </c:pt>
                <c:pt idx="543">
                  <c:v>24.730499999999999</c:v>
                </c:pt>
                <c:pt idx="544">
                  <c:v>24.731200000000001</c:v>
                </c:pt>
                <c:pt idx="545">
                  <c:v>24.7331</c:v>
                </c:pt>
                <c:pt idx="546">
                  <c:v>24.733699999999999</c:v>
                </c:pt>
                <c:pt idx="547">
                  <c:v>24.732199999999999</c:v>
                </c:pt>
                <c:pt idx="548">
                  <c:v>24.731000000000002</c:v>
                </c:pt>
                <c:pt idx="549">
                  <c:v>24.7302</c:v>
                </c:pt>
                <c:pt idx="550">
                  <c:v>24.728200000000001</c:v>
                </c:pt>
                <c:pt idx="551">
                  <c:v>24.7285</c:v>
                </c:pt>
                <c:pt idx="552">
                  <c:v>24.729199999999999</c:v>
                </c:pt>
                <c:pt idx="553">
                  <c:v>24.729600000000001</c:v>
                </c:pt>
                <c:pt idx="554">
                  <c:v>24.7303</c:v>
                </c:pt>
                <c:pt idx="555">
                  <c:v>24.730499999999999</c:v>
                </c:pt>
                <c:pt idx="556">
                  <c:v>24.7302</c:v>
                </c:pt>
                <c:pt idx="557">
                  <c:v>24.7301</c:v>
                </c:pt>
                <c:pt idx="558">
                  <c:v>24.728200000000001</c:v>
                </c:pt>
                <c:pt idx="559">
                  <c:v>24.7288</c:v>
                </c:pt>
                <c:pt idx="560">
                  <c:v>24.727900000000002</c:v>
                </c:pt>
                <c:pt idx="561">
                  <c:v>24.727799999999998</c:v>
                </c:pt>
                <c:pt idx="562">
                  <c:v>24.728899999999999</c:v>
                </c:pt>
                <c:pt idx="563">
                  <c:v>24.73</c:v>
                </c:pt>
                <c:pt idx="564">
                  <c:v>24.7303</c:v>
                </c:pt>
                <c:pt idx="565">
                  <c:v>24.7317</c:v>
                </c:pt>
                <c:pt idx="566">
                  <c:v>24.7302</c:v>
                </c:pt>
                <c:pt idx="567">
                  <c:v>24.729900000000001</c:v>
                </c:pt>
                <c:pt idx="568">
                  <c:v>24.729700000000001</c:v>
                </c:pt>
                <c:pt idx="569">
                  <c:v>24.7286</c:v>
                </c:pt>
                <c:pt idx="570">
                  <c:v>24.729600000000001</c:v>
                </c:pt>
                <c:pt idx="571">
                  <c:v>24.7287</c:v>
                </c:pt>
                <c:pt idx="572">
                  <c:v>24.727699999999999</c:v>
                </c:pt>
                <c:pt idx="573">
                  <c:v>24.728300000000001</c:v>
                </c:pt>
                <c:pt idx="574">
                  <c:v>24.7286</c:v>
                </c:pt>
                <c:pt idx="575">
                  <c:v>24.7287</c:v>
                </c:pt>
                <c:pt idx="576">
                  <c:v>24.729500000000002</c:v>
                </c:pt>
                <c:pt idx="577">
                  <c:v>24.728300000000001</c:v>
                </c:pt>
                <c:pt idx="578">
                  <c:v>24.726700000000001</c:v>
                </c:pt>
                <c:pt idx="579">
                  <c:v>24.728000000000002</c:v>
                </c:pt>
                <c:pt idx="580">
                  <c:v>24.7302</c:v>
                </c:pt>
                <c:pt idx="581">
                  <c:v>24.732299999999999</c:v>
                </c:pt>
                <c:pt idx="582">
                  <c:v>24.732700000000001</c:v>
                </c:pt>
                <c:pt idx="583">
                  <c:v>24.732399999999998</c:v>
                </c:pt>
                <c:pt idx="584">
                  <c:v>24.7287</c:v>
                </c:pt>
                <c:pt idx="585">
                  <c:v>24.727</c:v>
                </c:pt>
                <c:pt idx="586">
                  <c:v>24.727799999999998</c:v>
                </c:pt>
                <c:pt idx="587">
                  <c:v>24.7286</c:v>
                </c:pt>
                <c:pt idx="588">
                  <c:v>24.7303</c:v>
                </c:pt>
                <c:pt idx="589">
                  <c:v>24.7302</c:v>
                </c:pt>
                <c:pt idx="590">
                  <c:v>24.729700000000001</c:v>
                </c:pt>
                <c:pt idx="591">
                  <c:v>24.730499999999999</c:v>
                </c:pt>
                <c:pt idx="592">
                  <c:v>24.730599999999999</c:v>
                </c:pt>
                <c:pt idx="593">
                  <c:v>24.730699999999999</c:v>
                </c:pt>
                <c:pt idx="594">
                  <c:v>24.73</c:v>
                </c:pt>
                <c:pt idx="595">
                  <c:v>24.73</c:v>
                </c:pt>
                <c:pt idx="596">
                  <c:v>24.729700000000001</c:v>
                </c:pt>
                <c:pt idx="597">
                  <c:v>24.7287</c:v>
                </c:pt>
                <c:pt idx="598">
                  <c:v>24.729199999999999</c:v>
                </c:pt>
                <c:pt idx="599">
                  <c:v>24.728000000000002</c:v>
                </c:pt>
                <c:pt idx="600">
                  <c:v>24.728000000000002</c:v>
                </c:pt>
                <c:pt idx="601">
                  <c:v>24.7301</c:v>
                </c:pt>
                <c:pt idx="602">
                  <c:v>24.730499999999999</c:v>
                </c:pt>
                <c:pt idx="603">
                  <c:v>24.7302</c:v>
                </c:pt>
                <c:pt idx="604">
                  <c:v>24.73</c:v>
                </c:pt>
                <c:pt idx="605">
                  <c:v>24.729600000000001</c:v>
                </c:pt>
                <c:pt idx="606">
                  <c:v>24.729199999999999</c:v>
                </c:pt>
                <c:pt idx="607">
                  <c:v>24.729500000000002</c:v>
                </c:pt>
                <c:pt idx="608">
                  <c:v>24.730499999999999</c:v>
                </c:pt>
                <c:pt idx="609">
                  <c:v>24.729700000000001</c:v>
                </c:pt>
                <c:pt idx="610">
                  <c:v>24.728999999999999</c:v>
                </c:pt>
                <c:pt idx="611">
                  <c:v>24.728200000000001</c:v>
                </c:pt>
                <c:pt idx="612">
                  <c:v>24.7287</c:v>
                </c:pt>
                <c:pt idx="613">
                  <c:v>24.728400000000001</c:v>
                </c:pt>
                <c:pt idx="614">
                  <c:v>24.7288</c:v>
                </c:pt>
                <c:pt idx="615">
                  <c:v>24.729500000000002</c:v>
                </c:pt>
                <c:pt idx="616">
                  <c:v>24.728100000000001</c:v>
                </c:pt>
                <c:pt idx="617">
                  <c:v>24.7285</c:v>
                </c:pt>
                <c:pt idx="618">
                  <c:v>24.729299999999999</c:v>
                </c:pt>
                <c:pt idx="619">
                  <c:v>24.729600000000001</c:v>
                </c:pt>
                <c:pt idx="620">
                  <c:v>24.731100000000001</c:v>
                </c:pt>
                <c:pt idx="621">
                  <c:v>24.7315</c:v>
                </c:pt>
                <c:pt idx="622">
                  <c:v>24.7315</c:v>
                </c:pt>
                <c:pt idx="623">
                  <c:v>24.7317</c:v>
                </c:pt>
                <c:pt idx="624">
                  <c:v>24.731999999999999</c:v>
                </c:pt>
                <c:pt idx="625">
                  <c:v>24.7315</c:v>
                </c:pt>
                <c:pt idx="626">
                  <c:v>24.731300000000001</c:v>
                </c:pt>
                <c:pt idx="627">
                  <c:v>24.731000000000002</c:v>
                </c:pt>
                <c:pt idx="628">
                  <c:v>24.7302</c:v>
                </c:pt>
                <c:pt idx="629">
                  <c:v>24.730699999999999</c:v>
                </c:pt>
                <c:pt idx="630">
                  <c:v>24.731000000000002</c:v>
                </c:pt>
                <c:pt idx="631">
                  <c:v>24.731000000000002</c:v>
                </c:pt>
                <c:pt idx="632">
                  <c:v>24.731300000000001</c:v>
                </c:pt>
                <c:pt idx="633">
                  <c:v>24.731200000000001</c:v>
                </c:pt>
                <c:pt idx="634">
                  <c:v>24.7303</c:v>
                </c:pt>
                <c:pt idx="635">
                  <c:v>24.7302</c:v>
                </c:pt>
                <c:pt idx="636">
                  <c:v>24.7317</c:v>
                </c:pt>
                <c:pt idx="637">
                  <c:v>24.732900000000001</c:v>
                </c:pt>
                <c:pt idx="638">
                  <c:v>24.7333</c:v>
                </c:pt>
                <c:pt idx="639">
                  <c:v>24.733000000000001</c:v>
                </c:pt>
                <c:pt idx="640">
                  <c:v>24.732399999999998</c:v>
                </c:pt>
                <c:pt idx="641">
                  <c:v>24.731400000000001</c:v>
                </c:pt>
                <c:pt idx="642">
                  <c:v>24.731000000000002</c:v>
                </c:pt>
                <c:pt idx="643">
                  <c:v>24.732099999999999</c:v>
                </c:pt>
                <c:pt idx="644">
                  <c:v>24.7315</c:v>
                </c:pt>
                <c:pt idx="645">
                  <c:v>24.7315</c:v>
                </c:pt>
                <c:pt idx="646">
                  <c:v>24.732299999999999</c:v>
                </c:pt>
                <c:pt idx="647">
                  <c:v>24.732500000000002</c:v>
                </c:pt>
                <c:pt idx="648">
                  <c:v>24.7317</c:v>
                </c:pt>
                <c:pt idx="649">
                  <c:v>24.7315</c:v>
                </c:pt>
                <c:pt idx="650">
                  <c:v>24.731999999999999</c:v>
                </c:pt>
                <c:pt idx="651">
                  <c:v>24.731100000000001</c:v>
                </c:pt>
                <c:pt idx="652">
                  <c:v>24.7318</c:v>
                </c:pt>
                <c:pt idx="653">
                  <c:v>24.7315</c:v>
                </c:pt>
                <c:pt idx="654">
                  <c:v>24.733000000000001</c:v>
                </c:pt>
                <c:pt idx="655">
                  <c:v>24.735700000000001</c:v>
                </c:pt>
                <c:pt idx="656">
                  <c:v>24.735800000000001</c:v>
                </c:pt>
                <c:pt idx="657">
                  <c:v>24.7349</c:v>
                </c:pt>
                <c:pt idx="658">
                  <c:v>24.734100000000002</c:v>
                </c:pt>
                <c:pt idx="659">
                  <c:v>24.7347</c:v>
                </c:pt>
                <c:pt idx="660">
                  <c:v>24.733699999999999</c:v>
                </c:pt>
                <c:pt idx="661">
                  <c:v>24.733599999999999</c:v>
                </c:pt>
                <c:pt idx="662">
                  <c:v>24.732099999999999</c:v>
                </c:pt>
                <c:pt idx="663">
                  <c:v>24.731000000000002</c:v>
                </c:pt>
                <c:pt idx="664">
                  <c:v>24.7317</c:v>
                </c:pt>
                <c:pt idx="665">
                  <c:v>24.731999999999999</c:v>
                </c:pt>
                <c:pt idx="666">
                  <c:v>24.734100000000002</c:v>
                </c:pt>
                <c:pt idx="667">
                  <c:v>24.734999999999999</c:v>
                </c:pt>
                <c:pt idx="668">
                  <c:v>24.735499999999998</c:v>
                </c:pt>
                <c:pt idx="669">
                  <c:v>24.735299999999999</c:v>
                </c:pt>
                <c:pt idx="670">
                  <c:v>24.735199999999999</c:v>
                </c:pt>
                <c:pt idx="671">
                  <c:v>24.735299999999999</c:v>
                </c:pt>
                <c:pt idx="672">
                  <c:v>24.735099999999999</c:v>
                </c:pt>
                <c:pt idx="673">
                  <c:v>24.7363</c:v>
                </c:pt>
                <c:pt idx="674">
                  <c:v>24.735800000000001</c:v>
                </c:pt>
                <c:pt idx="675">
                  <c:v>24.734200000000001</c:v>
                </c:pt>
                <c:pt idx="676">
                  <c:v>24.7347</c:v>
                </c:pt>
                <c:pt idx="677">
                  <c:v>24.734500000000001</c:v>
                </c:pt>
                <c:pt idx="678">
                  <c:v>24.735499999999998</c:v>
                </c:pt>
                <c:pt idx="679">
                  <c:v>24.736999999999998</c:v>
                </c:pt>
                <c:pt idx="680">
                  <c:v>24.737500000000001</c:v>
                </c:pt>
                <c:pt idx="681">
                  <c:v>24.738</c:v>
                </c:pt>
                <c:pt idx="682">
                  <c:v>24.738399999999999</c:v>
                </c:pt>
                <c:pt idx="683">
                  <c:v>24.739000000000001</c:v>
                </c:pt>
                <c:pt idx="684">
                  <c:v>24.738800000000001</c:v>
                </c:pt>
                <c:pt idx="685">
                  <c:v>24.738399999999999</c:v>
                </c:pt>
                <c:pt idx="686">
                  <c:v>24.739000000000001</c:v>
                </c:pt>
                <c:pt idx="687">
                  <c:v>24.7393</c:v>
                </c:pt>
                <c:pt idx="688">
                  <c:v>24.738700000000001</c:v>
                </c:pt>
                <c:pt idx="689">
                  <c:v>24.739599999999999</c:v>
                </c:pt>
                <c:pt idx="690">
                  <c:v>24.7394</c:v>
                </c:pt>
                <c:pt idx="691">
                  <c:v>24.739799999999999</c:v>
                </c:pt>
                <c:pt idx="692">
                  <c:v>24.74</c:v>
                </c:pt>
                <c:pt idx="693">
                  <c:v>24.740300000000001</c:v>
                </c:pt>
                <c:pt idx="694">
                  <c:v>24.738399999999999</c:v>
                </c:pt>
                <c:pt idx="695">
                  <c:v>24.738199999999999</c:v>
                </c:pt>
                <c:pt idx="696">
                  <c:v>24.740200000000002</c:v>
                </c:pt>
                <c:pt idx="697">
                  <c:v>24.7394</c:v>
                </c:pt>
                <c:pt idx="698">
                  <c:v>24.739000000000001</c:v>
                </c:pt>
                <c:pt idx="699">
                  <c:v>24.738299999999999</c:v>
                </c:pt>
                <c:pt idx="700">
                  <c:v>24.7377</c:v>
                </c:pt>
                <c:pt idx="701">
                  <c:v>24.7378</c:v>
                </c:pt>
                <c:pt idx="702">
                  <c:v>24.738900000000001</c:v>
                </c:pt>
                <c:pt idx="703">
                  <c:v>24.741099999999999</c:v>
                </c:pt>
                <c:pt idx="704">
                  <c:v>24.741099999999999</c:v>
                </c:pt>
                <c:pt idx="705">
                  <c:v>24.742000000000001</c:v>
                </c:pt>
                <c:pt idx="706">
                  <c:v>24.741299999999999</c:v>
                </c:pt>
                <c:pt idx="707">
                  <c:v>24.740500000000001</c:v>
                </c:pt>
                <c:pt idx="708">
                  <c:v>24.7407</c:v>
                </c:pt>
                <c:pt idx="709">
                  <c:v>24.740600000000001</c:v>
                </c:pt>
                <c:pt idx="710">
                  <c:v>24.741700000000002</c:v>
                </c:pt>
                <c:pt idx="711">
                  <c:v>24.741099999999999</c:v>
                </c:pt>
                <c:pt idx="712">
                  <c:v>24.742000000000001</c:v>
                </c:pt>
                <c:pt idx="713">
                  <c:v>24.741900000000001</c:v>
                </c:pt>
                <c:pt idx="714">
                  <c:v>24.741900000000001</c:v>
                </c:pt>
                <c:pt idx="715">
                  <c:v>24.742799999999999</c:v>
                </c:pt>
                <c:pt idx="716">
                  <c:v>24.743300000000001</c:v>
                </c:pt>
                <c:pt idx="717">
                  <c:v>24.7425</c:v>
                </c:pt>
                <c:pt idx="718">
                  <c:v>24.743600000000001</c:v>
                </c:pt>
                <c:pt idx="719">
                  <c:v>24.744499999999999</c:v>
                </c:pt>
                <c:pt idx="720">
                  <c:v>24.744599999999998</c:v>
                </c:pt>
                <c:pt idx="721">
                  <c:v>24.7455</c:v>
                </c:pt>
                <c:pt idx="722">
                  <c:v>24.746300000000002</c:v>
                </c:pt>
                <c:pt idx="723">
                  <c:v>24.7454</c:v>
                </c:pt>
                <c:pt idx="724">
                  <c:v>24.744399999999999</c:v>
                </c:pt>
                <c:pt idx="725">
                  <c:v>24.743300000000001</c:v>
                </c:pt>
                <c:pt idx="726">
                  <c:v>24.7425</c:v>
                </c:pt>
                <c:pt idx="727">
                  <c:v>24.743099999999998</c:v>
                </c:pt>
                <c:pt idx="728">
                  <c:v>24.744900000000001</c:v>
                </c:pt>
                <c:pt idx="729">
                  <c:v>24.746300000000002</c:v>
                </c:pt>
                <c:pt idx="730">
                  <c:v>24.747800000000002</c:v>
                </c:pt>
                <c:pt idx="731">
                  <c:v>24.747900000000001</c:v>
                </c:pt>
                <c:pt idx="732">
                  <c:v>24.747199999999999</c:v>
                </c:pt>
                <c:pt idx="733">
                  <c:v>24.748699999999999</c:v>
                </c:pt>
                <c:pt idx="734">
                  <c:v>24.7486</c:v>
                </c:pt>
                <c:pt idx="735">
                  <c:v>24.748799999999999</c:v>
                </c:pt>
                <c:pt idx="736">
                  <c:v>24.748000000000001</c:v>
                </c:pt>
                <c:pt idx="737">
                  <c:v>24.746500000000001</c:v>
                </c:pt>
                <c:pt idx="738">
                  <c:v>24.747</c:v>
                </c:pt>
                <c:pt idx="739">
                  <c:v>24.747800000000002</c:v>
                </c:pt>
                <c:pt idx="740">
                  <c:v>24.748999999999999</c:v>
                </c:pt>
                <c:pt idx="741">
                  <c:v>24.750800000000002</c:v>
                </c:pt>
                <c:pt idx="742">
                  <c:v>24.751200000000001</c:v>
                </c:pt>
                <c:pt idx="743">
                  <c:v>24.751200000000001</c:v>
                </c:pt>
                <c:pt idx="744">
                  <c:v>24.749500000000001</c:v>
                </c:pt>
                <c:pt idx="745">
                  <c:v>24.7501</c:v>
                </c:pt>
                <c:pt idx="746">
                  <c:v>24.751000000000001</c:v>
                </c:pt>
                <c:pt idx="747">
                  <c:v>24.751000000000001</c:v>
                </c:pt>
                <c:pt idx="748">
                  <c:v>24.751999999999999</c:v>
                </c:pt>
                <c:pt idx="749">
                  <c:v>24.753</c:v>
                </c:pt>
                <c:pt idx="750">
                  <c:v>24.751300000000001</c:v>
                </c:pt>
                <c:pt idx="751">
                  <c:v>24.7517</c:v>
                </c:pt>
                <c:pt idx="752">
                  <c:v>24.751100000000001</c:v>
                </c:pt>
                <c:pt idx="753">
                  <c:v>24.750699999999998</c:v>
                </c:pt>
                <c:pt idx="754">
                  <c:v>24.751300000000001</c:v>
                </c:pt>
                <c:pt idx="755">
                  <c:v>24.7515</c:v>
                </c:pt>
                <c:pt idx="756">
                  <c:v>24.751300000000001</c:v>
                </c:pt>
                <c:pt idx="757">
                  <c:v>24.751999999999999</c:v>
                </c:pt>
                <c:pt idx="758">
                  <c:v>24.752500000000001</c:v>
                </c:pt>
                <c:pt idx="759">
                  <c:v>24.752199999999998</c:v>
                </c:pt>
                <c:pt idx="760">
                  <c:v>24.753</c:v>
                </c:pt>
                <c:pt idx="761">
                  <c:v>24.753</c:v>
                </c:pt>
                <c:pt idx="762">
                  <c:v>24.753699999999998</c:v>
                </c:pt>
                <c:pt idx="763">
                  <c:v>24.753699999999998</c:v>
                </c:pt>
                <c:pt idx="764">
                  <c:v>24.754300000000001</c:v>
                </c:pt>
                <c:pt idx="765">
                  <c:v>24.755500000000001</c:v>
                </c:pt>
                <c:pt idx="766">
                  <c:v>24.755299999999998</c:v>
                </c:pt>
                <c:pt idx="767">
                  <c:v>24.753900000000002</c:v>
                </c:pt>
                <c:pt idx="768">
                  <c:v>24.753</c:v>
                </c:pt>
                <c:pt idx="769">
                  <c:v>24.7544</c:v>
                </c:pt>
                <c:pt idx="770">
                  <c:v>24.7545</c:v>
                </c:pt>
                <c:pt idx="771">
                  <c:v>24.755800000000001</c:v>
                </c:pt>
                <c:pt idx="772">
                  <c:v>24.755400000000002</c:v>
                </c:pt>
                <c:pt idx="773">
                  <c:v>24.752700000000001</c:v>
                </c:pt>
                <c:pt idx="774">
                  <c:v>24.752800000000001</c:v>
                </c:pt>
                <c:pt idx="775">
                  <c:v>24.753499999999999</c:v>
                </c:pt>
                <c:pt idx="776">
                  <c:v>24.755500000000001</c:v>
                </c:pt>
                <c:pt idx="777">
                  <c:v>24.758900000000001</c:v>
                </c:pt>
                <c:pt idx="778">
                  <c:v>24.7607</c:v>
                </c:pt>
                <c:pt idx="779">
                  <c:v>24.7607</c:v>
                </c:pt>
                <c:pt idx="780">
                  <c:v>24.7606</c:v>
                </c:pt>
                <c:pt idx="781">
                  <c:v>24.759399999999999</c:v>
                </c:pt>
                <c:pt idx="782">
                  <c:v>24.758199999999999</c:v>
                </c:pt>
                <c:pt idx="783">
                  <c:v>24.759</c:v>
                </c:pt>
                <c:pt idx="784">
                  <c:v>24.759499999999999</c:v>
                </c:pt>
                <c:pt idx="785">
                  <c:v>24.759</c:v>
                </c:pt>
                <c:pt idx="786">
                  <c:v>24.7593</c:v>
                </c:pt>
                <c:pt idx="787">
                  <c:v>24.759</c:v>
                </c:pt>
                <c:pt idx="788">
                  <c:v>24.7593</c:v>
                </c:pt>
                <c:pt idx="789">
                  <c:v>24.759699999999999</c:v>
                </c:pt>
                <c:pt idx="790">
                  <c:v>24.76</c:v>
                </c:pt>
                <c:pt idx="791">
                  <c:v>24.760899999999999</c:v>
                </c:pt>
                <c:pt idx="792">
                  <c:v>24.760999999999999</c:v>
                </c:pt>
                <c:pt idx="793">
                  <c:v>24.760999999999999</c:v>
                </c:pt>
                <c:pt idx="794">
                  <c:v>24.760899999999999</c:v>
                </c:pt>
                <c:pt idx="795">
                  <c:v>24.76</c:v>
                </c:pt>
                <c:pt idx="796">
                  <c:v>24.759</c:v>
                </c:pt>
                <c:pt idx="797">
                  <c:v>24.759499999999999</c:v>
                </c:pt>
                <c:pt idx="798">
                  <c:v>24.761500000000002</c:v>
                </c:pt>
                <c:pt idx="799">
                  <c:v>24.763300000000001</c:v>
                </c:pt>
                <c:pt idx="800">
                  <c:v>24.7621</c:v>
                </c:pt>
                <c:pt idx="801">
                  <c:v>24.761299999999999</c:v>
                </c:pt>
                <c:pt idx="802">
                  <c:v>24.7605</c:v>
                </c:pt>
                <c:pt idx="803">
                  <c:v>24.759499999999999</c:v>
                </c:pt>
                <c:pt idx="804">
                  <c:v>24.758900000000001</c:v>
                </c:pt>
                <c:pt idx="805">
                  <c:v>24.759499999999999</c:v>
                </c:pt>
                <c:pt idx="806">
                  <c:v>24.7605</c:v>
                </c:pt>
                <c:pt idx="807">
                  <c:v>24.763200000000001</c:v>
                </c:pt>
                <c:pt idx="808">
                  <c:v>24.7653</c:v>
                </c:pt>
                <c:pt idx="809">
                  <c:v>24.7666</c:v>
                </c:pt>
                <c:pt idx="810">
                  <c:v>24.767499999999998</c:v>
                </c:pt>
                <c:pt idx="811">
                  <c:v>24.7668</c:v>
                </c:pt>
                <c:pt idx="812">
                  <c:v>24.7667</c:v>
                </c:pt>
                <c:pt idx="813">
                  <c:v>24.767499999999998</c:v>
                </c:pt>
                <c:pt idx="814">
                  <c:v>24.767299999999999</c:v>
                </c:pt>
                <c:pt idx="815">
                  <c:v>24.767499999999998</c:v>
                </c:pt>
                <c:pt idx="816">
                  <c:v>24.7682</c:v>
                </c:pt>
                <c:pt idx="817">
                  <c:v>24.767199999999999</c:v>
                </c:pt>
                <c:pt idx="818">
                  <c:v>24.7684</c:v>
                </c:pt>
                <c:pt idx="819">
                  <c:v>24.7699</c:v>
                </c:pt>
                <c:pt idx="820">
                  <c:v>24.770299999999999</c:v>
                </c:pt>
                <c:pt idx="821">
                  <c:v>24.770499999999998</c:v>
                </c:pt>
                <c:pt idx="822">
                  <c:v>24.77</c:v>
                </c:pt>
                <c:pt idx="823">
                  <c:v>24.770099999999999</c:v>
                </c:pt>
                <c:pt idx="824">
                  <c:v>24.772500000000001</c:v>
                </c:pt>
                <c:pt idx="825">
                  <c:v>24.773399999999999</c:v>
                </c:pt>
                <c:pt idx="826">
                  <c:v>24.773599999999998</c:v>
                </c:pt>
                <c:pt idx="827">
                  <c:v>24.771699999999999</c:v>
                </c:pt>
                <c:pt idx="828">
                  <c:v>24.770499999999998</c:v>
                </c:pt>
                <c:pt idx="829">
                  <c:v>24.770299999999999</c:v>
                </c:pt>
                <c:pt idx="830">
                  <c:v>24.770600000000002</c:v>
                </c:pt>
                <c:pt idx="831">
                  <c:v>24.771000000000001</c:v>
                </c:pt>
                <c:pt idx="832">
                  <c:v>24.769500000000001</c:v>
                </c:pt>
                <c:pt idx="833">
                  <c:v>24.7712</c:v>
                </c:pt>
                <c:pt idx="834">
                  <c:v>24.771699999999999</c:v>
                </c:pt>
                <c:pt idx="835">
                  <c:v>24.771999999999998</c:v>
                </c:pt>
                <c:pt idx="836">
                  <c:v>24.771999999999998</c:v>
                </c:pt>
                <c:pt idx="837">
                  <c:v>24.772099999999998</c:v>
                </c:pt>
                <c:pt idx="838">
                  <c:v>24.773</c:v>
                </c:pt>
                <c:pt idx="839">
                  <c:v>24.774100000000001</c:v>
                </c:pt>
                <c:pt idx="840">
                  <c:v>24.774999999999999</c:v>
                </c:pt>
                <c:pt idx="841">
                  <c:v>24.7745</c:v>
                </c:pt>
                <c:pt idx="842">
                  <c:v>24.774000000000001</c:v>
                </c:pt>
                <c:pt idx="843">
                  <c:v>24.773499999999999</c:v>
                </c:pt>
                <c:pt idx="844">
                  <c:v>24.7746</c:v>
                </c:pt>
                <c:pt idx="845">
                  <c:v>24.776499999999999</c:v>
                </c:pt>
                <c:pt idx="846">
                  <c:v>24.777000000000001</c:v>
                </c:pt>
                <c:pt idx="847">
                  <c:v>24.777200000000001</c:v>
                </c:pt>
                <c:pt idx="848">
                  <c:v>24.776299999999999</c:v>
                </c:pt>
                <c:pt idx="849">
                  <c:v>24.776</c:v>
                </c:pt>
                <c:pt idx="850">
                  <c:v>24.776299999999999</c:v>
                </c:pt>
                <c:pt idx="851">
                  <c:v>24.7758</c:v>
                </c:pt>
                <c:pt idx="852">
                  <c:v>24.777000000000001</c:v>
                </c:pt>
                <c:pt idx="853">
                  <c:v>24.776700000000002</c:v>
                </c:pt>
                <c:pt idx="854">
                  <c:v>24.777000000000001</c:v>
                </c:pt>
                <c:pt idx="855">
                  <c:v>24.7773</c:v>
                </c:pt>
                <c:pt idx="856">
                  <c:v>24.777000000000001</c:v>
                </c:pt>
                <c:pt idx="857">
                  <c:v>24.777799999999999</c:v>
                </c:pt>
                <c:pt idx="858">
                  <c:v>24.779</c:v>
                </c:pt>
                <c:pt idx="859">
                  <c:v>24.7789</c:v>
                </c:pt>
                <c:pt idx="860">
                  <c:v>24.780100000000001</c:v>
                </c:pt>
                <c:pt idx="861">
                  <c:v>24.780899999999999</c:v>
                </c:pt>
                <c:pt idx="862">
                  <c:v>24.7805</c:v>
                </c:pt>
                <c:pt idx="863">
                  <c:v>24.782</c:v>
                </c:pt>
                <c:pt idx="864">
                  <c:v>24.782299999999999</c:v>
                </c:pt>
                <c:pt idx="865">
                  <c:v>24.783200000000001</c:v>
                </c:pt>
                <c:pt idx="866">
                  <c:v>24.785299999999999</c:v>
                </c:pt>
                <c:pt idx="867">
                  <c:v>24.785799999999998</c:v>
                </c:pt>
                <c:pt idx="868">
                  <c:v>24.786999999999999</c:v>
                </c:pt>
                <c:pt idx="869">
                  <c:v>24.787800000000001</c:v>
                </c:pt>
                <c:pt idx="870">
                  <c:v>24.787500000000001</c:v>
                </c:pt>
                <c:pt idx="871">
                  <c:v>24.787500000000001</c:v>
                </c:pt>
                <c:pt idx="872">
                  <c:v>24.785399999999999</c:v>
                </c:pt>
                <c:pt idx="873">
                  <c:v>24.7835</c:v>
                </c:pt>
                <c:pt idx="874">
                  <c:v>24.782699999999998</c:v>
                </c:pt>
                <c:pt idx="875">
                  <c:v>24.782699999999998</c:v>
                </c:pt>
                <c:pt idx="876">
                  <c:v>24.782</c:v>
                </c:pt>
                <c:pt idx="877">
                  <c:v>24.782699999999998</c:v>
                </c:pt>
                <c:pt idx="878">
                  <c:v>24.783899999999999</c:v>
                </c:pt>
                <c:pt idx="879">
                  <c:v>24.783999999999999</c:v>
                </c:pt>
                <c:pt idx="880">
                  <c:v>24.785299999999999</c:v>
                </c:pt>
                <c:pt idx="881">
                  <c:v>24.787600000000001</c:v>
                </c:pt>
                <c:pt idx="882">
                  <c:v>24.787700000000001</c:v>
                </c:pt>
                <c:pt idx="883">
                  <c:v>24.788799999999998</c:v>
                </c:pt>
                <c:pt idx="884">
                  <c:v>24.788699999999999</c:v>
                </c:pt>
                <c:pt idx="885">
                  <c:v>24.7881</c:v>
                </c:pt>
                <c:pt idx="886">
                  <c:v>24.788799999999998</c:v>
                </c:pt>
                <c:pt idx="887">
                  <c:v>24.789300000000001</c:v>
                </c:pt>
                <c:pt idx="888">
                  <c:v>24.7883</c:v>
                </c:pt>
                <c:pt idx="889">
                  <c:v>24.788499999999999</c:v>
                </c:pt>
                <c:pt idx="890">
                  <c:v>24.787500000000001</c:v>
                </c:pt>
                <c:pt idx="891">
                  <c:v>24.788499999999999</c:v>
                </c:pt>
                <c:pt idx="892">
                  <c:v>24.789100000000001</c:v>
                </c:pt>
                <c:pt idx="893">
                  <c:v>24.790299999999998</c:v>
                </c:pt>
                <c:pt idx="894">
                  <c:v>24.791799999999999</c:v>
                </c:pt>
                <c:pt idx="895">
                  <c:v>24.7928</c:v>
                </c:pt>
                <c:pt idx="896">
                  <c:v>24.793099999999999</c:v>
                </c:pt>
                <c:pt idx="897">
                  <c:v>24.792000000000002</c:v>
                </c:pt>
                <c:pt idx="898">
                  <c:v>24.792200000000001</c:v>
                </c:pt>
                <c:pt idx="899">
                  <c:v>24.7927</c:v>
                </c:pt>
                <c:pt idx="900">
                  <c:v>24.793800000000001</c:v>
                </c:pt>
                <c:pt idx="901">
                  <c:v>24.794</c:v>
                </c:pt>
                <c:pt idx="902">
                  <c:v>24.794499999999999</c:v>
                </c:pt>
                <c:pt idx="903">
                  <c:v>24.794899999999998</c:v>
                </c:pt>
                <c:pt idx="904">
                  <c:v>24.795300000000001</c:v>
                </c:pt>
                <c:pt idx="905">
                  <c:v>24.796399999999998</c:v>
                </c:pt>
                <c:pt idx="906">
                  <c:v>24.796099999999999</c:v>
                </c:pt>
                <c:pt idx="907">
                  <c:v>24.796800000000001</c:v>
                </c:pt>
                <c:pt idx="908">
                  <c:v>24.796800000000001</c:v>
                </c:pt>
                <c:pt idx="909">
                  <c:v>24.796399999999998</c:v>
                </c:pt>
                <c:pt idx="910">
                  <c:v>24.7973</c:v>
                </c:pt>
                <c:pt idx="911">
                  <c:v>24.798100000000002</c:v>
                </c:pt>
                <c:pt idx="912">
                  <c:v>24.799900000000001</c:v>
                </c:pt>
                <c:pt idx="913">
                  <c:v>24.800599999999999</c:v>
                </c:pt>
                <c:pt idx="914">
                  <c:v>24.8</c:v>
                </c:pt>
                <c:pt idx="915">
                  <c:v>24.799499999999998</c:v>
                </c:pt>
                <c:pt idx="916">
                  <c:v>24.7987</c:v>
                </c:pt>
                <c:pt idx="917">
                  <c:v>24.798200000000001</c:v>
                </c:pt>
                <c:pt idx="918">
                  <c:v>24.799800000000001</c:v>
                </c:pt>
                <c:pt idx="919">
                  <c:v>24.800899999999999</c:v>
                </c:pt>
                <c:pt idx="920">
                  <c:v>24.802</c:v>
                </c:pt>
                <c:pt idx="921">
                  <c:v>24.802</c:v>
                </c:pt>
                <c:pt idx="922">
                  <c:v>24.800699999999999</c:v>
                </c:pt>
                <c:pt idx="923">
                  <c:v>24.8003</c:v>
                </c:pt>
                <c:pt idx="924">
                  <c:v>24.8</c:v>
                </c:pt>
                <c:pt idx="925">
                  <c:v>24.8005</c:v>
                </c:pt>
                <c:pt idx="926">
                  <c:v>24.802700000000002</c:v>
                </c:pt>
                <c:pt idx="927">
                  <c:v>24.802600000000002</c:v>
                </c:pt>
                <c:pt idx="928">
                  <c:v>24.803100000000001</c:v>
                </c:pt>
                <c:pt idx="929">
                  <c:v>24.804300000000001</c:v>
                </c:pt>
                <c:pt idx="930">
                  <c:v>24.804500000000001</c:v>
                </c:pt>
                <c:pt idx="931">
                  <c:v>24.8035</c:v>
                </c:pt>
                <c:pt idx="932">
                  <c:v>24.803999999999998</c:v>
                </c:pt>
                <c:pt idx="933">
                  <c:v>24.804200000000002</c:v>
                </c:pt>
                <c:pt idx="934">
                  <c:v>24.803799999999999</c:v>
                </c:pt>
                <c:pt idx="935">
                  <c:v>24.804300000000001</c:v>
                </c:pt>
                <c:pt idx="936">
                  <c:v>24.805</c:v>
                </c:pt>
                <c:pt idx="937">
                  <c:v>24.805299999999999</c:v>
                </c:pt>
                <c:pt idx="938">
                  <c:v>24.8066</c:v>
                </c:pt>
                <c:pt idx="939">
                  <c:v>24.8093</c:v>
                </c:pt>
                <c:pt idx="940">
                  <c:v>24.808499999999999</c:v>
                </c:pt>
                <c:pt idx="941">
                  <c:v>24.8093</c:v>
                </c:pt>
                <c:pt idx="942">
                  <c:v>24.81</c:v>
                </c:pt>
                <c:pt idx="943">
                  <c:v>24.808700000000002</c:v>
                </c:pt>
                <c:pt idx="944">
                  <c:v>24.8094</c:v>
                </c:pt>
                <c:pt idx="945">
                  <c:v>24.809100000000001</c:v>
                </c:pt>
                <c:pt idx="946">
                  <c:v>24.809100000000001</c:v>
                </c:pt>
                <c:pt idx="947">
                  <c:v>24.810400000000001</c:v>
                </c:pt>
                <c:pt idx="948">
                  <c:v>24.809799999999999</c:v>
                </c:pt>
                <c:pt idx="949">
                  <c:v>24.8108</c:v>
                </c:pt>
                <c:pt idx="950">
                  <c:v>24.811</c:v>
                </c:pt>
                <c:pt idx="951">
                  <c:v>24.810600000000001</c:v>
                </c:pt>
                <c:pt idx="952">
                  <c:v>24.810600000000001</c:v>
                </c:pt>
                <c:pt idx="953">
                  <c:v>24.810500000000001</c:v>
                </c:pt>
                <c:pt idx="954">
                  <c:v>24.81</c:v>
                </c:pt>
                <c:pt idx="955">
                  <c:v>24.810400000000001</c:v>
                </c:pt>
                <c:pt idx="956">
                  <c:v>24.811</c:v>
                </c:pt>
                <c:pt idx="957">
                  <c:v>24.811</c:v>
                </c:pt>
                <c:pt idx="958">
                  <c:v>24.81</c:v>
                </c:pt>
                <c:pt idx="959">
                  <c:v>24.810300000000002</c:v>
                </c:pt>
                <c:pt idx="960">
                  <c:v>24.809699999999999</c:v>
                </c:pt>
                <c:pt idx="961">
                  <c:v>24.811399999999999</c:v>
                </c:pt>
                <c:pt idx="962">
                  <c:v>24.8139</c:v>
                </c:pt>
                <c:pt idx="963">
                  <c:v>24.814599999999999</c:v>
                </c:pt>
                <c:pt idx="964">
                  <c:v>24.815000000000001</c:v>
                </c:pt>
                <c:pt idx="965">
                  <c:v>24.815999999999999</c:v>
                </c:pt>
                <c:pt idx="966">
                  <c:v>24.8157</c:v>
                </c:pt>
                <c:pt idx="967">
                  <c:v>24.815999999999999</c:v>
                </c:pt>
                <c:pt idx="968">
                  <c:v>24.815999999999999</c:v>
                </c:pt>
                <c:pt idx="969">
                  <c:v>24.816099999999999</c:v>
                </c:pt>
                <c:pt idx="970">
                  <c:v>24.817599999999999</c:v>
                </c:pt>
                <c:pt idx="971">
                  <c:v>24.818000000000001</c:v>
                </c:pt>
                <c:pt idx="972">
                  <c:v>24.817299999999999</c:v>
                </c:pt>
                <c:pt idx="973">
                  <c:v>24.816099999999999</c:v>
                </c:pt>
                <c:pt idx="974">
                  <c:v>24.8155</c:v>
                </c:pt>
                <c:pt idx="975">
                  <c:v>24.816199999999998</c:v>
                </c:pt>
                <c:pt idx="976">
                  <c:v>24.816800000000001</c:v>
                </c:pt>
                <c:pt idx="977">
                  <c:v>24.818899999999999</c:v>
                </c:pt>
                <c:pt idx="978">
                  <c:v>24.821000000000002</c:v>
                </c:pt>
                <c:pt idx="979">
                  <c:v>24.820499999999999</c:v>
                </c:pt>
                <c:pt idx="980">
                  <c:v>24.8215</c:v>
                </c:pt>
                <c:pt idx="981">
                  <c:v>24.8202</c:v>
                </c:pt>
                <c:pt idx="982">
                  <c:v>24.8202</c:v>
                </c:pt>
                <c:pt idx="983">
                  <c:v>24.824000000000002</c:v>
                </c:pt>
                <c:pt idx="984">
                  <c:v>24.825500000000002</c:v>
                </c:pt>
                <c:pt idx="985">
                  <c:v>24.826000000000001</c:v>
                </c:pt>
                <c:pt idx="986">
                  <c:v>24.827000000000002</c:v>
                </c:pt>
                <c:pt idx="987">
                  <c:v>24.8249</c:v>
                </c:pt>
                <c:pt idx="988">
                  <c:v>24.824300000000001</c:v>
                </c:pt>
                <c:pt idx="989">
                  <c:v>24.8245</c:v>
                </c:pt>
                <c:pt idx="990">
                  <c:v>24.8247</c:v>
                </c:pt>
                <c:pt idx="991">
                  <c:v>24.825600000000001</c:v>
                </c:pt>
                <c:pt idx="992">
                  <c:v>24.8263</c:v>
                </c:pt>
                <c:pt idx="993">
                  <c:v>24.8264</c:v>
                </c:pt>
                <c:pt idx="994">
                  <c:v>24.827100000000002</c:v>
                </c:pt>
                <c:pt idx="995">
                  <c:v>24.827999999999999</c:v>
                </c:pt>
                <c:pt idx="996">
                  <c:v>24.8277</c:v>
                </c:pt>
                <c:pt idx="997">
                  <c:v>24.828299999999999</c:v>
                </c:pt>
                <c:pt idx="998">
                  <c:v>24.8279</c:v>
                </c:pt>
                <c:pt idx="999">
                  <c:v>24.825800000000001</c:v>
                </c:pt>
                <c:pt idx="1000">
                  <c:v>24.826000000000001</c:v>
                </c:pt>
                <c:pt idx="1001">
                  <c:v>24.826000000000001</c:v>
                </c:pt>
                <c:pt idx="1002">
                  <c:v>24.826799999999999</c:v>
                </c:pt>
                <c:pt idx="1003">
                  <c:v>24.828399999999998</c:v>
                </c:pt>
                <c:pt idx="1004">
                  <c:v>24.829899999999999</c:v>
                </c:pt>
                <c:pt idx="1005">
                  <c:v>24.831099999999999</c:v>
                </c:pt>
                <c:pt idx="1006">
                  <c:v>24.831</c:v>
                </c:pt>
                <c:pt idx="1007">
                  <c:v>24.830100000000002</c:v>
                </c:pt>
                <c:pt idx="1008">
                  <c:v>24.8309</c:v>
                </c:pt>
                <c:pt idx="1009">
                  <c:v>24.831299999999999</c:v>
                </c:pt>
                <c:pt idx="1010">
                  <c:v>24.831299999999999</c:v>
                </c:pt>
                <c:pt idx="1011">
                  <c:v>24.832799999999999</c:v>
                </c:pt>
                <c:pt idx="1012">
                  <c:v>24.832999999999998</c:v>
                </c:pt>
                <c:pt idx="1013">
                  <c:v>24.834</c:v>
                </c:pt>
                <c:pt idx="1014">
                  <c:v>24.835999999999999</c:v>
                </c:pt>
                <c:pt idx="1015">
                  <c:v>24.836500000000001</c:v>
                </c:pt>
                <c:pt idx="1016">
                  <c:v>24.835999999999999</c:v>
                </c:pt>
                <c:pt idx="1017">
                  <c:v>24.834399999999999</c:v>
                </c:pt>
                <c:pt idx="1018">
                  <c:v>24.832799999999999</c:v>
                </c:pt>
                <c:pt idx="1019">
                  <c:v>24.834</c:v>
                </c:pt>
                <c:pt idx="1020">
                  <c:v>24.8352</c:v>
                </c:pt>
                <c:pt idx="1021">
                  <c:v>24.836400000000001</c:v>
                </c:pt>
                <c:pt idx="1022">
                  <c:v>24.8369</c:v>
                </c:pt>
                <c:pt idx="1023">
                  <c:v>24.8371</c:v>
                </c:pt>
                <c:pt idx="1024">
                  <c:v>24.8385</c:v>
                </c:pt>
                <c:pt idx="1025">
                  <c:v>24.839500000000001</c:v>
                </c:pt>
                <c:pt idx="1026">
                  <c:v>24.8416</c:v>
                </c:pt>
                <c:pt idx="1027">
                  <c:v>24.8415</c:v>
                </c:pt>
                <c:pt idx="1028">
                  <c:v>24.841000000000001</c:v>
                </c:pt>
                <c:pt idx="1029">
                  <c:v>24.8413</c:v>
                </c:pt>
                <c:pt idx="1030">
                  <c:v>24.840699999999998</c:v>
                </c:pt>
                <c:pt idx="1031">
                  <c:v>24.84</c:v>
                </c:pt>
                <c:pt idx="1032">
                  <c:v>24.839600000000001</c:v>
                </c:pt>
                <c:pt idx="1033">
                  <c:v>24.8398</c:v>
                </c:pt>
                <c:pt idx="1034">
                  <c:v>24.840199999999999</c:v>
                </c:pt>
                <c:pt idx="1035">
                  <c:v>24.8416</c:v>
                </c:pt>
                <c:pt idx="1036">
                  <c:v>24.843</c:v>
                </c:pt>
                <c:pt idx="1037">
                  <c:v>24.843</c:v>
                </c:pt>
                <c:pt idx="1038">
                  <c:v>24.843699999999998</c:v>
                </c:pt>
                <c:pt idx="1039">
                  <c:v>24.843599999999999</c:v>
                </c:pt>
                <c:pt idx="1040">
                  <c:v>24.8444</c:v>
                </c:pt>
                <c:pt idx="1041">
                  <c:v>24.842199999999998</c:v>
                </c:pt>
                <c:pt idx="1042">
                  <c:v>24.841699999999999</c:v>
                </c:pt>
                <c:pt idx="1043">
                  <c:v>24.841999999999999</c:v>
                </c:pt>
                <c:pt idx="1044">
                  <c:v>24.8431</c:v>
                </c:pt>
                <c:pt idx="1045">
                  <c:v>24.844899999999999</c:v>
                </c:pt>
                <c:pt idx="1046">
                  <c:v>24.846699999999998</c:v>
                </c:pt>
                <c:pt idx="1047">
                  <c:v>24.8476</c:v>
                </c:pt>
                <c:pt idx="1048">
                  <c:v>24.847799999999999</c:v>
                </c:pt>
                <c:pt idx="1049">
                  <c:v>24.8489</c:v>
                </c:pt>
                <c:pt idx="1050">
                  <c:v>24.848700000000001</c:v>
                </c:pt>
                <c:pt idx="1051">
                  <c:v>24.849799999999998</c:v>
                </c:pt>
                <c:pt idx="1052">
                  <c:v>24.8507</c:v>
                </c:pt>
                <c:pt idx="1053">
                  <c:v>24.85</c:v>
                </c:pt>
                <c:pt idx="1054">
                  <c:v>24.8504</c:v>
                </c:pt>
                <c:pt idx="1055">
                  <c:v>24.8508</c:v>
                </c:pt>
                <c:pt idx="1056">
                  <c:v>24.849</c:v>
                </c:pt>
                <c:pt idx="1057">
                  <c:v>24.8505</c:v>
                </c:pt>
                <c:pt idx="1058">
                  <c:v>24.8507</c:v>
                </c:pt>
                <c:pt idx="1059">
                  <c:v>24.851700000000001</c:v>
                </c:pt>
                <c:pt idx="1060">
                  <c:v>24.853300000000001</c:v>
                </c:pt>
                <c:pt idx="1061">
                  <c:v>24.852900000000002</c:v>
                </c:pt>
                <c:pt idx="1062">
                  <c:v>24.8522</c:v>
                </c:pt>
                <c:pt idx="1063">
                  <c:v>24.8522</c:v>
                </c:pt>
                <c:pt idx="1064">
                  <c:v>24.8521</c:v>
                </c:pt>
                <c:pt idx="1065">
                  <c:v>24.8536</c:v>
                </c:pt>
                <c:pt idx="1066">
                  <c:v>24.853999999999999</c:v>
                </c:pt>
                <c:pt idx="1067">
                  <c:v>24.853300000000001</c:v>
                </c:pt>
                <c:pt idx="1068">
                  <c:v>24.854099999999999</c:v>
                </c:pt>
                <c:pt idx="1069">
                  <c:v>24.854500000000002</c:v>
                </c:pt>
                <c:pt idx="1070">
                  <c:v>24.856400000000001</c:v>
                </c:pt>
                <c:pt idx="1071">
                  <c:v>24.8565</c:v>
                </c:pt>
                <c:pt idx="1072">
                  <c:v>24.855899999999998</c:v>
                </c:pt>
                <c:pt idx="1073">
                  <c:v>24.856000000000002</c:v>
                </c:pt>
                <c:pt idx="1074">
                  <c:v>24.857600000000001</c:v>
                </c:pt>
                <c:pt idx="1075">
                  <c:v>24.858000000000001</c:v>
                </c:pt>
                <c:pt idx="1076">
                  <c:v>24.858499999999999</c:v>
                </c:pt>
                <c:pt idx="1077">
                  <c:v>24.859300000000001</c:v>
                </c:pt>
                <c:pt idx="1078">
                  <c:v>24.859100000000002</c:v>
                </c:pt>
                <c:pt idx="1079">
                  <c:v>24.859500000000001</c:v>
                </c:pt>
                <c:pt idx="1080">
                  <c:v>24.8596</c:v>
                </c:pt>
                <c:pt idx="1081">
                  <c:v>24.857900000000001</c:v>
                </c:pt>
                <c:pt idx="1082">
                  <c:v>24.856999999999999</c:v>
                </c:pt>
                <c:pt idx="1083">
                  <c:v>24.857199999999999</c:v>
                </c:pt>
                <c:pt idx="1084">
                  <c:v>24.857900000000001</c:v>
                </c:pt>
                <c:pt idx="1085">
                  <c:v>24.859300000000001</c:v>
                </c:pt>
                <c:pt idx="1086">
                  <c:v>24.86</c:v>
                </c:pt>
                <c:pt idx="1087">
                  <c:v>24.859000000000002</c:v>
                </c:pt>
                <c:pt idx="1088">
                  <c:v>24.859100000000002</c:v>
                </c:pt>
                <c:pt idx="1089">
                  <c:v>24.860600000000002</c:v>
                </c:pt>
                <c:pt idx="1090">
                  <c:v>24.861000000000001</c:v>
                </c:pt>
                <c:pt idx="1091">
                  <c:v>24.863399999999999</c:v>
                </c:pt>
                <c:pt idx="1092">
                  <c:v>24.865500000000001</c:v>
                </c:pt>
                <c:pt idx="1093">
                  <c:v>24.8657</c:v>
                </c:pt>
                <c:pt idx="1094">
                  <c:v>24.866299999999999</c:v>
                </c:pt>
                <c:pt idx="1095">
                  <c:v>24.865600000000001</c:v>
                </c:pt>
                <c:pt idx="1096">
                  <c:v>24.8644</c:v>
                </c:pt>
                <c:pt idx="1097">
                  <c:v>24.8642</c:v>
                </c:pt>
                <c:pt idx="1098">
                  <c:v>24.864799999999999</c:v>
                </c:pt>
                <c:pt idx="1099">
                  <c:v>24.864599999999999</c:v>
                </c:pt>
                <c:pt idx="1100">
                  <c:v>24.864999999999998</c:v>
                </c:pt>
                <c:pt idx="1101">
                  <c:v>24.866499999999998</c:v>
                </c:pt>
                <c:pt idx="1102">
                  <c:v>24.866499999999998</c:v>
                </c:pt>
                <c:pt idx="1103">
                  <c:v>24.868099999999998</c:v>
                </c:pt>
                <c:pt idx="1104">
                  <c:v>24.8688</c:v>
                </c:pt>
                <c:pt idx="1105">
                  <c:v>24.8687</c:v>
                </c:pt>
                <c:pt idx="1106">
                  <c:v>24.8687</c:v>
                </c:pt>
                <c:pt idx="1107">
                  <c:v>24.868200000000002</c:v>
                </c:pt>
                <c:pt idx="1108">
                  <c:v>24.8689</c:v>
                </c:pt>
                <c:pt idx="1109">
                  <c:v>24.8705</c:v>
                </c:pt>
                <c:pt idx="1110">
                  <c:v>24.872</c:v>
                </c:pt>
                <c:pt idx="1111">
                  <c:v>24.872499999999999</c:v>
                </c:pt>
                <c:pt idx="1112">
                  <c:v>24.872299999999999</c:v>
                </c:pt>
                <c:pt idx="1113">
                  <c:v>24.871700000000001</c:v>
                </c:pt>
                <c:pt idx="1114">
                  <c:v>24.872299999999999</c:v>
                </c:pt>
                <c:pt idx="1115">
                  <c:v>24.872900000000001</c:v>
                </c:pt>
                <c:pt idx="1116">
                  <c:v>24.874099999999999</c:v>
                </c:pt>
                <c:pt idx="1117">
                  <c:v>24.875</c:v>
                </c:pt>
                <c:pt idx="1118">
                  <c:v>24.876799999999999</c:v>
                </c:pt>
                <c:pt idx="1119">
                  <c:v>24.876799999999999</c:v>
                </c:pt>
                <c:pt idx="1120">
                  <c:v>24.8766</c:v>
                </c:pt>
                <c:pt idx="1121">
                  <c:v>24.876999999999999</c:v>
                </c:pt>
                <c:pt idx="1122">
                  <c:v>24.875900000000001</c:v>
                </c:pt>
                <c:pt idx="1123">
                  <c:v>24.877099999999999</c:v>
                </c:pt>
                <c:pt idx="1124">
                  <c:v>24.878</c:v>
                </c:pt>
                <c:pt idx="1125">
                  <c:v>24.879200000000001</c:v>
                </c:pt>
                <c:pt idx="1126">
                  <c:v>24.88</c:v>
                </c:pt>
                <c:pt idx="1127">
                  <c:v>24.880299999999998</c:v>
                </c:pt>
                <c:pt idx="1128">
                  <c:v>24.879200000000001</c:v>
                </c:pt>
                <c:pt idx="1129">
                  <c:v>24.879200000000001</c:v>
                </c:pt>
                <c:pt idx="1130">
                  <c:v>24.879899999999999</c:v>
                </c:pt>
                <c:pt idx="1131">
                  <c:v>24.879000000000001</c:v>
                </c:pt>
                <c:pt idx="1132">
                  <c:v>24.878699999999998</c:v>
                </c:pt>
                <c:pt idx="1133">
                  <c:v>24.878599999999999</c:v>
                </c:pt>
                <c:pt idx="1134">
                  <c:v>24.880400000000002</c:v>
                </c:pt>
                <c:pt idx="1135">
                  <c:v>24.880700000000001</c:v>
                </c:pt>
                <c:pt idx="1136">
                  <c:v>24.881</c:v>
                </c:pt>
                <c:pt idx="1137">
                  <c:v>24.881900000000002</c:v>
                </c:pt>
                <c:pt idx="1138">
                  <c:v>24.8826</c:v>
                </c:pt>
                <c:pt idx="1139">
                  <c:v>24.884</c:v>
                </c:pt>
                <c:pt idx="1140">
                  <c:v>24.884699999999999</c:v>
                </c:pt>
                <c:pt idx="1141">
                  <c:v>24.885200000000001</c:v>
                </c:pt>
                <c:pt idx="1142">
                  <c:v>24.884</c:v>
                </c:pt>
                <c:pt idx="1143">
                  <c:v>24.882999999999999</c:v>
                </c:pt>
                <c:pt idx="1144">
                  <c:v>24.8841</c:v>
                </c:pt>
                <c:pt idx="1145">
                  <c:v>24.881900000000002</c:v>
                </c:pt>
                <c:pt idx="1146">
                  <c:v>24.883299999999998</c:v>
                </c:pt>
                <c:pt idx="1147">
                  <c:v>24.8843</c:v>
                </c:pt>
                <c:pt idx="1148">
                  <c:v>24.883600000000001</c:v>
                </c:pt>
                <c:pt idx="1149">
                  <c:v>24.8841</c:v>
                </c:pt>
                <c:pt idx="1150">
                  <c:v>24.883500000000002</c:v>
                </c:pt>
                <c:pt idx="1151">
                  <c:v>24.882999999999999</c:v>
                </c:pt>
                <c:pt idx="1152">
                  <c:v>24.883600000000001</c:v>
                </c:pt>
                <c:pt idx="1153">
                  <c:v>24.885000000000002</c:v>
                </c:pt>
                <c:pt idx="1154">
                  <c:v>24.8874</c:v>
                </c:pt>
                <c:pt idx="1155">
                  <c:v>24.889600000000002</c:v>
                </c:pt>
                <c:pt idx="1156">
                  <c:v>24.890999999999998</c:v>
                </c:pt>
                <c:pt idx="1157">
                  <c:v>24.890499999999999</c:v>
                </c:pt>
                <c:pt idx="1158">
                  <c:v>24.89</c:v>
                </c:pt>
                <c:pt idx="1159">
                  <c:v>24.888100000000001</c:v>
                </c:pt>
                <c:pt idx="1160">
                  <c:v>24.8888</c:v>
                </c:pt>
                <c:pt idx="1161">
                  <c:v>24.889700000000001</c:v>
                </c:pt>
                <c:pt idx="1162">
                  <c:v>24.8903</c:v>
                </c:pt>
                <c:pt idx="1163">
                  <c:v>24.890499999999999</c:v>
                </c:pt>
                <c:pt idx="1164">
                  <c:v>24.89</c:v>
                </c:pt>
                <c:pt idx="1165">
                  <c:v>24.889700000000001</c:v>
                </c:pt>
                <c:pt idx="1166">
                  <c:v>24.8903</c:v>
                </c:pt>
                <c:pt idx="1167">
                  <c:v>24.892700000000001</c:v>
                </c:pt>
                <c:pt idx="1168">
                  <c:v>24.894300000000001</c:v>
                </c:pt>
                <c:pt idx="1169">
                  <c:v>24.8949</c:v>
                </c:pt>
                <c:pt idx="1170">
                  <c:v>24.896100000000001</c:v>
                </c:pt>
                <c:pt idx="1171">
                  <c:v>24.897099999999998</c:v>
                </c:pt>
                <c:pt idx="1172">
                  <c:v>24.8949</c:v>
                </c:pt>
                <c:pt idx="1173">
                  <c:v>24.895499999999998</c:v>
                </c:pt>
                <c:pt idx="1174">
                  <c:v>24.8965</c:v>
                </c:pt>
                <c:pt idx="1175">
                  <c:v>24.896599999999999</c:v>
                </c:pt>
                <c:pt idx="1176">
                  <c:v>24.898599999999998</c:v>
                </c:pt>
                <c:pt idx="1177">
                  <c:v>24.8993</c:v>
                </c:pt>
                <c:pt idx="1178">
                  <c:v>24.8993</c:v>
                </c:pt>
                <c:pt idx="1179">
                  <c:v>24.898</c:v>
                </c:pt>
                <c:pt idx="1180">
                  <c:v>24.896699999999999</c:v>
                </c:pt>
                <c:pt idx="1181">
                  <c:v>24.897500000000001</c:v>
                </c:pt>
                <c:pt idx="1182">
                  <c:v>24.8979</c:v>
                </c:pt>
                <c:pt idx="1183">
                  <c:v>24.8994</c:v>
                </c:pt>
                <c:pt idx="1184">
                  <c:v>24.900500000000001</c:v>
                </c:pt>
                <c:pt idx="1185">
                  <c:v>24.899699999999999</c:v>
                </c:pt>
                <c:pt idx="1186">
                  <c:v>24.900500000000001</c:v>
                </c:pt>
                <c:pt idx="1187">
                  <c:v>24.9</c:v>
                </c:pt>
                <c:pt idx="1188">
                  <c:v>24.9</c:v>
                </c:pt>
                <c:pt idx="1189">
                  <c:v>24.900300000000001</c:v>
                </c:pt>
                <c:pt idx="1190">
                  <c:v>24.900300000000001</c:v>
                </c:pt>
                <c:pt idx="1191">
                  <c:v>24.9008</c:v>
                </c:pt>
                <c:pt idx="1192">
                  <c:v>24.902200000000001</c:v>
                </c:pt>
                <c:pt idx="1193">
                  <c:v>24.9023</c:v>
                </c:pt>
                <c:pt idx="1194">
                  <c:v>24.903199999999998</c:v>
                </c:pt>
                <c:pt idx="1195">
                  <c:v>24.904800000000002</c:v>
                </c:pt>
                <c:pt idx="1196">
                  <c:v>24.906700000000001</c:v>
                </c:pt>
                <c:pt idx="1197">
                  <c:v>24.907</c:v>
                </c:pt>
                <c:pt idx="1198">
                  <c:v>24.907</c:v>
                </c:pt>
                <c:pt idx="1199">
                  <c:v>24.906500000000001</c:v>
                </c:pt>
                <c:pt idx="1200">
                  <c:v>24.905100000000001</c:v>
                </c:pt>
                <c:pt idx="1201">
                  <c:v>24.9055</c:v>
                </c:pt>
                <c:pt idx="1202">
                  <c:v>24.904199999999999</c:v>
                </c:pt>
                <c:pt idx="1203">
                  <c:v>24.905000000000001</c:v>
                </c:pt>
                <c:pt idx="1204">
                  <c:v>24.905000000000001</c:v>
                </c:pt>
                <c:pt idx="1205">
                  <c:v>24.9053</c:v>
                </c:pt>
                <c:pt idx="1206">
                  <c:v>24.907</c:v>
                </c:pt>
                <c:pt idx="1207">
                  <c:v>24.907</c:v>
                </c:pt>
                <c:pt idx="1208">
                  <c:v>24.9087</c:v>
                </c:pt>
                <c:pt idx="1209">
                  <c:v>24.909500000000001</c:v>
                </c:pt>
                <c:pt idx="1210">
                  <c:v>24.9085</c:v>
                </c:pt>
                <c:pt idx="1211">
                  <c:v>24.9085</c:v>
                </c:pt>
                <c:pt idx="1212">
                  <c:v>24.909300000000002</c:v>
                </c:pt>
                <c:pt idx="1213">
                  <c:v>24.909300000000002</c:v>
                </c:pt>
                <c:pt idx="1214">
                  <c:v>24.908999999999999</c:v>
                </c:pt>
                <c:pt idx="1215">
                  <c:v>24.909700000000001</c:v>
                </c:pt>
                <c:pt idx="1216">
                  <c:v>24.909800000000001</c:v>
                </c:pt>
                <c:pt idx="1217">
                  <c:v>24.909199999999998</c:v>
                </c:pt>
                <c:pt idx="1218">
                  <c:v>24.910499999999999</c:v>
                </c:pt>
                <c:pt idx="1219">
                  <c:v>24.910799999999998</c:v>
                </c:pt>
                <c:pt idx="1220">
                  <c:v>24.9102</c:v>
                </c:pt>
                <c:pt idx="1221">
                  <c:v>24.911999999999999</c:v>
                </c:pt>
                <c:pt idx="1222">
                  <c:v>24.912700000000001</c:v>
                </c:pt>
                <c:pt idx="1223">
                  <c:v>24.914000000000001</c:v>
                </c:pt>
                <c:pt idx="1224">
                  <c:v>24.915500000000002</c:v>
                </c:pt>
                <c:pt idx="1225">
                  <c:v>24.9145</c:v>
                </c:pt>
                <c:pt idx="1226">
                  <c:v>24.915800000000001</c:v>
                </c:pt>
                <c:pt idx="1227">
                  <c:v>24.915299999999998</c:v>
                </c:pt>
                <c:pt idx="1228">
                  <c:v>24.915099999999999</c:v>
                </c:pt>
                <c:pt idx="1229">
                  <c:v>24.915700000000001</c:v>
                </c:pt>
                <c:pt idx="1230">
                  <c:v>24.915500000000002</c:v>
                </c:pt>
                <c:pt idx="1231">
                  <c:v>24.916599999999999</c:v>
                </c:pt>
                <c:pt idx="1232">
                  <c:v>24.9163</c:v>
                </c:pt>
                <c:pt idx="1233">
                  <c:v>24.916499999999999</c:v>
                </c:pt>
                <c:pt idx="1234">
                  <c:v>24.915800000000001</c:v>
                </c:pt>
                <c:pt idx="1235">
                  <c:v>24.9163</c:v>
                </c:pt>
                <c:pt idx="1236">
                  <c:v>24.917200000000001</c:v>
                </c:pt>
                <c:pt idx="1237">
                  <c:v>24.917300000000001</c:v>
                </c:pt>
                <c:pt idx="1238">
                  <c:v>24.9178</c:v>
                </c:pt>
                <c:pt idx="1239">
                  <c:v>24.9162</c:v>
                </c:pt>
                <c:pt idx="1240">
                  <c:v>24.917300000000001</c:v>
                </c:pt>
                <c:pt idx="1241">
                  <c:v>24.918299999999999</c:v>
                </c:pt>
                <c:pt idx="1242">
                  <c:v>24.919699999999999</c:v>
                </c:pt>
                <c:pt idx="1243">
                  <c:v>24.921800000000001</c:v>
                </c:pt>
                <c:pt idx="1244">
                  <c:v>24.920999999999999</c:v>
                </c:pt>
                <c:pt idx="1245">
                  <c:v>24.9209</c:v>
                </c:pt>
                <c:pt idx="1246">
                  <c:v>24.9208</c:v>
                </c:pt>
                <c:pt idx="1247">
                  <c:v>24.920999999999999</c:v>
                </c:pt>
                <c:pt idx="1248">
                  <c:v>24.921700000000001</c:v>
                </c:pt>
                <c:pt idx="1249">
                  <c:v>24.922799999999999</c:v>
                </c:pt>
                <c:pt idx="1250">
                  <c:v>24.924600000000002</c:v>
                </c:pt>
                <c:pt idx="1251">
                  <c:v>24.925799999999999</c:v>
                </c:pt>
                <c:pt idx="1252">
                  <c:v>24.925999999999998</c:v>
                </c:pt>
                <c:pt idx="1253">
                  <c:v>24.926300000000001</c:v>
                </c:pt>
                <c:pt idx="1254">
                  <c:v>24.927</c:v>
                </c:pt>
                <c:pt idx="1255">
                  <c:v>24.925799999999999</c:v>
                </c:pt>
                <c:pt idx="1256">
                  <c:v>24.926200000000001</c:v>
                </c:pt>
                <c:pt idx="1257">
                  <c:v>24.9252</c:v>
                </c:pt>
                <c:pt idx="1258">
                  <c:v>24.9267</c:v>
                </c:pt>
                <c:pt idx="1259">
                  <c:v>24.9284</c:v>
                </c:pt>
                <c:pt idx="1260">
                  <c:v>24.928699999999999</c:v>
                </c:pt>
                <c:pt idx="1261">
                  <c:v>24.930399999999999</c:v>
                </c:pt>
                <c:pt idx="1262">
                  <c:v>24.930299999999999</c:v>
                </c:pt>
                <c:pt idx="1263">
                  <c:v>24.93</c:v>
                </c:pt>
                <c:pt idx="1264">
                  <c:v>24.93</c:v>
                </c:pt>
                <c:pt idx="1265">
                  <c:v>24.928999999999998</c:v>
                </c:pt>
                <c:pt idx="1266">
                  <c:v>24.929600000000001</c:v>
                </c:pt>
                <c:pt idx="1267">
                  <c:v>24.9284</c:v>
                </c:pt>
                <c:pt idx="1268">
                  <c:v>24.9283</c:v>
                </c:pt>
                <c:pt idx="1269">
                  <c:v>24.930299999999999</c:v>
                </c:pt>
                <c:pt idx="1270">
                  <c:v>24.931100000000001</c:v>
                </c:pt>
                <c:pt idx="1271">
                  <c:v>24.933499999999999</c:v>
                </c:pt>
                <c:pt idx="1272">
                  <c:v>24.9345</c:v>
                </c:pt>
                <c:pt idx="1273">
                  <c:v>24.932600000000001</c:v>
                </c:pt>
                <c:pt idx="1274">
                  <c:v>24.932600000000001</c:v>
                </c:pt>
                <c:pt idx="1275">
                  <c:v>24.932500000000001</c:v>
                </c:pt>
                <c:pt idx="1276">
                  <c:v>24.932200000000002</c:v>
                </c:pt>
                <c:pt idx="1277">
                  <c:v>24.933499999999999</c:v>
                </c:pt>
                <c:pt idx="1278">
                  <c:v>24.934699999999999</c:v>
                </c:pt>
                <c:pt idx="1279">
                  <c:v>24.936299999999999</c:v>
                </c:pt>
                <c:pt idx="1280">
                  <c:v>24.936800000000002</c:v>
                </c:pt>
                <c:pt idx="1281">
                  <c:v>24.9359</c:v>
                </c:pt>
                <c:pt idx="1282">
                  <c:v>24.9358</c:v>
                </c:pt>
                <c:pt idx="1283">
                  <c:v>24.935300000000002</c:v>
                </c:pt>
                <c:pt idx="1284">
                  <c:v>24.934899999999999</c:v>
                </c:pt>
                <c:pt idx="1285">
                  <c:v>24.936299999999999</c:v>
                </c:pt>
                <c:pt idx="1286">
                  <c:v>24.936800000000002</c:v>
                </c:pt>
                <c:pt idx="1287">
                  <c:v>24.9377</c:v>
                </c:pt>
                <c:pt idx="1288">
                  <c:v>24.939499999999999</c:v>
                </c:pt>
                <c:pt idx="1289">
                  <c:v>24.9405</c:v>
                </c:pt>
                <c:pt idx="1290">
                  <c:v>24.940999999999999</c:v>
                </c:pt>
                <c:pt idx="1291">
                  <c:v>24.9419</c:v>
                </c:pt>
                <c:pt idx="1292">
                  <c:v>24.941400000000002</c:v>
                </c:pt>
                <c:pt idx="1293">
                  <c:v>24.940799999999999</c:v>
                </c:pt>
                <c:pt idx="1294">
                  <c:v>24.941299999999998</c:v>
                </c:pt>
                <c:pt idx="1295">
                  <c:v>24.9406</c:v>
                </c:pt>
                <c:pt idx="1296">
                  <c:v>24.9404</c:v>
                </c:pt>
                <c:pt idx="1297">
                  <c:v>24.940799999999999</c:v>
                </c:pt>
                <c:pt idx="1298">
                  <c:v>24.9391</c:v>
                </c:pt>
                <c:pt idx="1299">
                  <c:v>24.939299999999999</c:v>
                </c:pt>
                <c:pt idx="1300">
                  <c:v>24.940300000000001</c:v>
                </c:pt>
                <c:pt idx="1301">
                  <c:v>24.9407</c:v>
                </c:pt>
                <c:pt idx="1302">
                  <c:v>24.9422</c:v>
                </c:pt>
                <c:pt idx="1303">
                  <c:v>24.942799999999998</c:v>
                </c:pt>
                <c:pt idx="1304">
                  <c:v>24.942299999999999</c:v>
                </c:pt>
                <c:pt idx="1305">
                  <c:v>24.941299999999998</c:v>
                </c:pt>
                <c:pt idx="1306">
                  <c:v>24.941600000000001</c:v>
                </c:pt>
                <c:pt idx="1307">
                  <c:v>24.943200000000001</c:v>
                </c:pt>
                <c:pt idx="1308">
                  <c:v>24.943999999999999</c:v>
                </c:pt>
                <c:pt idx="1309">
                  <c:v>24.944400000000002</c:v>
                </c:pt>
                <c:pt idx="1310">
                  <c:v>24.9466</c:v>
                </c:pt>
                <c:pt idx="1311">
                  <c:v>24.948499999999999</c:v>
                </c:pt>
                <c:pt idx="1312">
                  <c:v>24.949000000000002</c:v>
                </c:pt>
                <c:pt idx="1313">
                  <c:v>24.950199999999999</c:v>
                </c:pt>
                <c:pt idx="1314">
                  <c:v>24.95</c:v>
                </c:pt>
                <c:pt idx="1315">
                  <c:v>24.9483</c:v>
                </c:pt>
                <c:pt idx="1316">
                  <c:v>24.948399999999999</c:v>
                </c:pt>
                <c:pt idx="1317">
                  <c:v>24.9498</c:v>
                </c:pt>
                <c:pt idx="1318">
                  <c:v>24.950700000000001</c:v>
                </c:pt>
                <c:pt idx="1319">
                  <c:v>24.951599999999999</c:v>
                </c:pt>
                <c:pt idx="1320">
                  <c:v>24.952200000000001</c:v>
                </c:pt>
                <c:pt idx="1321">
                  <c:v>24.952999999999999</c:v>
                </c:pt>
                <c:pt idx="1322">
                  <c:v>24.954000000000001</c:v>
                </c:pt>
                <c:pt idx="1323">
                  <c:v>24.9541</c:v>
                </c:pt>
                <c:pt idx="1324">
                  <c:v>24.9542</c:v>
                </c:pt>
                <c:pt idx="1325">
                  <c:v>24.9528</c:v>
                </c:pt>
                <c:pt idx="1326">
                  <c:v>24.951499999999999</c:v>
                </c:pt>
                <c:pt idx="1327">
                  <c:v>24.951499999999999</c:v>
                </c:pt>
                <c:pt idx="1328">
                  <c:v>24.952000000000002</c:v>
                </c:pt>
                <c:pt idx="1329">
                  <c:v>24.951699999999999</c:v>
                </c:pt>
                <c:pt idx="1330">
                  <c:v>24.951799999999999</c:v>
                </c:pt>
                <c:pt idx="1331">
                  <c:v>24.950500000000002</c:v>
                </c:pt>
                <c:pt idx="1332">
                  <c:v>24.951699999999999</c:v>
                </c:pt>
                <c:pt idx="1333">
                  <c:v>24.954499999999999</c:v>
                </c:pt>
                <c:pt idx="1334">
                  <c:v>24.956</c:v>
                </c:pt>
                <c:pt idx="1335">
                  <c:v>24.956800000000001</c:v>
                </c:pt>
                <c:pt idx="1336">
                  <c:v>24.957000000000001</c:v>
                </c:pt>
                <c:pt idx="1337">
                  <c:v>24.955500000000001</c:v>
                </c:pt>
                <c:pt idx="1338">
                  <c:v>24.954999999999998</c:v>
                </c:pt>
                <c:pt idx="1339">
                  <c:v>24.955200000000001</c:v>
                </c:pt>
                <c:pt idx="1340">
                  <c:v>24.956399999999999</c:v>
                </c:pt>
                <c:pt idx="1341">
                  <c:v>24.956700000000001</c:v>
                </c:pt>
                <c:pt idx="1342">
                  <c:v>24.957799999999999</c:v>
                </c:pt>
                <c:pt idx="1343">
                  <c:v>24.9605</c:v>
                </c:pt>
                <c:pt idx="1344">
                  <c:v>24.959599999999998</c:v>
                </c:pt>
                <c:pt idx="1345">
                  <c:v>24.959599999999998</c:v>
                </c:pt>
                <c:pt idx="1346">
                  <c:v>24.9605</c:v>
                </c:pt>
                <c:pt idx="1347">
                  <c:v>24.959700000000002</c:v>
                </c:pt>
                <c:pt idx="1348">
                  <c:v>24.959700000000002</c:v>
                </c:pt>
                <c:pt idx="1349">
                  <c:v>24.9605</c:v>
                </c:pt>
                <c:pt idx="1350">
                  <c:v>24.9621</c:v>
                </c:pt>
                <c:pt idx="1351">
                  <c:v>24.964400000000001</c:v>
                </c:pt>
                <c:pt idx="1352">
                  <c:v>24.964300000000001</c:v>
                </c:pt>
                <c:pt idx="1353">
                  <c:v>24.964300000000001</c:v>
                </c:pt>
                <c:pt idx="1354">
                  <c:v>24.9636</c:v>
                </c:pt>
                <c:pt idx="1355">
                  <c:v>24.962700000000002</c:v>
                </c:pt>
                <c:pt idx="1356">
                  <c:v>24.9633</c:v>
                </c:pt>
                <c:pt idx="1357">
                  <c:v>24.963899999999999</c:v>
                </c:pt>
                <c:pt idx="1358">
                  <c:v>24.965</c:v>
                </c:pt>
                <c:pt idx="1359">
                  <c:v>24.965299999999999</c:v>
                </c:pt>
                <c:pt idx="1360">
                  <c:v>24.966699999999999</c:v>
                </c:pt>
                <c:pt idx="1361">
                  <c:v>24.9678</c:v>
                </c:pt>
                <c:pt idx="1362">
                  <c:v>24.9679</c:v>
                </c:pt>
                <c:pt idx="1363">
                  <c:v>24.968</c:v>
                </c:pt>
                <c:pt idx="1364">
                  <c:v>24.966999999999999</c:v>
                </c:pt>
                <c:pt idx="1365">
                  <c:v>24.966999999999999</c:v>
                </c:pt>
                <c:pt idx="1366">
                  <c:v>24.966200000000001</c:v>
                </c:pt>
                <c:pt idx="1367">
                  <c:v>24.967300000000002</c:v>
                </c:pt>
                <c:pt idx="1368">
                  <c:v>24.967400000000001</c:v>
                </c:pt>
                <c:pt idx="1369">
                  <c:v>24.967500000000001</c:v>
                </c:pt>
                <c:pt idx="1370">
                  <c:v>24.969000000000001</c:v>
                </c:pt>
                <c:pt idx="1371">
                  <c:v>24.968699999999998</c:v>
                </c:pt>
                <c:pt idx="1372">
                  <c:v>24.969000000000001</c:v>
                </c:pt>
                <c:pt idx="1373">
                  <c:v>24.9695</c:v>
                </c:pt>
                <c:pt idx="1374">
                  <c:v>24.9697</c:v>
                </c:pt>
                <c:pt idx="1375">
                  <c:v>24.97</c:v>
                </c:pt>
                <c:pt idx="1376">
                  <c:v>24.969899999999999</c:v>
                </c:pt>
                <c:pt idx="1377">
                  <c:v>24.969200000000001</c:v>
                </c:pt>
                <c:pt idx="1378">
                  <c:v>24.971499999999999</c:v>
                </c:pt>
                <c:pt idx="1379">
                  <c:v>24.972200000000001</c:v>
                </c:pt>
                <c:pt idx="1380">
                  <c:v>24.9726</c:v>
                </c:pt>
                <c:pt idx="1381">
                  <c:v>24.974</c:v>
                </c:pt>
                <c:pt idx="1382">
                  <c:v>24.973500000000001</c:v>
                </c:pt>
                <c:pt idx="1383">
                  <c:v>24.974</c:v>
                </c:pt>
                <c:pt idx="1384">
                  <c:v>24.974499999999999</c:v>
                </c:pt>
                <c:pt idx="1385">
                  <c:v>24.9739</c:v>
                </c:pt>
                <c:pt idx="1386">
                  <c:v>24.974699999999999</c:v>
                </c:pt>
                <c:pt idx="1387">
                  <c:v>24.975000000000001</c:v>
                </c:pt>
                <c:pt idx="1388">
                  <c:v>24.975899999999999</c:v>
                </c:pt>
                <c:pt idx="1389">
                  <c:v>24.977</c:v>
                </c:pt>
                <c:pt idx="1390">
                  <c:v>24.978100000000001</c:v>
                </c:pt>
                <c:pt idx="1391">
                  <c:v>24.9785</c:v>
                </c:pt>
                <c:pt idx="1392">
                  <c:v>24.9801</c:v>
                </c:pt>
                <c:pt idx="1393">
                  <c:v>24.980599999999999</c:v>
                </c:pt>
                <c:pt idx="1394">
                  <c:v>24.98</c:v>
                </c:pt>
                <c:pt idx="1395">
                  <c:v>24.981200000000001</c:v>
                </c:pt>
                <c:pt idx="1396">
                  <c:v>24.982399999999998</c:v>
                </c:pt>
                <c:pt idx="1397">
                  <c:v>24.983899999999998</c:v>
                </c:pt>
                <c:pt idx="1398">
                  <c:v>24.984000000000002</c:v>
                </c:pt>
                <c:pt idx="1399">
                  <c:v>24.9832</c:v>
                </c:pt>
                <c:pt idx="1400">
                  <c:v>24.983599999999999</c:v>
                </c:pt>
                <c:pt idx="1401">
                  <c:v>24.981999999999999</c:v>
                </c:pt>
                <c:pt idx="1402">
                  <c:v>24.9817</c:v>
                </c:pt>
                <c:pt idx="1403">
                  <c:v>24.9819</c:v>
                </c:pt>
                <c:pt idx="1404">
                  <c:v>24.982099999999999</c:v>
                </c:pt>
                <c:pt idx="1405">
                  <c:v>24.982800000000001</c:v>
                </c:pt>
                <c:pt idx="1406">
                  <c:v>24.9832</c:v>
                </c:pt>
                <c:pt idx="1407">
                  <c:v>24.982900000000001</c:v>
                </c:pt>
                <c:pt idx="1408">
                  <c:v>24.9818</c:v>
                </c:pt>
                <c:pt idx="1409">
                  <c:v>24.9817</c:v>
                </c:pt>
                <c:pt idx="1410">
                  <c:v>24.984200000000001</c:v>
                </c:pt>
                <c:pt idx="1411">
                  <c:v>24.984300000000001</c:v>
                </c:pt>
                <c:pt idx="1412">
                  <c:v>24.985299999999999</c:v>
                </c:pt>
                <c:pt idx="1413">
                  <c:v>24.986699999999999</c:v>
                </c:pt>
                <c:pt idx="1414">
                  <c:v>24.988</c:v>
                </c:pt>
                <c:pt idx="1415">
                  <c:v>24.988199999999999</c:v>
                </c:pt>
                <c:pt idx="1416">
                  <c:v>24.988199999999999</c:v>
                </c:pt>
                <c:pt idx="1417">
                  <c:v>24.988700000000001</c:v>
                </c:pt>
                <c:pt idx="1418">
                  <c:v>24.988199999999999</c:v>
                </c:pt>
                <c:pt idx="1419">
                  <c:v>24.99</c:v>
                </c:pt>
                <c:pt idx="1420">
                  <c:v>24.989799999999999</c:v>
                </c:pt>
                <c:pt idx="1421">
                  <c:v>24.989899999999999</c:v>
                </c:pt>
                <c:pt idx="1422">
                  <c:v>24.991599999999998</c:v>
                </c:pt>
                <c:pt idx="1423">
                  <c:v>24.990300000000001</c:v>
                </c:pt>
                <c:pt idx="1424">
                  <c:v>24.99</c:v>
                </c:pt>
                <c:pt idx="1425">
                  <c:v>24.989899999999999</c:v>
                </c:pt>
                <c:pt idx="1426">
                  <c:v>24.988700000000001</c:v>
                </c:pt>
                <c:pt idx="1427">
                  <c:v>24.989699999999999</c:v>
                </c:pt>
                <c:pt idx="1428">
                  <c:v>24.990500000000001</c:v>
                </c:pt>
                <c:pt idx="1429">
                  <c:v>24.992799999999999</c:v>
                </c:pt>
                <c:pt idx="1430">
                  <c:v>24.994700000000002</c:v>
                </c:pt>
                <c:pt idx="1431">
                  <c:v>24.994800000000001</c:v>
                </c:pt>
                <c:pt idx="1432">
                  <c:v>24.993300000000001</c:v>
                </c:pt>
                <c:pt idx="1433">
                  <c:v>24.992999999999999</c:v>
                </c:pt>
                <c:pt idx="1434">
                  <c:v>24.994199999999999</c:v>
                </c:pt>
                <c:pt idx="1435">
                  <c:v>24.9956</c:v>
                </c:pt>
                <c:pt idx="1436">
                  <c:v>24.997</c:v>
                </c:pt>
                <c:pt idx="1437">
                  <c:v>24.997499999999999</c:v>
                </c:pt>
                <c:pt idx="1438">
                  <c:v>24.996600000000001</c:v>
                </c:pt>
                <c:pt idx="1439">
                  <c:v>24.995999999999999</c:v>
                </c:pt>
                <c:pt idx="1440">
                  <c:v>24.9968</c:v>
                </c:pt>
                <c:pt idx="1441">
                  <c:v>24.997699999999998</c:v>
                </c:pt>
                <c:pt idx="1442">
                  <c:v>24.9986</c:v>
                </c:pt>
                <c:pt idx="1443">
                  <c:v>24.998699999999999</c:v>
                </c:pt>
                <c:pt idx="1444">
                  <c:v>24.999500000000001</c:v>
                </c:pt>
                <c:pt idx="1445">
                  <c:v>24.999199999999998</c:v>
                </c:pt>
                <c:pt idx="1446">
                  <c:v>24.999400000000001</c:v>
                </c:pt>
                <c:pt idx="1447">
                  <c:v>24.9998</c:v>
                </c:pt>
                <c:pt idx="1448">
                  <c:v>25.000499999999999</c:v>
                </c:pt>
                <c:pt idx="1449">
                  <c:v>25</c:v>
                </c:pt>
                <c:pt idx="1450">
                  <c:v>25.001200000000001</c:v>
                </c:pt>
                <c:pt idx="1451">
                  <c:v>25.0015</c:v>
                </c:pt>
                <c:pt idx="1452">
                  <c:v>25.000299999999999</c:v>
                </c:pt>
                <c:pt idx="1453">
                  <c:v>25.001200000000001</c:v>
                </c:pt>
                <c:pt idx="1454">
                  <c:v>25.001200000000001</c:v>
                </c:pt>
                <c:pt idx="1455">
                  <c:v>25.000299999999999</c:v>
                </c:pt>
                <c:pt idx="1456">
                  <c:v>25.001000000000001</c:v>
                </c:pt>
                <c:pt idx="1457">
                  <c:v>25.003699999999998</c:v>
                </c:pt>
                <c:pt idx="1458">
                  <c:v>25.005500000000001</c:v>
                </c:pt>
                <c:pt idx="1459">
                  <c:v>25.0076</c:v>
                </c:pt>
                <c:pt idx="1460">
                  <c:v>25.006799999999998</c:v>
                </c:pt>
                <c:pt idx="1461">
                  <c:v>25.005700000000001</c:v>
                </c:pt>
                <c:pt idx="1462">
                  <c:v>25.006</c:v>
                </c:pt>
                <c:pt idx="1463">
                  <c:v>25.005800000000001</c:v>
                </c:pt>
                <c:pt idx="1464">
                  <c:v>25.0076</c:v>
                </c:pt>
                <c:pt idx="1465">
                  <c:v>25.008800000000001</c:v>
                </c:pt>
                <c:pt idx="1466">
                  <c:v>25.008600000000001</c:v>
                </c:pt>
                <c:pt idx="1467">
                  <c:v>25.007400000000001</c:v>
                </c:pt>
                <c:pt idx="1468">
                  <c:v>25.006499999999999</c:v>
                </c:pt>
                <c:pt idx="1469">
                  <c:v>25.006</c:v>
                </c:pt>
                <c:pt idx="1470">
                  <c:v>25.006699999999999</c:v>
                </c:pt>
                <c:pt idx="1471">
                  <c:v>25.007999999999999</c:v>
                </c:pt>
                <c:pt idx="1472">
                  <c:v>25.008199999999999</c:v>
                </c:pt>
                <c:pt idx="1473">
                  <c:v>25.009499999999999</c:v>
                </c:pt>
                <c:pt idx="1474">
                  <c:v>25.010400000000001</c:v>
                </c:pt>
                <c:pt idx="1475">
                  <c:v>25.010300000000001</c:v>
                </c:pt>
                <c:pt idx="1476">
                  <c:v>25.010100000000001</c:v>
                </c:pt>
                <c:pt idx="1477">
                  <c:v>25.0093</c:v>
                </c:pt>
                <c:pt idx="1478">
                  <c:v>25.010100000000001</c:v>
                </c:pt>
                <c:pt idx="1479">
                  <c:v>25.0105</c:v>
                </c:pt>
                <c:pt idx="1480">
                  <c:v>25.010300000000001</c:v>
                </c:pt>
                <c:pt idx="1481">
                  <c:v>25.010300000000001</c:v>
                </c:pt>
                <c:pt idx="1482">
                  <c:v>25.0108</c:v>
                </c:pt>
                <c:pt idx="1483">
                  <c:v>25.011900000000001</c:v>
                </c:pt>
                <c:pt idx="1484">
                  <c:v>25.013300000000001</c:v>
                </c:pt>
                <c:pt idx="1485">
                  <c:v>25.014399999999998</c:v>
                </c:pt>
                <c:pt idx="1486">
                  <c:v>25.015000000000001</c:v>
                </c:pt>
                <c:pt idx="1487">
                  <c:v>25.014600000000002</c:v>
                </c:pt>
                <c:pt idx="1488">
                  <c:v>25.013999999999999</c:v>
                </c:pt>
                <c:pt idx="1489">
                  <c:v>25.013500000000001</c:v>
                </c:pt>
                <c:pt idx="1490">
                  <c:v>25.014399999999998</c:v>
                </c:pt>
                <c:pt idx="1491">
                  <c:v>25.015699999999999</c:v>
                </c:pt>
                <c:pt idx="1492">
                  <c:v>25.016999999999999</c:v>
                </c:pt>
                <c:pt idx="1493">
                  <c:v>25.017800000000001</c:v>
                </c:pt>
                <c:pt idx="1494">
                  <c:v>25.0183</c:v>
                </c:pt>
                <c:pt idx="1495">
                  <c:v>25.018000000000001</c:v>
                </c:pt>
                <c:pt idx="1496">
                  <c:v>25.0168</c:v>
                </c:pt>
                <c:pt idx="1497">
                  <c:v>25.016999999999999</c:v>
                </c:pt>
                <c:pt idx="1498">
                  <c:v>25.017600000000002</c:v>
                </c:pt>
                <c:pt idx="1499">
                  <c:v>25.019100000000002</c:v>
                </c:pt>
                <c:pt idx="1500">
                  <c:v>25.02</c:v>
                </c:pt>
                <c:pt idx="1501">
                  <c:v>25.020900000000001</c:v>
                </c:pt>
                <c:pt idx="1502">
                  <c:v>25.020199999999999</c:v>
                </c:pt>
                <c:pt idx="1503">
                  <c:v>25.0199</c:v>
                </c:pt>
                <c:pt idx="1504">
                  <c:v>25.020399999999999</c:v>
                </c:pt>
                <c:pt idx="1505">
                  <c:v>25.020099999999999</c:v>
                </c:pt>
                <c:pt idx="1506">
                  <c:v>25.020600000000002</c:v>
                </c:pt>
                <c:pt idx="1507">
                  <c:v>25.0215</c:v>
                </c:pt>
                <c:pt idx="1508">
                  <c:v>25.021699999999999</c:v>
                </c:pt>
                <c:pt idx="1509">
                  <c:v>25.0215</c:v>
                </c:pt>
                <c:pt idx="1510">
                  <c:v>25.022200000000002</c:v>
                </c:pt>
                <c:pt idx="1511">
                  <c:v>25.021000000000001</c:v>
                </c:pt>
                <c:pt idx="1512">
                  <c:v>25.021000000000001</c:v>
                </c:pt>
                <c:pt idx="1513">
                  <c:v>25.021799999999999</c:v>
                </c:pt>
                <c:pt idx="1514">
                  <c:v>25.022200000000002</c:v>
                </c:pt>
                <c:pt idx="1515">
                  <c:v>25.0243</c:v>
                </c:pt>
                <c:pt idx="1516">
                  <c:v>25.025600000000001</c:v>
                </c:pt>
                <c:pt idx="1517">
                  <c:v>25.025200000000002</c:v>
                </c:pt>
                <c:pt idx="1518">
                  <c:v>25.0246</c:v>
                </c:pt>
                <c:pt idx="1519">
                  <c:v>25.0246</c:v>
                </c:pt>
                <c:pt idx="1520">
                  <c:v>25.025600000000001</c:v>
                </c:pt>
                <c:pt idx="1521">
                  <c:v>25.028199999999998</c:v>
                </c:pt>
                <c:pt idx="1522">
                  <c:v>25.028300000000002</c:v>
                </c:pt>
                <c:pt idx="1523">
                  <c:v>25.0291</c:v>
                </c:pt>
                <c:pt idx="1524">
                  <c:v>25.028199999999998</c:v>
                </c:pt>
                <c:pt idx="1525">
                  <c:v>25.027100000000001</c:v>
                </c:pt>
                <c:pt idx="1526">
                  <c:v>25.026399999999999</c:v>
                </c:pt>
                <c:pt idx="1527">
                  <c:v>25.026199999999999</c:v>
                </c:pt>
                <c:pt idx="1528">
                  <c:v>25.026499999999999</c:v>
                </c:pt>
                <c:pt idx="1529">
                  <c:v>25.027000000000001</c:v>
                </c:pt>
                <c:pt idx="1530">
                  <c:v>25.0273</c:v>
                </c:pt>
                <c:pt idx="1531">
                  <c:v>25.027000000000001</c:v>
                </c:pt>
                <c:pt idx="1532">
                  <c:v>25.0274</c:v>
                </c:pt>
                <c:pt idx="1533">
                  <c:v>25.028400000000001</c:v>
                </c:pt>
                <c:pt idx="1534">
                  <c:v>25.028400000000001</c:v>
                </c:pt>
                <c:pt idx="1535">
                  <c:v>25.029199999999999</c:v>
                </c:pt>
                <c:pt idx="1536">
                  <c:v>25.03</c:v>
                </c:pt>
                <c:pt idx="1537">
                  <c:v>25.0306</c:v>
                </c:pt>
                <c:pt idx="1538">
                  <c:v>25.031300000000002</c:v>
                </c:pt>
                <c:pt idx="1539">
                  <c:v>25.032499999999999</c:v>
                </c:pt>
                <c:pt idx="1540">
                  <c:v>25.0319</c:v>
                </c:pt>
                <c:pt idx="1541">
                  <c:v>25.032399999999999</c:v>
                </c:pt>
                <c:pt idx="1542">
                  <c:v>25.033300000000001</c:v>
                </c:pt>
                <c:pt idx="1543">
                  <c:v>25.034600000000001</c:v>
                </c:pt>
                <c:pt idx="1544">
                  <c:v>25.035399999999999</c:v>
                </c:pt>
                <c:pt idx="1545">
                  <c:v>25.0365</c:v>
                </c:pt>
                <c:pt idx="1546">
                  <c:v>25.034600000000001</c:v>
                </c:pt>
                <c:pt idx="1547">
                  <c:v>25.033799999999999</c:v>
                </c:pt>
                <c:pt idx="1548">
                  <c:v>25.034700000000001</c:v>
                </c:pt>
                <c:pt idx="1549">
                  <c:v>25.033300000000001</c:v>
                </c:pt>
                <c:pt idx="1550">
                  <c:v>25.0335</c:v>
                </c:pt>
                <c:pt idx="1551">
                  <c:v>25.032499999999999</c:v>
                </c:pt>
                <c:pt idx="1552">
                  <c:v>25.033300000000001</c:v>
                </c:pt>
                <c:pt idx="1553">
                  <c:v>25.035599999999999</c:v>
                </c:pt>
                <c:pt idx="1554">
                  <c:v>25.037800000000001</c:v>
                </c:pt>
                <c:pt idx="1555">
                  <c:v>25.040500000000002</c:v>
                </c:pt>
                <c:pt idx="1556">
                  <c:v>25.04</c:v>
                </c:pt>
                <c:pt idx="1557">
                  <c:v>25.04</c:v>
                </c:pt>
                <c:pt idx="1558">
                  <c:v>25.038799999999998</c:v>
                </c:pt>
                <c:pt idx="1559">
                  <c:v>25.037700000000001</c:v>
                </c:pt>
                <c:pt idx="1560">
                  <c:v>25.038799999999998</c:v>
                </c:pt>
                <c:pt idx="1561">
                  <c:v>25.040600000000001</c:v>
                </c:pt>
                <c:pt idx="1562">
                  <c:v>25.0412</c:v>
                </c:pt>
                <c:pt idx="1563">
                  <c:v>25.0425</c:v>
                </c:pt>
                <c:pt idx="1564">
                  <c:v>25.0428</c:v>
                </c:pt>
                <c:pt idx="1565">
                  <c:v>25.041699999999999</c:v>
                </c:pt>
                <c:pt idx="1566">
                  <c:v>25.040500000000002</c:v>
                </c:pt>
                <c:pt idx="1567">
                  <c:v>25.04</c:v>
                </c:pt>
                <c:pt idx="1568">
                  <c:v>25.041399999999999</c:v>
                </c:pt>
                <c:pt idx="1569">
                  <c:v>25.042200000000001</c:v>
                </c:pt>
                <c:pt idx="1570">
                  <c:v>25.043800000000001</c:v>
                </c:pt>
                <c:pt idx="1571">
                  <c:v>25.043500000000002</c:v>
                </c:pt>
                <c:pt idx="1572">
                  <c:v>25.042999999999999</c:v>
                </c:pt>
                <c:pt idx="1573">
                  <c:v>25.043800000000001</c:v>
                </c:pt>
                <c:pt idx="1574">
                  <c:v>25.044499999999999</c:v>
                </c:pt>
                <c:pt idx="1575">
                  <c:v>25.045300000000001</c:v>
                </c:pt>
                <c:pt idx="1576">
                  <c:v>25.0442</c:v>
                </c:pt>
                <c:pt idx="1577">
                  <c:v>25.044699999999999</c:v>
                </c:pt>
                <c:pt idx="1578">
                  <c:v>25.043700000000001</c:v>
                </c:pt>
                <c:pt idx="1579">
                  <c:v>25.045500000000001</c:v>
                </c:pt>
                <c:pt idx="1580">
                  <c:v>25.045500000000001</c:v>
                </c:pt>
                <c:pt idx="1581">
                  <c:v>25.045000000000002</c:v>
                </c:pt>
                <c:pt idx="1582">
                  <c:v>25.046199999999999</c:v>
                </c:pt>
                <c:pt idx="1583">
                  <c:v>25.0457</c:v>
                </c:pt>
                <c:pt idx="1584">
                  <c:v>25.046800000000001</c:v>
                </c:pt>
                <c:pt idx="1585">
                  <c:v>25.048500000000001</c:v>
                </c:pt>
                <c:pt idx="1586">
                  <c:v>25.0489</c:v>
                </c:pt>
                <c:pt idx="1587">
                  <c:v>25.048500000000001</c:v>
                </c:pt>
                <c:pt idx="1588">
                  <c:v>25.0487</c:v>
                </c:pt>
                <c:pt idx="1589">
                  <c:v>25.046600000000002</c:v>
                </c:pt>
                <c:pt idx="1590">
                  <c:v>25.0471</c:v>
                </c:pt>
                <c:pt idx="1591">
                  <c:v>25.0488</c:v>
                </c:pt>
                <c:pt idx="1592">
                  <c:v>25.049399999999999</c:v>
                </c:pt>
                <c:pt idx="1593">
                  <c:v>25.0503</c:v>
                </c:pt>
                <c:pt idx="1594">
                  <c:v>25.0502</c:v>
                </c:pt>
                <c:pt idx="1595">
                  <c:v>25.05</c:v>
                </c:pt>
                <c:pt idx="1596">
                  <c:v>25.05</c:v>
                </c:pt>
                <c:pt idx="1597">
                  <c:v>25.051400000000001</c:v>
                </c:pt>
                <c:pt idx="1598">
                  <c:v>25.052299999999999</c:v>
                </c:pt>
                <c:pt idx="1599">
                  <c:v>25.052</c:v>
                </c:pt>
                <c:pt idx="1600">
                  <c:v>25.052099999999999</c:v>
                </c:pt>
                <c:pt idx="1601">
                  <c:v>25.0519</c:v>
                </c:pt>
                <c:pt idx="1602">
                  <c:v>25.054200000000002</c:v>
                </c:pt>
                <c:pt idx="1603">
                  <c:v>25.054300000000001</c:v>
                </c:pt>
                <c:pt idx="1604">
                  <c:v>25.054099999999998</c:v>
                </c:pt>
                <c:pt idx="1605">
                  <c:v>25.054500000000001</c:v>
                </c:pt>
                <c:pt idx="1606">
                  <c:v>25.053100000000001</c:v>
                </c:pt>
                <c:pt idx="1607">
                  <c:v>25.053999999999998</c:v>
                </c:pt>
                <c:pt idx="1608">
                  <c:v>25.0547</c:v>
                </c:pt>
                <c:pt idx="1609">
                  <c:v>25.055199999999999</c:v>
                </c:pt>
                <c:pt idx="1610">
                  <c:v>25.057400000000001</c:v>
                </c:pt>
                <c:pt idx="1611">
                  <c:v>25.056699999999999</c:v>
                </c:pt>
                <c:pt idx="1612">
                  <c:v>25.0578</c:v>
                </c:pt>
                <c:pt idx="1613">
                  <c:v>25.058800000000002</c:v>
                </c:pt>
                <c:pt idx="1614">
                  <c:v>25.059699999999999</c:v>
                </c:pt>
                <c:pt idx="1615">
                  <c:v>25.06</c:v>
                </c:pt>
                <c:pt idx="1616">
                  <c:v>25.0595</c:v>
                </c:pt>
                <c:pt idx="1617">
                  <c:v>25.058299999999999</c:v>
                </c:pt>
                <c:pt idx="1618">
                  <c:v>25.056999999999999</c:v>
                </c:pt>
                <c:pt idx="1619">
                  <c:v>25.057200000000002</c:v>
                </c:pt>
                <c:pt idx="1620">
                  <c:v>25.057200000000002</c:v>
                </c:pt>
                <c:pt idx="1621">
                  <c:v>25.0563</c:v>
                </c:pt>
                <c:pt idx="1622">
                  <c:v>25.0565</c:v>
                </c:pt>
                <c:pt idx="1623">
                  <c:v>25.0565</c:v>
                </c:pt>
                <c:pt idx="1624">
                  <c:v>25.056999999999999</c:v>
                </c:pt>
                <c:pt idx="1625">
                  <c:v>25.0578</c:v>
                </c:pt>
                <c:pt idx="1626">
                  <c:v>25.059200000000001</c:v>
                </c:pt>
                <c:pt idx="1627">
                  <c:v>25.059899999999999</c:v>
                </c:pt>
                <c:pt idx="1628">
                  <c:v>25.0596</c:v>
                </c:pt>
                <c:pt idx="1629">
                  <c:v>25.06</c:v>
                </c:pt>
                <c:pt idx="1630">
                  <c:v>25.06</c:v>
                </c:pt>
                <c:pt idx="1631">
                  <c:v>25.0609</c:v>
                </c:pt>
                <c:pt idx="1632">
                  <c:v>25.0624</c:v>
                </c:pt>
                <c:pt idx="1633">
                  <c:v>25.064499999999999</c:v>
                </c:pt>
                <c:pt idx="1634">
                  <c:v>25.064599999999999</c:v>
                </c:pt>
                <c:pt idx="1635">
                  <c:v>25.064699999999998</c:v>
                </c:pt>
                <c:pt idx="1636">
                  <c:v>25.065200000000001</c:v>
                </c:pt>
                <c:pt idx="1637">
                  <c:v>25.0655</c:v>
                </c:pt>
                <c:pt idx="1638">
                  <c:v>25.0654</c:v>
                </c:pt>
                <c:pt idx="1639">
                  <c:v>25.0657</c:v>
                </c:pt>
                <c:pt idx="1640">
                  <c:v>25.0655</c:v>
                </c:pt>
                <c:pt idx="1641">
                  <c:v>25.0657</c:v>
                </c:pt>
                <c:pt idx="1642">
                  <c:v>25.065999999999999</c:v>
                </c:pt>
                <c:pt idx="1643">
                  <c:v>25.066800000000001</c:v>
                </c:pt>
                <c:pt idx="1644">
                  <c:v>25.067499999999999</c:v>
                </c:pt>
                <c:pt idx="1645">
                  <c:v>25.066500000000001</c:v>
                </c:pt>
                <c:pt idx="1646">
                  <c:v>25.066700000000001</c:v>
                </c:pt>
                <c:pt idx="1647">
                  <c:v>25.0672</c:v>
                </c:pt>
                <c:pt idx="1648">
                  <c:v>25.068999999999999</c:v>
                </c:pt>
                <c:pt idx="1649">
                  <c:v>25.069299999999998</c:v>
                </c:pt>
                <c:pt idx="1650">
                  <c:v>25.069800000000001</c:v>
                </c:pt>
                <c:pt idx="1651">
                  <c:v>25.070499999999999</c:v>
                </c:pt>
                <c:pt idx="1652">
                  <c:v>25.071000000000002</c:v>
                </c:pt>
                <c:pt idx="1653">
                  <c:v>25.070399999999999</c:v>
                </c:pt>
                <c:pt idx="1654">
                  <c:v>25.0687</c:v>
                </c:pt>
                <c:pt idx="1655">
                  <c:v>25.069700000000001</c:v>
                </c:pt>
                <c:pt idx="1656">
                  <c:v>25.069500000000001</c:v>
                </c:pt>
                <c:pt idx="1657">
                  <c:v>25.07</c:v>
                </c:pt>
                <c:pt idx="1658">
                  <c:v>25.0716</c:v>
                </c:pt>
                <c:pt idx="1659">
                  <c:v>25.072399999999998</c:v>
                </c:pt>
                <c:pt idx="1660">
                  <c:v>25.071400000000001</c:v>
                </c:pt>
                <c:pt idx="1661">
                  <c:v>25.0715</c:v>
                </c:pt>
                <c:pt idx="1662">
                  <c:v>25.070399999999999</c:v>
                </c:pt>
                <c:pt idx="1663">
                  <c:v>25.069099999999999</c:v>
                </c:pt>
                <c:pt idx="1664">
                  <c:v>25.0701</c:v>
                </c:pt>
                <c:pt idx="1665">
                  <c:v>25.071400000000001</c:v>
                </c:pt>
                <c:pt idx="1666">
                  <c:v>25.072900000000001</c:v>
                </c:pt>
                <c:pt idx="1667">
                  <c:v>25.074100000000001</c:v>
                </c:pt>
                <c:pt idx="1668">
                  <c:v>25.074000000000002</c:v>
                </c:pt>
                <c:pt idx="1669">
                  <c:v>25.074100000000001</c:v>
                </c:pt>
                <c:pt idx="1670">
                  <c:v>25.075099999999999</c:v>
                </c:pt>
                <c:pt idx="1671">
                  <c:v>25.0749</c:v>
                </c:pt>
                <c:pt idx="1672">
                  <c:v>25.077100000000002</c:v>
                </c:pt>
                <c:pt idx="1673">
                  <c:v>25.078900000000001</c:v>
                </c:pt>
                <c:pt idx="1674">
                  <c:v>25.0777</c:v>
                </c:pt>
                <c:pt idx="1675">
                  <c:v>25.077500000000001</c:v>
                </c:pt>
                <c:pt idx="1676">
                  <c:v>25.077200000000001</c:v>
                </c:pt>
                <c:pt idx="1677">
                  <c:v>25.0763</c:v>
                </c:pt>
                <c:pt idx="1678">
                  <c:v>25.076000000000001</c:v>
                </c:pt>
                <c:pt idx="1679">
                  <c:v>25.0764</c:v>
                </c:pt>
                <c:pt idx="1680">
                  <c:v>25.077200000000001</c:v>
                </c:pt>
                <c:pt idx="1681">
                  <c:v>25.080300000000001</c:v>
                </c:pt>
                <c:pt idx="1682">
                  <c:v>25.080200000000001</c:v>
                </c:pt>
                <c:pt idx="1683">
                  <c:v>25.079699999999999</c:v>
                </c:pt>
                <c:pt idx="1684">
                  <c:v>25.080300000000001</c:v>
                </c:pt>
                <c:pt idx="1685">
                  <c:v>25.0792</c:v>
                </c:pt>
                <c:pt idx="1686">
                  <c:v>25.0791</c:v>
                </c:pt>
                <c:pt idx="1687">
                  <c:v>25.078499999999998</c:v>
                </c:pt>
                <c:pt idx="1688">
                  <c:v>25.079499999999999</c:v>
                </c:pt>
                <c:pt idx="1689">
                  <c:v>25.079699999999999</c:v>
                </c:pt>
                <c:pt idx="1690">
                  <c:v>25.0808</c:v>
                </c:pt>
                <c:pt idx="1691">
                  <c:v>25.082899999999999</c:v>
                </c:pt>
                <c:pt idx="1692">
                  <c:v>25.0825</c:v>
                </c:pt>
                <c:pt idx="1693">
                  <c:v>25.081600000000002</c:v>
                </c:pt>
                <c:pt idx="1694">
                  <c:v>25.081299999999999</c:v>
                </c:pt>
                <c:pt idx="1695">
                  <c:v>25.081299999999999</c:v>
                </c:pt>
                <c:pt idx="1696">
                  <c:v>25.0825</c:v>
                </c:pt>
                <c:pt idx="1697">
                  <c:v>25.0837</c:v>
                </c:pt>
                <c:pt idx="1698">
                  <c:v>25.084</c:v>
                </c:pt>
                <c:pt idx="1699">
                  <c:v>25.083200000000001</c:v>
                </c:pt>
                <c:pt idx="1700">
                  <c:v>25.082000000000001</c:v>
                </c:pt>
                <c:pt idx="1701">
                  <c:v>25.081499999999998</c:v>
                </c:pt>
                <c:pt idx="1702">
                  <c:v>25.082599999999999</c:v>
                </c:pt>
                <c:pt idx="1703">
                  <c:v>25.082699999999999</c:v>
                </c:pt>
                <c:pt idx="1704">
                  <c:v>25.084199999999999</c:v>
                </c:pt>
                <c:pt idx="1705">
                  <c:v>25.0854</c:v>
                </c:pt>
                <c:pt idx="1706">
                  <c:v>25.085000000000001</c:v>
                </c:pt>
                <c:pt idx="1707">
                  <c:v>25.086200000000002</c:v>
                </c:pt>
                <c:pt idx="1708">
                  <c:v>25.086099999999998</c:v>
                </c:pt>
                <c:pt idx="1709">
                  <c:v>25.086600000000001</c:v>
                </c:pt>
                <c:pt idx="1710">
                  <c:v>25.087499999999999</c:v>
                </c:pt>
                <c:pt idx="1711">
                  <c:v>25.089400000000001</c:v>
                </c:pt>
                <c:pt idx="1712">
                  <c:v>25.090399999999999</c:v>
                </c:pt>
                <c:pt idx="1713">
                  <c:v>25.091200000000001</c:v>
                </c:pt>
                <c:pt idx="1714">
                  <c:v>25.091000000000001</c:v>
                </c:pt>
                <c:pt idx="1715">
                  <c:v>25.090599999999998</c:v>
                </c:pt>
                <c:pt idx="1716">
                  <c:v>25.090800000000002</c:v>
                </c:pt>
                <c:pt idx="1717">
                  <c:v>25.09</c:v>
                </c:pt>
                <c:pt idx="1718">
                  <c:v>25.089400000000001</c:v>
                </c:pt>
                <c:pt idx="1719">
                  <c:v>25.0886</c:v>
                </c:pt>
                <c:pt idx="1720">
                  <c:v>25.087700000000002</c:v>
                </c:pt>
                <c:pt idx="1721">
                  <c:v>25.087700000000002</c:v>
                </c:pt>
                <c:pt idx="1722">
                  <c:v>25.0884</c:v>
                </c:pt>
                <c:pt idx="1723">
                  <c:v>25.0899</c:v>
                </c:pt>
                <c:pt idx="1724">
                  <c:v>25.092300000000002</c:v>
                </c:pt>
                <c:pt idx="1725">
                  <c:v>25.093299999999999</c:v>
                </c:pt>
                <c:pt idx="1726">
                  <c:v>25.0943</c:v>
                </c:pt>
                <c:pt idx="1727">
                  <c:v>25.095700000000001</c:v>
                </c:pt>
                <c:pt idx="1728">
                  <c:v>25.094000000000001</c:v>
                </c:pt>
                <c:pt idx="1729">
                  <c:v>25.093699999999998</c:v>
                </c:pt>
                <c:pt idx="1730">
                  <c:v>25.093699999999998</c:v>
                </c:pt>
                <c:pt idx="1731">
                  <c:v>25.093699999999998</c:v>
                </c:pt>
                <c:pt idx="1732">
                  <c:v>25.094000000000001</c:v>
                </c:pt>
                <c:pt idx="1733">
                  <c:v>25.0943</c:v>
                </c:pt>
                <c:pt idx="1734">
                  <c:v>25.0947</c:v>
                </c:pt>
                <c:pt idx="1735">
                  <c:v>25.095099999999999</c:v>
                </c:pt>
                <c:pt idx="1736">
                  <c:v>25.095300000000002</c:v>
                </c:pt>
                <c:pt idx="1737">
                  <c:v>25.095700000000001</c:v>
                </c:pt>
                <c:pt idx="1738">
                  <c:v>25.094799999999999</c:v>
                </c:pt>
                <c:pt idx="1739">
                  <c:v>25.094999999999999</c:v>
                </c:pt>
                <c:pt idx="1740">
                  <c:v>25.0944</c:v>
                </c:pt>
                <c:pt idx="1741">
                  <c:v>25.0943</c:v>
                </c:pt>
                <c:pt idx="1742">
                  <c:v>25.0943</c:v>
                </c:pt>
                <c:pt idx="1743">
                  <c:v>25.094999999999999</c:v>
                </c:pt>
                <c:pt idx="1744">
                  <c:v>25.096900000000002</c:v>
                </c:pt>
                <c:pt idx="1745">
                  <c:v>25.097999999999999</c:v>
                </c:pt>
                <c:pt idx="1746">
                  <c:v>25.097899999999999</c:v>
                </c:pt>
                <c:pt idx="1747">
                  <c:v>25.097899999999999</c:v>
                </c:pt>
                <c:pt idx="1748">
                  <c:v>25.099299999999999</c:v>
                </c:pt>
                <c:pt idx="1749">
                  <c:v>25.101199999999999</c:v>
                </c:pt>
                <c:pt idx="1750">
                  <c:v>25.103000000000002</c:v>
                </c:pt>
                <c:pt idx="1751">
                  <c:v>25.103999999999999</c:v>
                </c:pt>
                <c:pt idx="1752">
                  <c:v>25.104800000000001</c:v>
                </c:pt>
                <c:pt idx="1753">
                  <c:v>25.105</c:v>
                </c:pt>
                <c:pt idx="1754">
                  <c:v>25.104900000000001</c:v>
                </c:pt>
                <c:pt idx="1755">
                  <c:v>25.103999999999999</c:v>
                </c:pt>
                <c:pt idx="1756">
                  <c:v>25.1038</c:v>
                </c:pt>
                <c:pt idx="1757">
                  <c:v>25.102599999999999</c:v>
                </c:pt>
                <c:pt idx="1758">
                  <c:v>25.102799999999998</c:v>
                </c:pt>
                <c:pt idx="1759">
                  <c:v>25.103000000000002</c:v>
                </c:pt>
                <c:pt idx="1760">
                  <c:v>25.103000000000002</c:v>
                </c:pt>
                <c:pt idx="1761">
                  <c:v>25.102699999999999</c:v>
                </c:pt>
                <c:pt idx="1762">
                  <c:v>25.102</c:v>
                </c:pt>
                <c:pt idx="1763">
                  <c:v>25.102399999999999</c:v>
                </c:pt>
                <c:pt idx="1764">
                  <c:v>25.102699999999999</c:v>
                </c:pt>
                <c:pt idx="1765">
                  <c:v>25.101800000000001</c:v>
                </c:pt>
                <c:pt idx="1766">
                  <c:v>25.103300000000001</c:v>
                </c:pt>
                <c:pt idx="1767">
                  <c:v>25.1022</c:v>
                </c:pt>
                <c:pt idx="1768">
                  <c:v>25.102599999999999</c:v>
                </c:pt>
                <c:pt idx="1769">
                  <c:v>25.106100000000001</c:v>
                </c:pt>
                <c:pt idx="1770">
                  <c:v>25.106300000000001</c:v>
                </c:pt>
                <c:pt idx="1771">
                  <c:v>25.107199999999999</c:v>
                </c:pt>
                <c:pt idx="1772">
                  <c:v>25.1067</c:v>
                </c:pt>
                <c:pt idx="1773">
                  <c:v>25.105799999999999</c:v>
                </c:pt>
                <c:pt idx="1774">
                  <c:v>25.1053</c:v>
                </c:pt>
                <c:pt idx="1775">
                  <c:v>25.1053</c:v>
                </c:pt>
                <c:pt idx="1776">
                  <c:v>25.107099999999999</c:v>
                </c:pt>
                <c:pt idx="1777">
                  <c:v>25.109200000000001</c:v>
                </c:pt>
                <c:pt idx="1778">
                  <c:v>25.110499999999998</c:v>
                </c:pt>
                <c:pt idx="1779">
                  <c:v>25.1111</c:v>
                </c:pt>
                <c:pt idx="1780">
                  <c:v>25.1098</c:v>
                </c:pt>
                <c:pt idx="1781">
                  <c:v>25.108599999999999</c:v>
                </c:pt>
                <c:pt idx="1782">
                  <c:v>25.107900000000001</c:v>
                </c:pt>
                <c:pt idx="1783">
                  <c:v>25.1067</c:v>
                </c:pt>
                <c:pt idx="1784">
                  <c:v>25.1067</c:v>
                </c:pt>
                <c:pt idx="1785">
                  <c:v>25.107099999999999</c:v>
                </c:pt>
                <c:pt idx="1786">
                  <c:v>25.1097</c:v>
                </c:pt>
                <c:pt idx="1787">
                  <c:v>25.1113</c:v>
                </c:pt>
                <c:pt idx="1788">
                  <c:v>25.112200000000001</c:v>
                </c:pt>
                <c:pt idx="1789">
                  <c:v>25.112100000000002</c:v>
                </c:pt>
                <c:pt idx="1790">
                  <c:v>25.111999999999998</c:v>
                </c:pt>
                <c:pt idx="1791">
                  <c:v>25.113199999999999</c:v>
                </c:pt>
                <c:pt idx="1792">
                  <c:v>25.114999999999998</c:v>
                </c:pt>
                <c:pt idx="1793">
                  <c:v>25.116299999999999</c:v>
                </c:pt>
                <c:pt idx="1794">
                  <c:v>25.1158</c:v>
                </c:pt>
                <c:pt idx="1795">
                  <c:v>25.114599999999999</c:v>
                </c:pt>
                <c:pt idx="1796">
                  <c:v>25.113900000000001</c:v>
                </c:pt>
                <c:pt idx="1797">
                  <c:v>25.113299999999999</c:v>
                </c:pt>
                <c:pt idx="1798">
                  <c:v>25.113499999999998</c:v>
                </c:pt>
                <c:pt idx="1799">
                  <c:v>25.114000000000001</c:v>
                </c:pt>
                <c:pt idx="1800">
                  <c:v>25.115100000000002</c:v>
                </c:pt>
                <c:pt idx="1801">
                  <c:v>25.1145</c:v>
                </c:pt>
                <c:pt idx="1802">
                  <c:v>25.114599999999999</c:v>
                </c:pt>
                <c:pt idx="1803">
                  <c:v>25.116099999999999</c:v>
                </c:pt>
                <c:pt idx="1804">
                  <c:v>25.116700000000002</c:v>
                </c:pt>
                <c:pt idx="1805">
                  <c:v>25.116800000000001</c:v>
                </c:pt>
                <c:pt idx="1806">
                  <c:v>25.116</c:v>
                </c:pt>
                <c:pt idx="1807">
                  <c:v>25.116299999999999</c:v>
                </c:pt>
                <c:pt idx="1808">
                  <c:v>25.116700000000002</c:v>
                </c:pt>
                <c:pt idx="1809">
                  <c:v>25.117899999999999</c:v>
                </c:pt>
                <c:pt idx="1810">
                  <c:v>25.119</c:v>
                </c:pt>
                <c:pt idx="1811">
                  <c:v>25.120100000000001</c:v>
                </c:pt>
                <c:pt idx="1812">
                  <c:v>25.120999999999999</c:v>
                </c:pt>
                <c:pt idx="1813">
                  <c:v>25.1221</c:v>
                </c:pt>
                <c:pt idx="1814">
                  <c:v>25.122599999999998</c:v>
                </c:pt>
                <c:pt idx="1815">
                  <c:v>25.122</c:v>
                </c:pt>
                <c:pt idx="1816">
                  <c:v>25.121700000000001</c:v>
                </c:pt>
                <c:pt idx="1817">
                  <c:v>25.122</c:v>
                </c:pt>
                <c:pt idx="1818">
                  <c:v>25.122</c:v>
                </c:pt>
                <c:pt idx="1819">
                  <c:v>25.122</c:v>
                </c:pt>
                <c:pt idx="1820">
                  <c:v>25.121200000000002</c:v>
                </c:pt>
                <c:pt idx="1821">
                  <c:v>25.120899999999999</c:v>
                </c:pt>
                <c:pt idx="1822">
                  <c:v>25.121200000000002</c:v>
                </c:pt>
                <c:pt idx="1823">
                  <c:v>25.120799999999999</c:v>
                </c:pt>
                <c:pt idx="1824">
                  <c:v>25.1206</c:v>
                </c:pt>
                <c:pt idx="1825">
                  <c:v>25.121500000000001</c:v>
                </c:pt>
                <c:pt idx="1826">
                  <c:v>25.122900000000001</c:v>
                </c:pt>
                <c:pt idx="1827">
                  <c:v>25.124099999999999</c:v>
                </c:pt>
                <c:pt idx="1828">
                  <c:v>25.125</c:v>
                </c:pt>
                <c:pt idx="1829">
                  <c:v>25.124199999999998</c:v>
                </c:pt>
                <c:pt idx="1830">
                  <c:v>25.124400000000001</c:v>
                </c:pt>
                <c:pt idx="1831">
                  <c:v>25.125</c:v>
                </c:pt>
                <c:pt idx="1832">
                  <c:v>25.125499999999999</c:v>
                </c:pt>
                <c:pt idx="1833">
                  <c:v>25.127300000000002</c:v>
                </c:pt>
                <c:pt idx="1834">
                  <c:v>25.127800000000001</c:v>
                </c:pt>
                <c:pt idx="1835">
                  <c:v>25.1281</c:v>
                </c:pt>
                <c:pt idx="1836">
                  <c:v>25.128</c:v>
                </c:pt>
                <c:pt idx="1837">
                  <c:v>25.128699999999998</c:v>
                </c:pt>
                <c:pt idx="1838">
                  <c:v>25.1281</c:v>
                </c:pt>
                <c:pt idx="1839">
                  <c:v>25.127700000000001</c:v>
                </c:pt>
                <c:pt idx="1840">
                  <c:v>25.127700000000001</c:v>
                </c:pt>
                <c:pt idx="1841">
                  <c:v>25.128900000000002</c:v>
                </c:pt>
                <c:pt idx="1842">
                  <c:v>25.128699999999998</c:v>
                </c:pt>
                <c:pt idx="1843">
                  <c:v>25.127199999999998</c:v>
                </c:pt>
                <c:pt idx="1844">
                  <c:v>25.127600000000001</c:v>
                </c:pt>
                <c:pt idx="1845">
                  <c:v>25.129300000000001</c:v>
                </c:pt>
                <c:pt idx="1846">
                  <c:v>25.130299999999998</c:v>
                </c:pt>
                <c:pt idx="1847">
                  <c:v>25.1295</c:v>
                </c:pt>
                <c:pt idx="1848">
                  <c:v>25.1294</c:v>
                </c:pt>
                <c:pt idx="1849">
                  <c:v>25.130299999999998</c:v>
                </c:pt>
                <c:pt idx="1850">
                  <c:v>25.130199999999999</c:v>
                </c:pt>
                <c:pt idx="1851">
                  <c:v>25.131399999999999</c:v>
                </c:pt>
                <c:pt idx="1852">
                  <c:v>25.132300000000001</c:v>
                </c:pt>
                <c:pt idx="1853">
                  <c:v>25.1312</c:v>
                </c:pt>
                <c:pt idx="1854">
                  <c:v>25.130500000000001</c:v>
                </c:pt>
                <c:pt idx="1855">
                  <c:v>25.131</c:v>
                </c:pt>
                <c:pt idx="1856">
                  <c:v>25.131</c:v>
                </c:pt>
                <c:pt idx="1857">
                  <c:v>25.130500000000001</c:v>
                </c:pt>
                <c:pt idx="1858">
                  <c:v>25.132100000000001</c:v>
                </c:pt>
                <c:pt idx="1859">
                  <c:v>25.1325</c:v>
                </c:pt>
                <c:pt idx="1860">
                  <c:v>25.1325</c:v>
                </c:pt>
                <c:pt idx="1861">
                  <c:v>25.133400000000002</c:v>
                </c:pt>
                <c:pt idx="1862">
                  <c:v>25.134399999999999</c:v>
                </c:pt>
                <c:pt idx="1863">
                  <c:v>25.1356</c:v>
                </c:pt>
                <c:pt idx="1864">
                  <c:v>25.135999999999999</c:v>
                </c:pt>
                <c:pt idx="1865">
                  <c:v>25.1356</c:v>
                </c:pt>
                <c:pt idx="1866">
                  <c:v>25.1358</c:v>
                </c:pt>
                <c:pt idx="1867">
                  <c:v>25.135300000000001</c:v>
                </c:pt>
                <c:pt idx="1868">
                  <c:v>25.134799999999998</c:v>
                </c:pt>
                <c:pt idx="1869">
                  <c:v>25.1343</c:v>
                </c:pt>
                <c:pt idx="1870">
                  <c:v>25.1343</c:v>
                </c:pt>
                <c:pt idx="1871">
                  <c:v>25.136199999999999</c:v>
                </c:pt>
                <c:pt idx="1872">
                  <c:v>25.136900000000001</c:v>
                </c:pt>
                <c:pt idx="1873">
                  <c:v>25.138000000000002</c:v>
                </c:pt>
                <c:pt idx="1874">
                  <c:v>25.137499999999999</c:v>
                </c:pt>
                <c:pt idx="1875">
                  <c:v>25.137499999999999</c:v>
                </c:pt>
                <c:pt idx="1876">
                  <c:v>25.1388</c:v>
                </c:pt>
                <c:pt idx="1877">
                  <c:v>25.1402</c:v>
                </c:pt>
                <c:pt idx="1878">
                  <c:v>25.141500000000001</c:v>
                </c:pt>
                <c:pt idx="1879">
                  <c:v>25.140999999999998</c:v>
                </c:pt>
                <c:pt idx="1880">
                  <c:v>25.1401</c:v>
                </c:pt>
                <c:pt idx="1881">
                  <c:v>25.14</c:v>
                </c:pt>
                <c:pt idx="1882">
                  <c:v>25.138500000000001</c:v>
                </c:pt>
                <c:pt idx="1883">
                  <c:v>25.139099999999999</c:v>
                </c:pt>
                <c:pt idx="1884">
                  <c:v>25.139700000000001</c:v>
                </c:pt>
                <c:pt idx="1885">
                  <c:v>25.140799999999999</c:v>
                </c:pt>
                <c:pt idx="1886">
                  <c:v>25.141400000000001</c:v>
                </c:pt>
                <c:pt idx="1887">
                  <c:v>25.141100000000002</c:v>
                </c:pt>
                <c:pt idx="1888">
                  <c:v>25.140499999999999</c:v>
                </c:pt>
                <c:pt idx="1889">
                  <c:v>25.139099999999999</c:v>
                </c:pt>
                <c:pt idx="1890">
                  <c:v>25.139299999999999</c:v>
                </c:pt>
                <c:pt idx="1891">
                  <c:v>25.139500000000002</c:v>
                </c:pt>
                <c:pt idx="1892">
                  <c:v>25.141300000000001</c:v>
                </c:pt>
                <c:pt idx="1893">
                  <c:v>25.140999999999998</c:v>
                </c:pt>
                <c:pt idx="1894">
                  <c:v>25.139900000000001</c:v>
                </c:pt>
                <c:pt idx="1895">
                  <c:v>25.139199999999999</c:v>
                </c:pt>
                <c:pt idx="1896">
                  <c:v>25.139500000000002</c:v>
                </c:pt>
                <c:pt idx="1897">
                  <c:v>25.1417</c:v>
                </c:pt>
                <c:pt idx="1898">
                  <c:v>25.142499999999998</c:v>
                </c:pt>
                <c:pt idx="1899">
                  <c:v>25.141999999999999</c:v>
                </c:pt>
                <c:pt idx="1900">
                  <c:v>25.141999999999999</c:v>
                </c:pt>
                <c:pt idx="1901">
                  <c:v>25.141999999999999</c:v>
                </c:pt>
                <c:pt idx="1902">
                  <c:v>25.142800000000001</c:v>
                </c:pt>
                <c:pt idx="1903">
                  <c:v>25.144200000000001</c:v>
                </c:pt>
                <c:pt idx="1904">
                  <c:v>25.145499999999998</c:v>
                </c:pt>
                <c:pt idx="1905">
                  <c:v>25.145499999999998</c:v>
                </c:pt>
                <c:pt idx="1906">
                  <c:v>25.144500000000001</c:v>
                </c:pt>
                <c:pt idx="1907">
                  <c:v>25.1433</c:v>
                </c:pt>
                <c:pt idx="1908">
                  <c:v>25.1434</c:v>
                </c:pt>
                <c:pt idx="1909">
                  <c:v>25.1447</c:v>
                </c:pt>
                <c:pt idx="1910">
                  <c:v>25.145399999999999</c:v>
                </c:pt>
                <c:pt idx="1911">
                  <c:v>25.1478</c:v>
                </c:pt>
                <c:pt idx="1912">
                  <c:v>25.148700000000002</c:v>
                </c:pt>
                <c:pt idx="1913">
                  <c:v>25.148299999999999</c:v>
                </c:pt>
                <c:pt idx="1914">
                  <c:v>25.147200000000002</c:v>
                </c:pt>
                <c:pt idx="1915">
                  <c:v>25.146599999999999</c:v>
                </c:pt>
                <c:pt idx="1916">
                  <c:v>25.1465</c:v>
                </c:pt>
                <c:pt idx="1917">
                  <c:v>25.147500000000001</c:v>
                </c:pt>
                <c:pt idx="1918">
                  <c:v>25.148499999999999</c:v>
                </c:pt>
                <c:pt idx="1919">
                  <c:v>25.15</c:v>
                </c:pt>
                <c:pt idx="1920">
                  <c:v>25.151499999999999</c:v>
                </c:pt>
                <c:pt idx="1921">
                  <c:v>25.152200000000001</c:v>
                </c:pt>
                <c:pt idx="1922">
                  <c:v>25.1538</c:v>
                </c:pt>
                <c:pt idx="1923">
                  <c:v>25.153300000000002</c:v>
                </c:pt>
                <c:pt idx="1924">
                  <c:v>25.152000000000001</c:v>
                </c:pt>
                <c:pt idx="1925">
                  <c:v>25.1511</c:v>
                </c:pt>
                <c:pt idx="1926">
                  <c:v>25.150099999999998</c:v>
                </c:pt>
                <c:pt idx="1927">
                  <c:v>25.149799999999999</c:v>
                </c:pt>
                <c:pt idx="1928">
                  <c:v>25.1495</c:v>
                </c:pt>
                <c:pt idx="1929">
                  <c:v>25.151</c:v>
                </c:pt>
                <c:pt idx="1930">
                  <c:v>25.1538</c:v>
                </c:pt>
                <c:pt idx="1931">
                  <c:v>25.1538</c:v>
                </c:pt>
                <c:pt idx="1932">
                  <c:v>25.153500000000001</c:v>
                </c:pt>
                <c:pt idx="1933">
                  <c:v>25.1538</c:v>
                </c:pt>
                <c:pt idx="1934">
                  <c:v>25.153500000000001</c:v>
                </c:pt>
                <c:pt idx="1935">
                  <c:v>25.1539</c:v>
                </c:pt>
                <c:pt idx="1936">
                  <c:v>25.155000000000001</c:v>
                </c:pt>
                <c:pt idx="1937">
                  <c:v>25.154199999999999</c:v>
                </c:pt>
                <c:pt idx="1938">
                  <c:v>25.153700000000001</c:v>
                </c:pt>
                <c:pt idx="1939">
                  <c:v>25.154399999999999</c:v>
                </c:pt>
                <c:pt idx="1940">
                  <c:v>25.153300000000002</c:v>
                </c:pt>
                <c:pt idx="1941">
                  <c:v>25.153300000000002</c:v>
                </c:pt>
                <c:pt idx="1942">
                  <c:v>25.1541</c:v>
                </c:pt>
                <c:pt idx="1943">
                  <c:v>25.154800000000002</c:v>
                </c:pt>
                <c:pt idx="1944">
                  <c:v>25.1557</c:v>
                </c:pt>
                <c:pt idx="1945">
                  <c:v>25.156700000000001</c:v>
                </c:pt>
                <c:pt idx="1946">
                  <c:v>25.156099999999999</c:v>
                </c:pt>
                <c:pt idx="1947">
                  <c:v>25.1557</c:v>
                </c:pt>
                <c:pt idx="1948">
                  <c:v>25.154800000000002</c:v>
                </c:pt>
                <c:pt idx="1949">
                  <c:v>25.154</c:v>
                </c:pt>
                <c:pt idx="1950">
                  <c:v>25.155000000000001</c:v>
                </c:pt>
                <c:pt idx="1951">
                  <c:v>25.1568</c:v>
                </c:pt>
                <c:pt idx="1952">
                  <c:v>25.158300000000001</c:v>
                </c:pt>
                <c:pt idx="1953">
                  <c:v>25.158899999999999</c:v>
                </c:pt>
                <c:pt idx="1954">
                  <c:v>25.160699999999999</c:v>
                </c:pt>
                <c:pt idx="1955">
                  <c:v>25.159300000000002</c:v>
                </c:pt>
                <c:pt idx="1956">
                  <c:v>25.157699999999998</c:v>
                </c:pt>
                <c:pt idx="1957">
                  <c:v>25.158000000000001</c:v>
                </c:pt>
                <c:pt idx="1958">
                  <c:v>25.158000000000001</c:v>
                </c:pt>
                <c:pt idx="1959">
                  <c:v>25.158000000000001</c:v>
                </c:pt>
                <c:pt idx="1960">
                  <c:v>25.158100000000001</c:v>
                </c:pt>
                <c:pt idx="1961">
                  <c:v>25.158999999999999</c:v>
                </c:pt>
                <c:pt idx="1962">
                  <c:v>25.1602</c:v>
                </c:pt>
                <c:pt idx="1963">
                  <c:v>25.1614</c:v>
                </c:pt>
                <c:pt idx="1964">
                  <c:v>25.161899999999999</c:v>
                </c:pt>
                <c:pt idx="1965">
                  <c:v>25.161300000000001</c:v>
                </c:pt>
                <c:pt idx="1966">
                  <c:v>25.161200000000001</c:v>
                </c:pt>
                <c:pt idx="1967">
                  <c:v>25.161100000000001</c:v>
                </c:pt>
                <c:pt idx="1968">
                  <c:v>25.160499999999999</c:v>
                </c:pt>
                <c:pt idx="1969">
                  <c:v>25.1617</c:v>
                </c:pt>
                <c:pt idx="1970">
                  <c:v>25.161000000000001</c:v>
                </c:pt>
                <c:pt idx="1971">
                  <c:v>25.162199999999999</c:v>
                </c:pt>
                <c:pt idx="1972">
                  <c:v>25.165400000000002</c:v>
                </c:pt>
                <c:pt idx="1973">
                  <c:v>25.165500000000002</c:v>
                </c:pt>
                <c:pt idx="1974">
                  <c:v>25.165500000000002</c:v>
                </c:pt>
                <c:pt idx="1975">
                  <c:v>25.1662</c:v>
                </c:pt>
                <c:pt idx="1976">
                  <c:v>25.164999999999999</c:v>
                </c:pt>
                <c:pt idx="1977">
                  <c:v>25.167000000000002</c:v>
                </c:pt>
                <c:pt idx="1978">
                  <c:v>25.167999999999999</c:v>
                </c:pt>
                <c:pt idx="1979">
                  <c:v>25.167999999999999</c:v>
                </c:pt>
                <c:pt idx="1980">
                  <c:v>25.1678</c:v>
                </c:pt>
                <c:pt idx="1981">
                  <c:v>25.167000000000002</c:v>
                </c:pt>
                <c:pt idx="1982">
                  <c:v>25.167000000000002</c:v>
                </c:pt>
                <c:pt idx="1983">
                  <c:v>25.166</c:v>
                </c:pt>
                <c:pt idx="1984">
                  <c:v>25.165800000000001</c:v>
                </c:pt>
                <c:pt idx="1985">
                  <c:v>25.164999999999999</c:v>
                </c:pt>
                <c:pt idx="1986">
                  <c:v>25.164200000000001</c:v>
                </c:pt>
                <c:pt idx="1987">
                  <c:v>25.165500000000002</c:v>
                </c:pt>
                <c:pt idx="1988">
                  <c:v>25.168099999999999</c:v>
                </c:pt>
                <c:pt idx="1989">
                  <c:v>25.17</c:v>
                </c:pt>
                <c:pt idx="1990">
                  <c:v>25.170500000000001</c:v>
                </c:pt>
                <c:pt idx="1991">
                  <c:v>25.1707</c:v>
                </c:pt>
                <c:pt idx="1992">
                  <c:v>25.1709</c:v>
                </c:pt>
                <c:pt idx="1993">
                  <c:v>25.169699999999999</c:v>
                </c:pt>
                <c:pt idx="1994">
                  <c:v>25.168700000000001</c:v>
                </c:pt>
                <c:pt idx="1995">
                  <c:v>25.168700000000001</c:v>
                </c:pt>
                <c:pt idx="1996">
                  <c:v>25.169899999999998</c:v>
                </c:pt>
                <c:pt idx="1997">
                  <c:v>25.171800000000001</c:v>
                </c:pt>
                <c:pt idx="1998">
                  <c:v>25.171800000000001</c:v>
                </c:pt>
                <c:pt idx="1999">
                  <c:v>25.1724</c:v>
                </c:pt>
                <c:pt idx="2000">
                  <c:v>25.172799999999999</c:v>
                </c:pt>
                <c:pt idx="2001">
                  <c:v>25.172000000000001</c:v>
                </c:pt>
                <c:pt idx="2002">
                  <c:v>25.171900000000001</c:v>
                </c:pt>
                <c:pt idx="2003">
                  <c:v>25.172699999999999</c:v>
                </c:pt>
                <c:pt idx="2004">
                  <c:v>25.171500000000002</c:v>
                </c:pt>
                <c:pt idx="2005">
                  <c:v>25.172699999999999</c:v>
                </c:pt>
                <c:pt idx="2006">
                  <c:v>25.1724</c:v>
                </c:pt>
                <c:pt idx="2007">
                  <c:v>25.1736</c:v>
                </c:pt>
                <c:pt idx="2008">
                  <c:v>25.175000000000001</c:v>
                </c:pt>
                <c:pt idx="2009">
                  <c:v>25.174099999999999</c:v>
                </c:pt>
                <c:pt idx="2010">
                  <c:v>25.173999999999999</c:v>
                </c:pt>
                <c:pt idx="2011">
                  <c:v>25.172699999999999</c:v>
                </c:pt>
                <c:pt idx="2012">
                  <c:v>25.172000000000001</c:v>
                </c:pt>
                <c:pt idx="2013">
                  <c:v>25.173200000000001</c:v>
                </c:pt>
                <c:pt idx="2014">
                  <c:v>25.174800000000001</c:v>
                </c:pt>
                <c:pt idx="2015">
                  <c:v>25.1767</c:v>
                </c:pt>
                <c:pt idx="2016">
                  <c:v>25.177700000000002</c:v>
                </c:pt>
                <c:pt idx="2017">
                  <c:v>25.175999999999998</c:v>
                </c:pt>
                <c:pt idx="2018">
                  <c:v>25.175999999999998</c:v>
                </c:pt>
                <c:pt idx="2019">
                  <c:v>25.178100000000001</c:v>
                </c:pt>
                <c:pt idx="2020">
                  <c:v>25.18</c:v>
                </c:pt>
                <c:pt idx="2021">
                  <c:v>25.181000000000001</c:v>
                </c:pt>
                <c:pt idx="2022">
                  <c:v>25.180700000000002</c:v>
                </c:pt>
                <c:pt idx="2023">
                  <c:v>25.180099999999999</c:v>
                </c:pt>
                <c:pt idx="2024">
                  <c:v>25.178899999999999</c:v>
                </c:pt>
                <c:pt idx="2025">
                  <c:v>25.1798</c:v>
                </c:pt>
                <c:pt idx="2026">
                  <c:v>25.180700000000002</c:v>
                </c:pt>
                <c:pt idx="2027">
                  <c:v>25.180399999999999</c:v>
                </c:pt>
                <c:pt idx="2028">
                  <c:v>25.179200000000002</c:v>
                </c:pt>
                <c:pt idx="2029">
                  <c:v>25.1797</c:v>
                </c:pt>
                <c:pt idx="2030">
                  <c:v>25.179600000000001</c:v>
                </c:pt>
                <c:pt idx="2031">
                  <c:v>25.179300000000001</c:v>
                </c:pt>
                <c:pt idx="2032">
                  <c:v>25.180199999999999</c:v>
                </c:pt>
                <c:pt idx="2033">
                  <c:v>25.180599999999998</c:v>
                </c:pt>
                <c:pt idx="2034">
                  <c:v>25.1812</c:v>
                </c:pt>
                <c:pt idx="2035">
                  <c:v>25.1813</c:v>
                </c:pt>
                <c:pt idx="2036">
                  <c:v>25.181999999999999</c:v>
                </c:pt>
                <c:pt idx="2037">
                  <c:v>25.182099999999998</c:v>
                </c:pt>
                <c:pt idx="2038">
                  <c:v>25.182700000000001</c:v>
                </c:pt>
                <c:pt idx="2039">
                  <c:v>25.1812</c:v>
                </c:pt>
                <c:pt idx="2040">
                  <c:v>25.181899999999999</c:v>
                </c:pt>
                <c:pt idx="2041">
                  <c:v>25.183599999999998</c:v>
                </c:pt>
                <c:pt idx="2042">
                  <c:v>25.1845</c:v>
                </c:pt>
                <c:pt idx="2043">
                  <c:v>25.184000000000001</c:v>
                </c:pt>
                <c:pt idx="2044">
                  <c:v>25.184000000000001</c:v>
                </c:pt>
                <c:pt idx="2045">
                  <c:v>25.1845</c:v>
                </c:pt>
                <c:pt idx="2046">
                  <c:v>25.184200000000001</c:v>
                </c:pt>
                <c:pt idx="2047">
                  <c:v>25.185700000000001</c:v>
                </c:pt>
                <c:pt idx="2048">
                  <c:v>25.186</c:v>
                </c:pt>
                <c:pt idx="2049">
                  <c:v>25.185199999999998</c:v>
                </c:pt>
                <c:pt idx="2050">
                  <c:v>25.184699999999999</c:v>
                </c:pt>
                <c:pt idx="2051">
                  <c:v>25.1859</c:v>
                </c:pt>
                <c:pt idx="2052">
                  <c:v>25.186599999999999</c:v>
                </c:pt>
                <c:pt idx="2053">
                  <c:v>25.187999999999999</c:v>
                </c:pt>
                <c:pt idx="2054">
                  <c:v>25.187999999999999</c:v>
                </c:pt>
                <c:pt idx="2055">
                  <c:v>25.1876</c:v>
                </c:pt>
                <c:pt idx="2056">
                  <c:v>25.186299999999999</c:v>
                </c:pt>
                <c:pt idx="2057">
                  <c:v>25.186699999999998</c:v>
                </c:pt>
                <c:pt idx="2058">
                  <c:v>25.187000000000001</c:v>
                </c:pt>
                <c:pt idx="2059">
                  <c:v>25.1876</c:v>
                </c:pt>
                <c:pt idx="2060">
                  <c:v>25.189699999999998</c:v>
                </c:pt>
                <c:pt idx="2061">
                  <c:v>25.189299999999999</c:v>
                </c:pt>
                <c:pt idx="2062">
                  <c:v>25.189</c:v>
                </c:pt>
                <c:pt idx="2063">
                  <c:v>25.189499999999999</c:v>
                </c:pt>
                <c:pt idx="2064">
                  <c:v>25.187999999999999</c:v>
                </c:pt>
                <c:pt idx="2065">
                  <c:v>25.189</c:v>
                </c:pt>
                <c:pt idx="2066">
                  <c:v>25.1906</c:v>
                </c:pt>
                <c:pt idx="2067">
                  <c:v>25.1905</c:v>
                </c:pt>
                <c:pt idx="2068">
                  <c:v>25.1904</c:v>
                </c:pt>
                <c:pt idx="2069">
                  <c:v>25.190999999999999</c:v>
                </c:pt>
                <c:pt idx="2070">
                  <c:v>25.1907</c:v>
                </c:pt>
                <c:pt idx="2071">
                  <c:v>25.190899999999999</c:v>
                </c:pt>
                <c:pt idx="2072">
                  <c:v>25.191500000000001</c:v>
                </c:pt>
                <c:pt idx="2073">
                  <c:v>25.191400000000002</c:v>
                </c:pt>
                <c:pt idx="2074">
                  <c:v>25.190799999999999</c:v>
                </c:pt>
                <c:pt idx="2075">
                  <c:v>25.1905</c:v>
                </c:pt>
                <c:pt idx="2076">
                  <c:v>25.189900000000002</c:v>
                </c:pt>
                <c:pt idx="2077">
                  <c:v>25.188700000000001</c:v>
                </c:pt>
                <c:pt idx="2078">
                  <c:v>25.188199999999998</c:v>
                </c:pt>
                <c:pt idx="2079">
                  <c:v>25.190200000000001</c:v>
                </c:pt>
                <c:pt idx="2080">
                  <c:v>25.19</c:v>
                </c:pt>
                <c:pt idx="2081">
                  <c:v>25.192</c:v>
                </c:pt>
                <c:pt idx="2082">
                  <c:v>25.194700000000001</c:v>
                </c:pt>
                <c:pt idx="2083">
                  <c:v>25.1951</c:v>
                </c:pt>
                <c:pt idx="2084">
                  <c:v>25.1968</c:v>
                </c:pt>
                <c:pt idx="2085">
                  <c:v>25.196200000000001</c:v>
                </c:pt>
                <c:pt idx="2086">
                  <c:v>25.197900000000001</c:v>
                </c:pt>
                <c:pt idx="2087">
                  <c:v>25.197700000000001</c:v>
                </c:pt>
                <c:pt idx="2088">
                  <c:v>25.198499999999999</c:v>
                </c:pt>
                <c:pt idx="2089">
                  <c:v>25.198699999999999</c:v>
                </c:pt>
                <c:pt idx="2090">
                  <c:v>25.196999999999999</c:v>
                </c:pt>
                <c:pt idx="2091">
                  <c:v>25.197500000000002</c:v>
                </c:pt>
                <c:pt idx="2092">
                  <c:v>25.197700000000001</c:v>
                </c:pt>
                <c:pt idx="2093">
                  <c:v>25.1983</c:v>
                </c:pt>
                <c:pt idx="2094">
                  <c:v>25.198799999999999</c:v>
                </c:pt>
                <c:pt idx="2095">
                  <c:v>25.198</c:v>
                </c:pt>
                <c:pt idx="2096">
                  <c:v>25.196400000000001</c:v>
                </c:pt>
                <c:pt idx="2097">
                  <c:v>25.194099999999999</c:v>
                </c:pt>
                <c:pt idx="2098">
                  <c:v>25.193999999999999</c:v>
                </c:pt>
                <c:pt idx="2099">
                  <c:v>25.195399999999999</c:v>
                </c:pt>
                <c:pt idx="2100">
                  <c:v>25.197600000000001</c:v>
                </c:pt>
                <c:pt idx="2101">
                  <c:v>25.1997</c:v>
                </c:pt>
                <c:pt idx="2102">
                  <c:v>25.1982</c:v>
                </c:pt>
                <c:pt idx="2103">
                  <c:v>25.1983</c:v>
                </c:pt>
                <c:pt idx="2104">
                  <c:v>25.198599999999999</c:v>
                </c:pt>
                <c:pt idx="2105">
                  <c:v>25.198499999999999</c:v>
                </c:pt>
                <c:pt idx="2106">
                  <c:v>25.200700000000001</c:v>
                </c:pt>
                <c:pt idx="2107">
                  <c:v>25.201499999999999</c:v>
                </c:pt>
                <c:pt idx="2108">
                  <c:v>25.202000000000002</c:v>
                </c:pt>
                <c:pt idx="2109">
                  <c:v>25.201799999999999</c:v>
                </c:pt>
                <c:pt idx="2110">
                  <c:v>25.201599999999999</c:v>
                </c:pt>
                <c:pt idx="2111">
                  <c:v>25.2013</c:v>
                </c:pt>
                <c:pt idx="2112">
                  <c:v>25.201499999999999</c:v>
                </c:pt>
                <c:pt idx="2113">
                  <c:v>25.202000000000002</c:v>
                </c:pt>
                <c:pt idx="2114">
                  <c:v>25.202500000000001</c:v>
                </c:pt>
                <c:pt idx="2115">
                  <c:v>25.202300000000001</c:v>
                </c:pt>
                <c:pt idx="2116">
                  <c:v>25.203499999999998</c:v>
                </c:pt>
                <c:pt idx="2117">
                  <c:v>25.204999999999998</c:v>
                </c:pt>
                <c:pt idx="2118">
                  <c:v>25.204499999999999</c:v>
                </c:pt>
                <c:pt idx="2119">
                  <c:v>25.205300000000001</c:v>
                </c:pt>
                <c:pt idx="2120">
                  <c:v>25.203299999999999</c:v>
                </c:pt>
                <c:pt idx="2121">
                  <c:v>25.202999999999999</c:v>
                </c:pt>
                <c:pt idx="2122">
                  <c:v>25.204699999999999</c:v>
                </c:pt>
                <c:pt idx="2123">
                  <c:v>25.202999999999999</c:v>
                </c:pt>
                <c:pt idx="2124">
                  <c:v>25.2027</c:v>
                </c:pt>
                <c:pt idx="2125">
                  <c:v>25.2027</c:v>
                </c:pt>
                <c:pt idx="2126">
                  <c:v>25.203299999999999</c:v>
                </c:pt>
                <c:pt idx="2127">
                  <c:v>25.2029</c:v>
                </c:pt>
                <c:pt idx="2128">
                  <c:v>25.2044</c:v>
                </c:pt>
                <c:pt idx="2129">
                  <c:v>25.205400000000001</c:v>
                </c:pt>
                <c:pt idx="2130">
                  <c:v>25.206499999999998</c:v>
                </c:pt>
                <c:pt idx="2131">
                  <c:v>25.208200000000001</c:v>
                </c:pt>
                <c:pt idx="2132">
                  <c:v>25.207699999999999</c:v>
                </c:pt>
                <c:pt idx="2133">
                  <c:v>25.207000000000001</c:v>
                </c:pt>
                <c:pt idx="2134">
                  <c:v>25.207000000000001</c:v>
                </c:pt>
                <c:pt idx="2135">
                  <c:v>25.207799999999999</c:v>
                </c:pt>
                <c:pt idx="2136">
                  <c:v>25.209599999999998</c:v>
                </c:pt>
                <c:pt idx="2137">
                  <c:v>25.2105</c:v>
                </c:pt>
                <c:pt idx="2138">
                  <c:v>25.211600000000001</c:v>
                </c:pt>
                <c:pt idx="2139">
                  <c:v>25.210599999999999</c:v>
                </c:pt>
                <c:pt idx="2140">
                  <c:v>25.209399999999999</c:v>
                </c:pt>
                <c:pt idx="2141">
                  <c:v>25.2073</c:v>
                </c:pt>
                <c:pt idx="2142">
                  <c:v>25.206099999999999</c:v>
                </c:pt>
                <c:pt idx="2143">
                  <c:v>25.207000000000001</c:v>
                </c:pt>
                <c:pt idx="2144">
                  <c:v>25.206499999999998</c:v>
                </c:pt>
                <c:pt idx="2145">
                  <c:v>25.2073</c:v>
                </c:pt>
                <c:pt idx="2146">
                  <c:v>25.206099999999999</c:v>
                </c:pt>
                <c:pt idx="2147">
                  <c:v>25.206299999999999</c:v>
                </c:pt>
                <c:pt idx="2148">
                  <c:v>25.207699999999999</c:v>
                </c:pt>
                <c:pt idx="2149">
                  <c:v>25.208500000000001</c:v>
                </c:pt>
                <c:pt idx="2150">
                  <c:v>25.209700000000002</c:v>
                </c:pt>
                <c:pt idx="2151">
                  <c:v>25.209700000000002</c:v>
                </c:pt>
                <c:pt idx="2152">
                  <c:v>25.209700000000002</c:v>
                </c:pt>
                <c:pt idx="2153">
                  <c:v>25.210599999999999</c:v>
                </c:pt>
                <c:pt idx="2154">
                  <c:v>25.211500000000001</c:v>
                </c:pt>
                <c:pt idx="2155">
                  <c:v>25.210899999999999</c:v>
                </c:pt>
                <c:pt idx="2156">
                  <c:v>25.211300000000001</c:v>
                </c:pt>
                <c:pt idx="2157">
                  <c:v>25.210699999999999</c:v>
                </c:pt>
                <c:pt idx="2158">
                  <c:v>25.21</c:v>
                </c:pt>
                <c:pt idx="2159">
                  <c:v>25.212700000000002</c:v>
                </c:pt>
                <c:pt idx="2160">
                  <c:v>25.213899999999999</c:v>
                </c:pt>
                <c:pt idx="2161">
                  <c:v>25.214500000000001</c:v>
                </c:pt>
                <c:pt idx="2162">
                  <c:v>25.215</c:v>
                </c:pt>
                <c:pt idx="2163">
                  <c:v>25.214200000000002</c:v>
                </c:pt>
                <c:pt idx="2164">
                  <c:v>25.212700000000002</c:v>
                </c:pt>
                <c:pt idx="2165">
                  <c:v>25.211500000000001</c:v>
                </c:pt>
                <c:pt idx="2166">
                  <c:v>25.211400000000001</c:v>
                </c:pt>
                <c:pt idx="2167">
                  <c:v>25.211400000000001</c:v>
                </c:pt>
                <c:pt idx="2168">
                  <c:v>25.213699999999999</c:v>
                </c:pt>
                <c:pt idx="2169">
                  <c:v>25.215299999999999</c:v>
                </c:pt>
                <c:pt idx="2170">
                  <c:v>25.215900000000001</c:v>
                </c:pt>
                <c:pt idx="2171">
                  <c:v>25.217500000000001</c:v>
                </c:pt>
                <c:pt idx="2172">
                  <c:v>25.218</c:v>
                </c:pt>
                <c:pt idx="2173">
                  <c:v>25.2182</c:v>
                </c:pt>
                <c:pt idx="2174">
                  <c:v>25.218900000000001</c:v>
                </c:pt>
                <c:pt idx="2175">
                  <c:v>25.218299999999999</c:v>
                </c:pt>
                <c:pt idx="2176">
                  <c:v>25.217199999999998</c:v>
                </c:pt>
                <c:pt idx="2177">
                  <c:v>25.218299999999999</c:v>
                </c:pt>
                <c:pt idx="2178">
                  <c:v>25.218299999999999</c:v>
                </c:pt>
                <c:pt idx="2179">
                  <c:v>25.217500000000001</c:v>
                </c:pt>
                <c:pt idx="2180">
                  <c:v>25.2182</c:v>
                </c:pt>
                <c:pt idx="2181">
                  <c:v>25.218</c:v>
                </c:pt>
                <c:pt idx="2182">
                  <c:v>25.219100000000001</c:v>
                </c:pt>
                <c:pt idx="2183">
                  <c:v>25.2193</c:v>
                </c:pt>
                <c:pt idx="2184">
                  <c:v>25.219000000000001</c:v>
                </c:pt>
                <c:pt idx="2185">
                  <c:v>25.2194</c:v>
                </c:pt>
                <c:pt idx="2186">
                  <c:v>25.221499999999999</c:v>
                </c:pt>
                <c:pt idx="2187">
                  <c:v>25.222000000000001</c:v>
                </c:pt>
                <c:pt idx="2188">
                  <c:v>25.221399999999999</c:v>
                </c:pt>
                <c:pt idx="2189">
                  <c:v>25.221800000000002</c:v>
                </c:pt>
                <c:pt idx="2190">
                  <c:v>25.222000000000001</c:v>
                </c:pt>
                <c:pt idx="2191">
                  <c:v>25.221499999999999</c:v>
                </c:pt>
                <c:pt idx="2192">
                  <c:v>25.2226</c:v>
                </c:pt>
                <c:pt idx="2193">
                  <c:v>25.223500000000001</c:v>
                </c:pt>
                <c:pt idx="2194">
                  <c:v>25.222999999999999</c:v>
                </c:pt>
                <c:pt idx="2195">
                  <c:v>25.223400000000002</c:v>
                </c:pt>
                <c:pt idx="2196">
                  <c:v>25.224799999999998</c:v>
                </c:pt>
                <c:pt idx="2197">
                  <c:v>25.224699999999999</c:v>
                </c:pt>
                <c:pt idx="2198">
                  <c:v>25.224900000000002</c:v>
                </c:pt>
                <c:pt idx="2199">
                  <c:v>25.225100000000001</c:v>
                </c:pt>
                <c:pt idx="2200">
                  <c:v>25.224699999999999</c:v>
                </c:pt>
                <c:pt idx="2201">
                  <c:v>25.224699999999999</c:v>
                </c:pt>
                <c:pt idx="2202">
                  <c:v>25.225300000000001</c:v>
                </c:pt>
                <c:pt idx="2203">
                  <c:v>25.225000000000001</c:v>
                </c:pt>
                <c:pt idx="2204">
                  <c:v>25.224299999999999</c:v>
                </c:pt>
                <c:pt idx="2205">
                  <c:v>25.2241</c:v>
                </c:pt>
                <c:pt idx="2206">
                  <c:v>25.225000000000001</c:v>
                </c:pt>
                <c:pt idx="2207">
                  <c:v>25.225999999999999</c:v>
                </c:pt>
                <c:pt idx="2208">
                  <c:v>25.2256</c:v>
                </c:pt>
                <c:pt idx="2209">
                  <c:v>25.224900000000002</c:v>
                </c:pt>
                <c:pt idx="2210">
                  <c:v>25.223700000000001</c:v>
                </c:pt>
                <c:pt idx="2211">
                  <c:v>25.2239</c:v>
                </c:pt>
                <c:pt idx="2212">
                  <c:v>25.2242</c:v>
                </c:pt>
                <c:pt idx="2213">
                  <c:v>25.223600000000001</c:v>
                </c:pt>
                <c:pt idx="2214">
                  <c:v>25.223500000000001</c:v>
                </c:pt>
                <c:pt idx="2215">
                  <c:v>25.223199999999999</c:v>
                </c:pt>
                <c:pt idx="2216">
                  <c:v>25.222899999999999</c:v>
                </c:pt>
                <c:pt idx="2217">
                  <c:v>25.224599999999999</c:v>
                </c:pt>
                <c:pt idx="2218">
                  <c:v>25.226700000000001</c:v>
                </c:pt>
                <c:pt idx="2219">
                  <c:v>25.228000000000002</c:v>
                </c:pt>
                <c:pt idx="2220">
                  <c:v>25.229500000000002</c:v>
                </c:pt>
                <c:pt idx="2221">
                  <c:v>25.2285</c:v>
                </c:pt>
                <c:pt idx="2222">
                  <c:v>25.2287</c:v>
                </c:pt>
                <c:pt idx="2223">
                  <c:v>25.228999999999999</c:v>
                </c:pt>
                <c:pt idx="2224">
                  <c:v>25.228999999999999</c:v>
                </c:pt>
                <c:pt idx="2225">
                  <c:v>25.229299999999999</c:v>
                </c:pt>
                <c:pt idx="2226">
                  <c:v>25.2287</c:v>
                </c:pt>
                <c:pt idx="2227">
                  <c:v>25.229800000000001</c:v>
                </c:pt>
                <c:pt idx="2228">
                  <c:v>25.23</c:v>
                </c:pt>
                <c:pt idx="2229">
                  <c:v>25.231200000000001</c:v>
                </c:pt>
                <c:pt idx="2230">
                  <c:v>25.2319</c:v>
                </c:pt>
                <c:pt idx="2231">
                  <c:v>25.230899999999998</c:v>
                </c:pt>
                <c:pt idx="2232">
                  <c:v>25.230499999999999</c:v>
                </c:pt>
                <c:pt idx="2233">
                  <c:v>25.231400000000001</c:v>
                </c:pt>
                <c:pt idx="2234">
                  <c:v>25.231999999999999</c:v>
                </c:pt>
                <c:pt idx="2235">
                  <c:v>25.233499999999999</c:v>
                </c:pt>
                <c:pt idx="2236">
                  <c:v>25.235099999999999</c:v>
                </c:pt>
                <c:pt idx="2237">
                  <c:v>25.235399999999998</c:v>
                </c:pt>
                <c:pt idx="2238">
                  <c:v>25.234999999999999</c:v>
                </c:pt>
                <c:pt idx="2239">
                  <c:v>25.235299999999999</c:v>
                </c:pt>
                <c:pt idx="2240">
                  <c:v>25.2333</c:v>
                </c:pt>
                <c:pt idx="2241">
                  <c:v>25.232900000000001</c:v>
                </c:pt>
                <c:pt idx="2242">
                  <c:v>25.233799999999999</c:v>
                </c:pt>
                <c:pt idx="2243">
                  <c:v>25.2319</c:v>
                </c:pt>
                <c:pt idx="2244">
                  <c:v>25.231999999999999</c:v>
                </c:pt>
                <c:pt idx="2245">
                  <c:v>25.234300000000001</c:v>
                </c:pt>
                <c:pt idx="2246">
                  <c:v>25.234999999999999</c:v>
                </c:pt>
                <c:pt idx="2247">
                  <c:v>25.235099999999999</c:v>
                </c:pt>
                <c:pt idx="2248">
                  <c:v>25.236499999999999</c:v>
                </c:pt>
                <c:pt idx="2249">
                  <c:v>25.236499999999999</c:v>
                </c:pt>
                <c:pt idx="2250">
                  <c:v>25.2363</c:v>
                </c:pt>
                <c:pt idx="2251">
                  <c:v>25.236899999999999</c:v>
                </c:pt>
                <c:pt idx="2252">
                  <c:v>25.236499999999999</c:v>
                </c:pt>
                <c:pt idx="2253">
                  <c:v>25.236699999999999</c:v>
                </c:pt>
                <c:pt idx="2254">
                  <c:v>25.236899999999999</c:v>
                </c:pt>
                <c:pt idx="2255">
                  <c:v>25.237500000000001</c:v>
                </c:pt>
                <c:pt idx="2256">
                  <c:v>25.238800000000001</c:v>
                </c:pt>
                <c:pt idx="2257">
                  <c:v>25.24</c:v>
                </c:pt>
                <c:pt idx="2258">
                  <c:v>25.24</c:v>
                </c:pt>
                <c:pt idx="2259">
                  <c:v>25.2408</c:v>
                </c:pt>
                <c:pt idx="2260">
                  <c:v>25.240300000000001</c:v>
                </c:pt>
                <c:pt idx="2261">
                  <c:v>25.238700000000001</c:v>
                </c:pt>
                <c:pt idx="2262">
                  <c:v>25.238299999999999</c:v>
                </c:pt>
                <c:pt idx="2263">
                  <c:v>25.240300000000001</c:v>
                </c:pt>
                <c:pt idx="2264">
                  <c:v>25.241199999999999</c:v>
                </c:pt>
                <c:pt idx="2265">
                  <c:v>25.242599999999999</c:v>
                </c:pt>
                <c:pt idx="2266">
                  <c:v>25.2425</c:v>
                </c:pt>
                <c:pt idx="2267">
                  <c:v>25.239699999999999</c:v>
                </c:pt>
                <c:pt idx="2268">
                  <c:v>25.2392</c:v>
                </c:pt>
                <c:pt idx="2269">
                  <c:v>25.240300000000001</c:v>
                </c:pt>
                <c:pt idx="2270">
                  <c:v>25.24</c:v>
                </c:pt>
                <c:pt idx="2271">
                  <c:v>25.241</c:v>
                </c:pt>
                <c:pt idx="2272">
                  <c:v>25.2409</c:v>
                </c:pt>
                <c:pt idx="2273">
                  <c:v>25.240500000000001</c:v>
                </c:pt>
                <c:pt idx="2274">
                  <c:v>25.2407</c:v>
                </c:pt>
                <c:pt idx="2275">
                  <c:v>25.241</c:v>
                </c:pt>
                <c:pt idx="2276">
                  <c:v>25.242999999999999</c:v>
                </c:pt>
                <c:pt idx="2277">
                  <c:v>25.243500000000001</c:v>
                </c:pt>
                <c:pt idx="2278">
                  <c:v>25.242999999999999</c:v>
                </c:pt>
                <c:pt idx="2279">
                  <c:v>25.244</c:v>
                </c:pt>
                <c:pt idx="2280">
                  <c:v>25.243400000000001</c:v>
                </c:pt>
                <c:pt idx="2281">
                  <c:v>25.2425</c:v>
                </c:pt>
                <c:pt idx="2282">
                  <c:v>25.243500000000001</c:v>
                </c:pt>
                <c:pt idx="2283">
                  <c:v>25.243300000000001</c:v>
                </c:pt>
                <c:pt idx="2284">
                  <c:v>25.242799999999999</c:v>
                </c:pt>
                <c:pt idx="2285">
                  <c:v>25.243200000000002</c:v>
                </c:pt>
                <c:pt idx="2286">
                  <c:v>25.2425</c:v>
                </c:pt>
                <c:pt idx="2287">
                  <c:v>25.242999999999999</c:v>
                </c:pt>
                <c:pt idx="2288">
                  <c:v>25.244</c:v>
                </c:pt>
                <c:pt idx="2289">
                  <c:v>25.243200000000002</c:v>
                </c:pt>
                <c:pt idx="2290">
                  <c:v>25.244299999999999</c:v>
                </c:pt>
                <c:pt idx="2291">
                  <c:v>25.244199999999999</c:v>
                </c:pt>
                <c:pt idx="2292">
                  <c:v>25.2453</c:v>
                </c:pt>
                <c:pt idx="2293">
                  <c:v>25.2453</c:v>
                </c:pt>
                <c:pt idx="2294">
                  <c:v>25.2455</c:v>
                </c:pt>
                <c:pt idx="2295">
                  <c:v>25.246500000000001</c:v>
                </c:pt>
                <c:pt idx="2296">
                  <c:v>25.246300000000002</c:v>
                </c:pt>
                <c:pt idx="2297">
                  <c:v>25.2454</c:v>
                </c:pt>
                <c:pt idx="2298">
                  <c:v>25.244800000000001</c:v>
                </c:pt>
                <c:pt idx="2299">
                  <c:v>25.245699999999999</c:v>
                </c:pt>
                <c:pt idx="2300">
                  <c:v>25.246700000000001</c:v>
                </c:pt>
                <c:pt idx="2301">
                  <c:v>25.247499999999999</c:v>
                </c:pt>
                <c:pt idx="2302">
                  <c:v>25.2485</c:v>
                </c:pt>
                <c:pt idx="2303">
                  <c:v>25.249099999999999</c:v>
                </c:pt>
                <c:pt idx="2304">
                  <c:v>25.249199999999998</c:v>
                </c:pt>
                <c:pt idx="2305">
                  <c:v>25.249199999999998</c:v>
                </c:pt>
                <c:pt idx="2306">
                  <c:v>25.248100000000001</c:v>
                </c:pt>
                <c:pt idx="2307">
                  <c:v>25.247699999999998</c:v>
                </c:pt>
                <c:pt idx="2308">
                  <c:v>25.246700000000001</c:v>
                </c:pt>
                <c:pt idx="2309">
                  <c:v>25.247</c:v>
                </c:pt>
                <c:pt idx="2310">
                  <c:v>25.248000000000001</c:v>
                </c:pt>
                <c:pt idx="2311">
                  <c:v>25.248999999999999</c:v>
                </c:pt>
                <c:pt idx="2312">
                  <c:v>25.2498</c:v>
                </c:pt>
                <c:pt idx="2313">
                  <c:v>25.249500000000001</c:v>
                </c:pt>
                <c:pt idx="2314">
                  <c:v>25.251100000000001</c:v>
                </c:pt>
                <c:pt idx="2315">
                  <c:v>25.250299999999999</c:v>
                </c:pt>
                <c:pt idx="2316">
                  <c:v>25.249300000000002</c:v>
                </c:pt>
                <c:pt idx="2317">
                  <c:v>25.250499999999999</c:v>
                </c:pt>
                <c:pt idx="2318">
                  <c:v>25.249500000000001</c:v>
                </c:pt>
                <c:pt idx="2319">
                  <c:v>25.251200000000001</c:v>
                </c:pt>
                <c:pt idx="2320">
                  <c:v>25.2531</c:v>
                </c:pt>
                <c:pt idx="2321">
                  <c:v>25.2531</c:v>
                </c:pt>
                <c:pt idx="2322">
                  <c:v>25.252700000000001</c:v>
                </c:pt>
                <c:pt idx="2323">
                  <c:v>25.252199999999998</c:v>
                </c:pt>
                <c:pt idx="2324">
                  <c:v>25.252700000000001</c:v>
                </c:pt>
                <c:pt idx="2325">
                  <c:v>25.253</c:v>
                </c:pt>
                <c:pt idx="2326">
                  <c:v>25.251999999999999</c:v>
                </c:pt>
                <c:pt idx="2327">
                  <c:v>25.252199999999998</c:v>
                </c:pt>
                <c:pt idx="2328">
                  <c:v>25.2517</c:v>
                </c:pt>
                <c:pt idx="2329">
                  <c:v>25.251999999999999</c:v>
                </c:pt>
                <c:pt idx="2330">
                  <c:v>25.251200000000001</c:v>
                </c:pt>
                <c:pt idx="2331">
                  <c:v>25.252800000000001</c:v>
                </c:pt>
                <c:pt idx="2332">
                  <c:v>25.254799999999999</c:v>
                </c:pt>
                <c:pt idx="2333">
                  <c:v>25.255800000000001</c:v>
                </c:pt>
                <c:pt idx="2334">
                  <c:v>25.257000000000001</c:v>
                </c:pt>
                <c:pt idx="2335">
                  <c:v>25.2562</c:v>
                </c:pt>
                <c:pt idx="2336">
                  <c:v>25.253699999999998</c:v>
                </c:pt>
                <c:pt idx="2337">
                  <c:v>25.252500000000001</c:v>
                </c:pt>
                <c:pt idx="2338">
                  <c:v>25.252800000000001</c:v>
                </c:pt>
                <c:pt idx="2339">
                  <c:v>25.256</c:v>
                </c:pt>
                <c:pt idx="2340">
                  <c:v>25.256499999999999</c:v>
                </c:pt>
                <c:pt idx="2341">
                  <c:v>25.257200000000001</c:v>
                </c:pt>
                <c:pt idx="2342">
                  <c:v>25.257899999999999</c:v>
                </c:pt>
                <c:pt idx="2343">
                  <c:v>25.257999999999999</c:v>
                </c:pt>
                <c:pt idx="2344">
                  <c:v>25.258199999999999</c:v>
                </c:pt>
                <c:pt idx="2345">
                  <c:v>25.257999999999999</c:v>
                </c:pt>
                <c:pt idx="2346">
                  <c:v>25.256599999999999</c:v>
                </c:pt>
                <c:pt idx="2347">
                  <c:v>25.256</c:v>
                </c:pt>
                <c:pt idx="2348">
                  <c:v>25.257999999999999</c:v>
                </c:pt>
                <c:pt idx="2349">
                  <c:v>25.2592</c:v>
                </c:pt>
                <c:pt idx="2350">
                  <c:v>25.259699999999999</c:v>
                </c:pt>
                <c:pt idx="2351">
                  <c:v>25.26</c:v>
                </c:pt>
                <c:pt idx="2352">
                  <c:v>25.258400000000002</c:v>
                </c:pt>
                <c:pt idx="2353">
                  <c:v>25.257999999999999</c:v>
                </c:pt>
                <c:pt idx="2354">
                  <c:v>25.257999999999999</c:v>
                </c:pt>
                <c:pt idx="2355">
                  <c:v>25.257999999999999</c:v>
                </c:pt>
                <c:pt idx="2356">
                  <c:v>25.258700000000001</c:v>
                </c:pt>
                <c:pt idx="2357">
                  <c:v>25.257300000000001</c:v>
                </c:pt>
                <c:pt idx="2358">
                  <c:v>25.2577</c:v>
                </c:pt>
                <c:pt idx="2359">
                  <c:v>25.258500000000002</c:v>
                </c:pt>
                <c:pt idx="2360">
                  <c:v>25.2592</c:v>
                </c:pt>
                <c:pt idx="2361">
                  <c:v>25.261199999999999</c:v>
                </c:pt>
                <c:pt idx="2362">
                  <c:v>25.259899999999998</c:v>
                </c:pt>
                <c:pt idx="2363">
                  <c:v>25.261099999999999</c:v>
                </c:pt>
                <c:pt idx="2364">
                  <c:v>25.263000000000002</c:v>
                </c:pt>
                <c:pt idx="2365">
                  <c:v>25.2637</c:v>
                </c:pt>
                <c:pt idx="2366">
                  <c:v>25.265599999999999</c:v>
                </c:pt>
                <c:pt idx="2367">
                  <c:v>25.264900000000001</c:v>
                </c:pt>
                <c:pt idx="2368">
                  <c:v>25.264500000000002</c:v>
                </c:pt>
                <c:pt idx="2369">
                  <c:v>25.262899999999998</c:v>
                </c:pt>
                <c:pt idx="2370">
                  <c:v>25.261700000000001</c:v>
                </c:pt>
                <c:pt idx="2371">
                  <c:v>25.263100000000001</c:v>
                </c:pt>
                <c:pt idx="2372">
                  <c:v>25.264199999999999</c:v>
                </c:pt>
                <c:pt idx="2373">
                  <c:v>25.265799999999999</c:v>
                </c:pt>
                <c:pt idx="2374">
                  <c:v>25.2652</c:v>
                </c:pt>
                <c:pt idx="2375">
                  <c:v>25.265000000000001</c:v>
                </c:pt>
                <c:pt idx="2376">
                  <c:v>25.264299999999999</c:v>
                </c:pt>
                <c:pt idx="2377">
                  <c:v>25.264099999999999</c:v>
                </c:pt>
                <c:pt idx="2378">
                  <c:v>25.263400000000001</c:v>
                </c:pt>
                <c:pt idx="2379">
                  <c:v>25.264700000000001</c:v>
                </c:pt>
                <c:pt idx="2380">
                  <c:v>25.266300000000001</c:v>
                </c:pt>
                <c:pt idx="2381">
                  <c:v>25.267199999999999</c:v>
                </c:pt>
                <c:pt idx="2382">
                  <c:v>25.266300000000001</c:v>
                </c:pt>
                <c:pt idx="2383">
                  <c:v>25.265999999999998</c:v>
                </c:pt>
                <c:pt idx="2384">
                  <c:v>25.267199999999999</c:v>
                </c:pt>
                <c:pt idx="2385">
                  <c:v>25.2683</c:v>
                </c:pt>
                <c:pt idx="2386">
                  <c:v>25.2699</c:v>
                </c:pt>
                <c:pt idx="2387">
                  <c:v>25.270700000000001</c:v>
                </c:pt>
                <c:pt idx="2388">
                  <c:v>25.270199999999999</c:v>
                </c:pt>
                <c:pt idx="2389">
                  <c:v>25.27</c:v>
                </c:pt>
                <c:pt idx="2390">
                  <c:v>25.269600000000001</c:v>
                </c:pt>
                <c:pt idx="2391">
                  <c:v>25.268699999999999</c:v>
                </c:pt>
                <c:pt idx="2392">
                  <c:v>25.268999999999998</c:v>
                </c:pt>
                <c:pt idx="2393">
                  <c:v>25.2697</c:v>
                </c:pt>
                <c:pt idx="2394">
                  <c:v>25.2713</c:v>
                </c:pt>
                <c:pt idx="2395">
                  <c:v>25.272500000000001</c:v>
                </c:pt>
                <c:pt idx="2396">
                  <c:v>25.271799999999999</c:v>
                </c:pt>
                <c:pt idx="2397">
                  <c:v>25.2715</c:v>
                </c:pt>
                <c:pt idx="2398">
                  <c:v>25.2713</c:v>
                </c:pt>
                <c:pt idx="2399">
                  <c:v>25.273599999999998</c:v>
                </c:pt>
                <c:pt idx="2400">
                  <c:v>25.2728</c:v>
                </c:pt>
                <c:pt idx="2401">
                  <c:v>25.272099999999998</c:v>
                </c:pt>
                <c:pt idx="2402">
                  <c:v>25.272200000000002</c:v>
                </c:pt>
                <c:pt idx="2403">
                  <c:v>25.271699999999999</c:v>
                </c:pt>
                <c:pt idx="2404">
                  <c:v>25.272400000000001</c:v>
                </c:pt>
                <c:pt idx="2405">
                  <c:v>25.2727</c:v>
                </c:pt>
                <c:pt idx="2406">
                  <c:v>25.273800000000001</c:v>
                </c:pt>
                <c:pt idx="2407">
                  <c:v>25.273099999999999</c:v>
                </c:pt>
                <c:pt idx="2408">
                  <c:v>25.2728</c:v>
                </c:pt>
                <c:pt idx="2409">
                  <c:v>25.2745</c:v>
                </c:pt>
                <c:pt idx="2410">
                  <c:v>25.273</c:v>
                </c:pt>
                <c:pt idx="2411">
                  <c:v>25.2742</c:v>
                </c:pt>
                <c:pt idx="2412">
                  <c:v>25.273</c:v>
                </c:pt>
                <c:pt idx="2413">
                  <c:v>25.273299999999999</c:v>
                </c:pt>
                <c:pt idx="2414">
                  <c:v>25.2743</c:v>
                </c:pt>
                <c:pt idx="2415">
                  <c:v>25.273299999999999</c:v>
                </c:pt>
                <c:pt idx="2416">
                  <c:v>25.275300000000001</c:v>
                </c:pt>
                <c:pt idx="2417">
                  <c:v>25.2758</c:v>
                </c:pt>
                <c:pt idx="2418">
                  <c:v>25.275200000000002</c:v>
                </c:pt>
                <c:pt idx="2419">
                  <c:v>25.274100000000001</c:v>
                </c:pt>
                <c:pt idx="2420">
                  <c:v>25.274000000000001</c:v>
                </c:pt>
                <c:pt idx="2421">
                  <c:v>25.274699999999999</c:v>
                </c:pt>
                <c:pt idx="2422">
                  <c:v>25.2759</c:v>
                </c:pt>
                <c:pt idx="2423">
                  <c:v>25.276</c:v>
                </c:pt>
                <c:pt idx="2424">
                  <c:v>25.2758</c:v>
                </c:pt>
                <c:pt idx="2425">
                  <c:v>25.276</c:v>
                </c:pt>
                <c:pt idx="2426">
                  <c:v>25.278199999999998</c:v>
                </c:pt>
                <c:pt idx="2427">
                  <c:v>25.28</c:v>
                </c:pt>
                <c:pt idx="2428">
                  <c:v>25.28</c:v>
                </c:pt>
                <c:pt idx="2429">
                  <c:v>25.279299999999999</c:v>
                </c:pt>
                <c:pt idx="2430">
                  <c:v>25.278199999999998</c:v>
                </c:pt>
                <c:pt idx="2431">
                  <c:v>25.278500000000001</c:v>
                </c:pt>
                <c:pt idx="2432">
                  <c:v>25.277999999999999</c:v>
                </c:pt>
                <c:pt idx="2433">
                  <c:v>25.279</c:v>
                </c:pt>
                <c:pt idx="2434">
                  <c:v>25.28</c:v>
                </c:pt>
                <c:pt idx="2435">
                  <c:v>25.279</c:v>
                </c:pt>
                <c:pt idx="2436">
                  <c:v>25.279399999999999</c:v>
                </c:pt>
                <c:pt idx="2437">
                  <c:v>25.28</c:v>
                </c:pt>
                <c:pt idx="2438">
                  <c:v>25.2788</c:v>
                </c:pt>
                <c:pt idx="2439">
                  <c:v>25.279599999999999</c:v>
                </c:pt>
                <c:pt idx="2440">
                  <c:v>25.280100000000001</c:v>
                </c:pt>
                <c:pt idx="2441">
                  <c:v>25.281500000000001</c:v>
                </c:pt>
                <c:pt idx="2442">
                  <c:v>25.282699999999998</c:v>
                </c:pt>
                <c:pt idx="2443">
                  <c:v>25.284300000000002</c:v>
                </c:pt>
                <c:pt idx="2444">
                  <c:v>25.285299999999999</c:v>
                </c:pt>
                <c:pt idx="2445">
                  <c:v>25.283999999999999</c:v>
                </c:pt>
                <c:pt idx="2446">
                  <c:v>25.2835</c:v>
                </c:pt>
                <c:pt idx="2447">
                  <c:v>25.282</c:v>
                </c:pt>
                <c:pt idx="2448">
                  <c:v>25.281500000000001</c:v>
                </c:pt>
                <c:pt idx="2449">
                  <c:v>25.283200000000001</c:v>
                </c:pt>
                <c:pt idx="2450">
                  <c:v>25.284199999999998</c:v>
                </c:pt>
                <c:pt idx="2451">
                  <c:v>25.2852</c:v>
                </c:pt>
                <c:pt idx="2452">
                  <c:v>25.285</c:v>
                </c:pt>
                <c:pt idx="2453">
                  <c:v>25.285</c:v>
                </c:pt>
                <c:pt idx="2454">
                  <c:v>25.284600000000001</c:v>
                </c:pt>
                <c:pt idx="2455">
                  <c:v>25.283300000000001</c:v>
                </c:pt>
                <c:pt idx="2456">
                  <c:v>25.2835</c:v>
                </c:pt>
                <c:pt idx="2457">
                  <c:v>25.284500000000001</c:v>
                </c:pt>
                <c:pt idx="2458">
                  <c:v>25.283799999999999</c:v>
                </c:pt>
                <c:pt idx="2459">
                  <c:v>25.285299999999999</c:v>
                </c:pt>
                <c:pt idx="2460">
                  <c:v>25.2852</c:v>
                </c:pt>
                <c:pt idx="2461">
                  <c:v>25.2851</c:v>
                </c:pt>
                <c:pt idx="2462">
                  <c:v>25.285</c:v>
                </c:pt>
                <c:pt idx="2463">
                  <c:v>25.285</c:v>
                </c:pt>
                <c:pt idx="2464">
                  <c:v>25.2849</c:v>
                </c:pt>
                <c:pt idx="2465">
                  <c:v>25.2837</c:v>
                </c:pt>
                <c:pt idx="2466">
                  <c:v>25.283000000000001</c:v>
                </c:pt>
                <c:pt idx="2467">
                  <c:v>25.284099999999999</c:v>
                </c:pt>
                <c:pt idx="2468">
                  <c:v>25.285900000000002</c:v>
                </c:pt>
                <c:pt idx="2469">
                  <c:v>25.287099999999999</c:v>
                </c:pt>
                <c:pt idx="2470">
                  <c:v>25.289200000000001</c:v>
                </c:pt>
                <c:pt idx="2471">
                  <c:v>25.2895</c:v>
                </c:pt>
                <c:pt idx="2472">
                  <c:v>25.290299999999998</c:v>
                </c:pt>
                <c:pt idx="2473">
                  <c:v>25.291</c:v>
                </c:pt>
                <c:pt idx="2474">
                  <c:v>25.288799999999998</c:v>
                </c:pt>
                <c:pt idx="2475">
                  <c:v>25.288799999999998</c:v>
                </c:pt>
                <c:pt idx="2476">
                  <c:v>25.288699999999999</c:v>
                </c:pt>
                <c:pt idx="2477">
                  <c:v>25.2897</c:v>
                </c:pt>
                <c:pt idx="2478">
                  <c:v>25.290400000000002</c:v>
                </c:pt>
                <c:pt idx="2479">
                  <c:v>25.2896</c:v>
                </c:pt>
                <c:pt idx="2480">
                  <c:v>25.2898</c:v>
                </c:pt>
                <c:pt idx="2481">
                  <c:v>25.289000000000001</c:v>
                </c:pt>
                <c:pt idx="2482">
                  <c:v>25.29</c:v>
                </c:pt>
                <c:pt idx="2483">
                  <c:v>25.290700000000001</c:v>
                </c:pt>
                <c:pt idx="2484">
                  <c:v>25.29</c:v>
                </c:pt>
                <c:pt idx="2485">
                  <c:v>25.290500000000002</c:v>
                </c:pt>
                <c:pt idx="2486">
                  <c:v>25.289400000000001</c:v>
                </c:pt>
                <c:pt idx="2487">
                  <c:v>25.2895</c:v>
                </c:pt>
                <c:pt idx="2488">
                  <c:v>25.291799999999999</c:v>
                </c:pt>
                <c:pt idx="2489">
                  <c:v>25.2927</c:v>
                </c:pt>
                <c:pt idx="2490">
                  <c:v>25.293800000000001</c:v>
                </c:pt>
                <c:pt idx="2491">
                  <c:v>25.2943</c:v>
                </c:pt>
                <c:pt idx="2492">
                  <c:v>25.292100000000001</c:v>
                </c:pt>
                <c:pt idx="2493">
                  <c:v>25.291499999999999</c:v>
                </c:pt>
                <c:pt idx="2494">
                  <c:v>25.291499999999999</c:v>
                </c:pt>
                <c:pt idx="2495">
                  <c:v>25.2911</c:v>
                </c:pt>
                <c:pt idx="2496">
                  <c:v>25.291399999999999</c:v>
                </c:pt>
                <c:pt idx="2497">
                  <c:v>25.290700000000001</c:v>
                </c:pt>
                <c:pt idx="2498">
                  <c:v>25.292100000000001</c:v>
                </c:pt>
                <c:pt idx="2499">
                  <c:v>25.293900000000001</c:v>
                </c:pt>
                <c:pt idx="2500">
                  <c:v>25.293600000000001</c:v>
                </c:pt>
                <c:pt idx="2501">
                  <c:v>25.2942</c:v>
                </c:pt>
                <c:pt idx="2502">
                  <c:v>25.293900000000001</c:v>
                </c:pt>
                <c:pt idx="2503">
                  <c:v>25.2925</c:v>
                </c:pt>
                <c:pt idx="2504">
                  <c:v>25.2927</c:v>
                </c:pt>
                <c:pt idx="2505">
                  <c:v>25.293700000000001</c:v>
                </c:pt>
                <c:pt idx="2506">
                  <c:v>25.294</c:v>
                </c:pt>
                <c:pt idx="2507">
                  <c:v>25.2943</c:v>
                </c:pt>
                <c:pt idx="2508">
                  <c:v>25.2958</c:v>
                </c:pt>
                <c:pt idx="2509">
                  <c:v>25.296900000000001</c:v>
                </c:pt>
                <c:pt idx="2510">
                  <c:v>25.297499999999999</c:v>
                </c:pt>
                <c:pt idx="2511">
                  <c:v>25.299299999999999</c:v>
                </c:pt>
                <c:pt idx="2512">
                  <c:v>25.299099999999999</c:v>
                </c:pt>
                <c:pt idx="2513">
                  <c:v>25.297599999999999</c:v>
                </c:pt>
                <c:pt idx="2514">
                  <c:v>25.297000000000001</c:v>
                </c:pt>
                <c:pt idx="2515">
                  <c:v>25.296700000000001</c:v>
                </c:pt>
                <c:pt idx="2516">
                  <c:v>25.297599999999999</c:v>
                </c:pt>
                <c:pt idx="2517">
                  <c:v>25.299800000000001</c:v>
                </c:pt>
                <c:pt idx="2518">
                  <c:v>25.298999999999999</c:v>
                </c:pt>
                <c:pt idx="2519">
                  <c:v>25.299299999999999</c:v>
                </c:pt>
                <c:pt idx="2520">
                  <c:v>25.2987</c:v>
                </c:pt>
                <c:pt idx="2521">
                  <c:v>25.298999999999999</c:v>
                </c:pt>
                <c:pt idx="2522">
                  <c:v>25.3</c:v>
                </c:pt>
                <c:pt idx="2523">
                  <c:v>25.300799999999999</c:v>
                </c:pt>
                <c:pt idx="2524">
                  <c:v>25.3017</c:v>
                </c:pt>
                <c:pt idx="2525">
                  <c:v>25.301500000000001</c:v>
                </c:pt>
                <c:pt idx="2526">
                  <c:v>25.3005</c:v>
                </c:pt>
                <c:pt idx="2527">
                  <c:v>25.299299999999999</c:v>
                </c:pt>
                <c:pt idx="2528">
                  <c:v>25.298400000000001</c:v>
                </c:pt>
                <c:pt idx="2529">
                  <c:v>25.298999999999999</c:v>
                </c:pt>
                <c:pt idx="2530">
                  <c:v>25.3019</c:v>
                </c:pt>
                <c:pt idx="2531">
                  <c:v>25.3017</c:v>
                </c:pt>
                <c:pt idx="2532">
                  <c:v>25.302499999999998</c:v>
                </c:pt>
                <c:pt idx="2533">
                  <c:v>25.300999999999998</c:v>
                </c:pt>
                <c:pt idx="2534">
                  <c:v>25.300699999999999</c:v>
                </c:pt>
                <c:pt idx="2535">
                  <c:v>25.300699999999999</c:v>
                </c:pt>
                <c:pt idx="2536">
                  <c:v>25.299800000000001</c:v>
                </c:pt>
                <c:pt idx="2537">
                  <c:v>25.3001</c:v>
                </c:pt>
                <c:pt idx="2538">
                  <c:v>25.301100000000002</c:v>
                </c:pt>
                <c:pt idx="2539">
                  <c:v>25.300899999999999</c:v>
                </c:pt>
                <c:pt idx="2540">
                  <c:v>25.301200000000001</c:v>
                </c:pt>
                <c:pt idx="2541">
                  <c:v>25.302299999999999</c:v>
                </c:pt>
                <c:pt idx="2542">
                  <c:v>25.302800000000001</c:v>
                </c:pt>
                <c:pt idx="2543">
                  <c:v>25.303000000000001</c:v>
                </c:pt>
                <c:pt idx="2544">
                  <c:v>25.303899999999999</c:v>
                </c:pt>
                <c:pt idx="2545">
                  <c:v>25.305299999999999</c:v>
                </c:pt>
                <c:pt idx="2546">
                  <c:v>25.305199999999999</c:v>
                </c:pt>
                <c:pt idx="2547">
                  <c:v>25.305</c:v>
                </c:pt>
                <c:pt idx="2548">
                  <c:v>25.303799999999999</c:v>
                </c:pt>
                <c:pt idx="2549">
                  <c:v>25.3048</c:v>
                </c:pt>
                <c:pt idx="2550">
                  <c:v>25.305</c:v>
                </c:pt>
                <c:pt idx="2551">
                  <c:v>25.305299999999999</c:v>
                </c:pt>
                <c:pt idx="2552">
                  <c:v>25.3064</c:v>
                </c:pt>
                <c:pt idx="2553">
                  <c:v>25.306000000000001</c:v>
                </c:pt>
                <c:pt idx="2554">
                  <c:v>25.3065</c:v>
                </c:pt>
                <c:pt idx="2555">
                  <c:v>25.308599999999998</c:v>
                </c:pt>
                <c:pt idx="2556">
                  <c:v>25.311399999999999</c:v>
                </c:pt>
                <c:pt idx="2557">
                  <c:v>25.3108</c:v>
                </c:pt>
                <c:pt idx="2558">
                  <c:v>25.310700000000001</c:v>
                </c:pt>
                <c:pt idx="2559">
                  <c:v>25.309200000000001</c:v>
                </c:pt>
                <c:pt idx="2560">
                  <c:v>25.308199999999999</c:v>
                </c:pt>
                <c:pt idx="2561">
                  <c:v>25.307500000000001</c:v>
                </c:pt>
                <c:pt idx="2562">
                  <c:v>25.307300000000001</c:v>
                </c:pt>
                <c:pt idx="2563">
                  <c:v>25.307300000000001</c:v>
                </c:pt>
                <c:pt idx="2564">
                  <c:v>25.307200000000002</c:v>
                </c:pt>
                <c:pt idx="2565">
                  <c:v>25.308399999999999</c:v>
                </c:pt>
                <c:pt idx="2566">
                  <c:v>25.308399999999999</c:v>
                </c:pt>
                <c:pt idx="2567">
                  <c:v>25.308800000000002</c:v>
                </c:pt>
                <c:pt idx="2568">
                  <c:v>25.3093</c:v>
                </c:pt>
                <c:pt idx="2569">
                  <c:v>25.3081</c:v>
                </c:pt>
                <c:pt idx="2570">
                  <c:v>25.308800000000002</c:v>
                </c:pt>
                <c:pt idx="2571">
                  <c:v>25.3093</c:v>
                </c:pt>
                <c:pt idx="2572">
                  <c:v>25.310700000000001</c:v>
                </c:pt>
                <c:pt idx="2573">
                  <c:v>25.311900000000001</c:v>
                </c:pt>
                <c:pt idx="2574">
                  <c:v>25.312799999999999</c:v>
                </c:pt>
                <c:pt idx="2575">
                  <c:v>25.3123</c:v>
                </c:pt>
                <c:pt idx="2576">
                  <c:v>25.312100000000001</c:v>
                </c:pt>
                <c:pt idx="2577">
                  <c:v>25.311900000000001</c:v>
                </c:pt>
                <c:pt idx="2578">
                  <c:v>25.311499999999999</c:v>
                </c:pt>
                <c:pt idx="2579">
                  <c:v>25.310500000000001</c:v>
                </c:pt>
                <c:pt idx="2580">
                  <c:v>25.310600000000001</c:v>
                </c:pt>
                <c:pt idx="2581">
                  <c:v>25.310500000000001</c:v>
                </c:pt>
                <c:pt idx="2582">
                  <c:v>25.311499999999999</c:v>
                </c:pt>
                <c:pt idx="2583">
                  <c:v>25.310600000000001</c:v>
                </c:pt>
                <c:pt idx="2584">
                  <c:v>25.31</c:v>
                </c:pt>
                <c:pt idx="2585">
                  <c:v>25.31</c:v>
                </c:pt>
                <c:pt idx="2586">
                  <c:v>25.310600000000001</c:v>
                </c:pt>
                <c:pt idx="2587">
                  <c:v>25.3123</c:v>
                </c:pt>
                <c:pt idx="2588">
                  <c:v>25.313300000000002</c:v>
                </c:pt>
                <c:pt idx="2589">
                  <c:v>25.313700000000001</c:v>
                </c:pt>
                <c:pt idx="2590">
                  <c:v>25.314</c:v>
                </c:pt>
                <c:pt idx="2591">
                  <c:v>25.313700000000001</c:v>
                </c:pt>
                <c:pt idx="2592">
                  <c:v>25.313500000000001</c:v>
                </c:pt>
                <c:pt idx="2593">
                  <c:v>25.3142</c:v>
                </c:pt>
                <c:pt idx="2594">
                  <c:v>25.314399999999999</c:v>
                </c:pt>
                <c:pt idx="2595">
                  <c:v>25.314800000000002</c:v>
                </c:pt>
                <c:pt idx="2596">
                  <c:v>25.3142</c:v>
                </c:pt>
                <c:pt idx="2597">
                  <c:v>25.314900000000002</c:v>
                </c:pt>
                <c:pt idx="2598">
                  <c:v>25.314</c:v>
                </c:pt>
                <c:pt idx="2599">
                  <c:v>25.314</c:v>
                </c:pt>
                <c:pt idx="2600">
                  <c:v>25.315999999999999</c:v>
                </c:pt>
                <c:pt idx="2601">
                  <c:v>25.3157</c:v>
                </c:pt>
                <c:pt idx="2602">
                  <c:v>25.316400000000002</c:v>
                </c:pt>
                <c:pt idx="2603">
                  <c:v>25.317299999999999</c:v>
                </c:pt>
                <c:pt idx="2604">
                  <c:v>25.315300000000001</c:v>
                </c:pt>
                <c:pt idx="2605">
                  <c:v>25.315899999999999</c:v>
                </c:pt>
                <c:pt idx="2606">
                  <c:v>25.316800000000001</c:v>
                </c:pt>
                <c:pt idx="2607">
                  <c:v>25.3171</c:v>
                </c:pt>
                <c:pt idx="2608">
                  <c:v>25.318300000000001</c:v>
                </c:pt>
                <c:pt idx="2609">
                  <c:v>25.319500000000001</c:v>
                </c:pt>
                <c:pt idx="2610">
                  <c:v>25.3187</c:v>
                </c:pt>
                <c:pt idx="2611">
                  <c:v>25.318300000000001</c:v>
                </c:pt>
                <c:pt idx="2612">
                  <c:v>25.318000000000001</c:v>
                </c:pt>
                <c:pt idx="2613">
                  <c:v>25.316700000000001</c:v>
                </c:pt>
                <c:pt idx="2614">
                  <c:v>25.317299999999999</c:v>
                </c:pt>
                <c:pt idx="2615">
                  <c:v>25.3187</c:v>
                </c:pt>
                <c:pt idx="2616">
                  <c:v>25.319299999999998</c:v>
                </c:pt>
                <c:pt idx="2617">
                  <c:v>25.3218</c:v>
                </c:pt>
                <c:pt idx="2618">
                  <c:v>25.320699999999999</c:v>
                </c:pt>
                <c:pt idx="2619">
                  <c:v>25.321000000000002</c:v>
                </c:pt>
                <c:pt idx="2620">
                  <c:v>25.320499999999999</c:v>
                </c:pt>
                <c:pt idx="2621">
                  <c:v>25.320399999999999</c:v>
                </c:pt>
                <c:pt idx="2622">
                  <c:v>25.322399999999998</c:v>
                </c:pt>
                <c:pt idx="2623">
                  <c:v>25.322299999999998</c:v>
                </c:pt>
                <c:pt idx="2624">
                  <c:v>25.320799999999998</c:v>
                </c:pt>
                <c:pt idx="2625">
                  <c:v>25.320799999999998</c:v>
                </c:pt>
                <c:pt idx="2626">
                  <c:v>25.319400000000002</c:v>
                </c:pt>
                <c:pt idx="2627">
                  <c:v>25.319500000000001</c:v>
                </c:pt>
                <c:pt idx="2628">
                  <c:v>25.323</c:v>
                </c:pt>
                <c:pt idx="2629">
                  <c:v>25.321899999999999</c:v>
                </c:pt>
                <c:pt idx="2630">
                  <c:v>25.3218</c:v>
                </c:pt>
                <c:pt idx="2631">
                  <c:v>25.322500000000002</c:v>
                </c:pt>
                <c:pt idx="2632">
                  <c:v>25.322500000000002</c:v>
                </c:pt>
                <c:pt idx="2633">
                  <c:v>25.323</c:v>
                </c:pt>
                <c:pt idx="2634">
                  <c:v>25.323</c:v>
                </c:pt>
                <c:pt idx="2635">
                  <c:v>25.323699999999999</c:v>
                </c:pt>
                <c:pt idx="2636">
                  <c:v>25.324400000000001</c:v>
                </c:pt>
                <c:pt idx="2637">
                  <c:v>25.3247</c:v>
                </c:pt>
                <c:pt idx="2638">
                  <c:v>25.3245</c:v>
                </c:pt>
                <c:pt idx="2639">
                  <c:v>25.326000000000001</c:v>
                </c:pt>
                <c:pt idx="2640">
                  <c:v>25.3264</c:v>
                </c:pt>
                <c:pt idx="2641">
                  <c:v>25.325800000000001</c:v>
                </c:pt>
                <c:pt idx="2642">
                  <c:v>25.326000000000001</c:v>
                </c:pt>
                <c:pt idx="2643">
                  <c:v>25.325500000000002</c:v>
                </c:pt>
                <c:pt idx="2644">
                  <c:v>25.325700000000001</c:v>
                </c:pt>
                <c:pt idx="2645">
                  <c:v>25.325500000000002</c:v>
                </c:pt>
                <c:pt idx="2646">
                  <c:v>25.326000000000001</c:v>
                </c:pt>
                <c:pt idx="2647">
                  <c:v>25.3278</c:v>
                </c:pt>
                <c:pt idx="2648">
                  <c:v>25.327500000000001</c:v>
                </c:pt>
                <c:pt idx="2649">
                  <c:v>25.327999999999999</c:v>
                </c:pt>
                <c:pt idx="2650">
                  <c:v>25.326799999999999</c:v>
                </c:pt>
                <c:pt idx="2651">
                  <c:v>25.3262</c:v>
                </c:pt>
                <c:pt idx="2652">
                  <c:v>25.325500000000002</c:v>
                </c:pt>
                <c:pt idx="2653">
                  <c:v>25.325299999999999</c:v>
                </c:pt>
                <c:pt idx="2654">
                  <c:v>25.327300000000001</c:v>
                </c:pt>
                <c:pt idx="2655">
                  <c:v>25.328499999999998</c:v>
                </c:pt>
                <c:pt idx="2656">
                  <c:v>25.328199999999999</c:v>
                </c:pt>
                <c:pt idx="2657">
                  <c:v>25.3293</c:v>
                </c:pt>
                <c:pt idx="2658">
                  <c:v>25.329499999999999</c:v>
                </c:pt>
                <c:pt idx="2659">
                  <c:v>25.328700000000001</c:v>
                </c:pt>
                <c:pt idx="2660">
                  <c:v>25.3293</c:v>
                </c:pt>
                <c:pt idx="2661">
                  <c:v>25.330200000000001</c:v>
                </c:pt>
                <c:pt idx="2662">
                  <c:v>25.33</c:v>
                </c:pt>
                <c:pt idx="2663">
                  <c:v>25.329799999999999</c:v>
                </c:pt>
                <c:pt idx="2664">
                  <c:v>25.328900000000001</c:v>
                </c:pt>
                <c:pt idx="2665">
                  <c:v>25.327200000000001</c:v>
                </c:pt>
                <c:pt idx="2666">
                  <c:v>25.328499999999998</c:v>
                </c:pt>
                <c:pt idx="2667">
                  <c:v>25.331</c:v>
                </c:pt>
                <c:pt idx="2668">
                  <c:v>25.332599999999999</c:v>
                </c:pt>
                <c:pt idx="2669">
                  <c:v>25.334</c:v>
                </c:pt>
                <c:pt idx="2670">
                  <c:v>25.332899999999999</c:v>
                </c:pt>
                <c:pt idx="2671">
                  <c:v>25.332000000000001</c:v>
                </c:pt>
                <c:pt idx="2672">
                  <c:v>25.3323</c:v>
                </c:pt>
                <c:pt idx="2673">
                  <c:v>25.332000000000001</c:v>
                </c:pt>
                <c:pt idx="2674">
                  <c:v>25.334099999999999</c:v>
                </c:pt>
                <c:pt idx="2675">
                  <c:v>25.3337</c:v>
                </c:pt>
                <c:pt idx="2676">
                  <c:v>25.333500000000001</c:v>
                </c:pt>
                <c:pt idx="2677">
                  <c:v>25.334</c:v>
                </c:pt>
                <c:pt idx="2678">
                  <c:v>25.332999999999998</c:v>
                </c:pt>
                <c:pt idx="2679">
                  <c:v>25.331700000000001</c:v>
                </c:pt>
                <c:pt idx="2680">
                  <c:v>25.330500000000001</c:v>
                </c:pt>
                <c:pt idx="2681">
                  <c:v>25.331299999999999</c:v>
                </c:pt>
                <c:pt idx="2682">
                  <c:v>25.332599999999999</c:v>
                </c:pt>
                <c:pt idx="2683">
                  <c:v>25.332999999999998</c:v>
                </c:pt>
                <c:pt idx="2684">
                  <c:v>25.333400000000001</c:v>
                </c:pt>
                <c:pt idx="2685">
                  <c:v>25.333100000000002</c:v>
                </c:pt>
                <c:pt idx="2686">
                  <c:v>25.333300000000001</c:v>
                </c:pt>
                <c:pt idx="2687">
                  <c:v>25.3325</c:v>
                </c:pt>
                <c:pt idx="2688">
                  <c:v>25.3339</c:v>
                </c:pt>
                <c:pt idx="2689">
                  <c:v>25.334800000000001</c:v>
                </c:pt>
                <c:pt idx="2690">
                  <c:v>25.3355</c:v>
                </c:pt>
                <c:pt idx="2691">
                  <c:v>25.335699999999999</c:v>
                </c:pt>
                <c:pt idx="2692">
                  <c:v>25.335999999999999</c:v>
                </c:pt>
                <c:pt idx="2693">
                  <c:v>25.335699999999999</c:v>
                </c:pt>
                <c:pt idx="2694">
                  <c:v>25.335899999999999</c:v>
                </c:pt>
                <c:pt idx="2695">
                  <c:v>25.3367</c:v>
                </c:pt>
                <c:pt idx="2696">
                  <c:v>25.337</c:v>
                </c:pt>
                <c:pt idx="2697">
                  <c:v>25.3368</c:v>
                </c:pt>
                <c:pt idx="2698">
                  <c:v>25.336300000000001</c:v>
                </c:pt>
                <c:pt idx="2699">
                  <c:v>25.335699999999999</c:v>
                </c:pt>
                <c:pt idx="2700">
                  <c:v>25.335000000000001</c:v>
                </c:pt>
                <c:pt idx="2701">
                  <c:v>25.3353</c:v>
                </c:pt>
                <c:pt idx="2702">
                  <c:v>25.3354</c:v>
                </c:pt>
                <c:pt idx="2703">
                  <c:v>25.336300000000001</c:v>
                </c:pt>
                <c:pt idx="2704">
                  <c:v>25.338000000000001</c:v>
                </c:pt>
                <c:pt idx="2705">
                  <c:v>25.337900000000001</c:v>
                </c:pt>
                <c:pt idx="2706">
                  <c:v>25.337700000000002</c:v>
                </c:pt>
                <c:pt idx="2707">
                  <c:v>25.3368</c:v>
                </c:pt>
                <c:pt idx="2708">
                  <c:v>25.337700000000002</c:v>
                </c:pt>
                <c:pt idx="2709">
                  <c:v>25.3383</c:v>
                </c:pt>
                <c:pt idx="2710">
                  <c:v>25.339099999999998</c:v>
                </c:pt>
                <c:pt idx="2711">
                  <c:v>25.340299999999999</c:v>
                </c:pt>
                <c:pt idx="2712">
                  <c:v>25.34</c:v>
                </c:pt>
                <c:pt idx="2713">
                  <c:v>25.340599999999998</c:v>
                </c:pt>
                <c:pt idx="2714">
                  <c:v>25.341799999999999</c:v>
                </c:pt>
                <c:pt idx="2715">
                  <c:v>25.342300000000002</c:v>
                </c:pt>
                <c:pt idx="2716">
                  <c:v>25.343599999999999</c:v>
                </c:pt>
                <c:pt idx="2717">
                  <c:v>25.3431</c:v>
                </c:pt>
                <c:pt idx="2718">
                  <c:v>25.341999999999999</c:v>
                </c:pt>
                <c:pt idx="2719">
                  <c:v>25.341699999999999</c:v>
                </c:pt>
                <c:pt idx="2720">
                  <c:v>25.342300000000002</c:v>
                </c:pt>
                <c:pt idx="2721">
                  <c:v>25.343800000000002</c:v>
                </c:pt>
                <c:pt idx="2722">
                  <c:v>25.3443</c:v>
                </c:pt>
                <c:pt idx="2723">
                  <c:v>25.343499999999999</c:v>
                </c:pt>
                <c:pt idx="2724">
                  <c:v>25.344200000000001</c:v>
                </c:pt>
                <c:pt idx="2725">
                  <c:v>25.343</c:v>
                </c:pt>
                <c:pt idx="2726">
                  <c:v>25.342300000000002</c:v>
                </c:pt>
                <c:pt idx="2727">
                  <c:v>25.341999999999999</c:v>
                </c:pt>
                <c:pt idx="2728">
                  <c:v>25.341200000000001</c:v>
                </c:pt>
                <c:pt idx="2729">
                  <c:v>25.341200000000001</c:v>
                </c:pt>
                <c:pt idx="2730">
                  <c:v>25.342099999999999</c:v>
                </c:pt>
                <c:pt idx="2731">
                  <c:v>25.341899999999999</c:v>
                </c:pt>
                <c:pt idx="2732">
                  <c:v>25.3415</c:v>
                </c:pt>
                <c:pt idx="2733">
                  <c:v>25.340699999999998</c:v>
                </c:pt>
                <c:pt idx="2734">
                  <c:v>25.3416</c:v>
                </c:pt>
                <c:pt idx="2735">
                  <c:v>25.342500000000001</c:v>
                </c:pt>
                <c:pt idx="2736">
                  <c:v>25.344000000000001</c:v>
                </c:pt>
                <c:pt idx="2737">
                  <c:v>25.345600000000001</c:v>
                </c:pt>
                <c:pt idx="2738">
                  <c:v>25.345400000000001</c:v>
                </c:pt>
                <c:pt idx="2739">
                  <c:v>25.346299999999999</c:v>
                </c:pt>
                <c:pt idx="2740">
                  <c:v>25.346499999999999</c:v>
                </c:pt>
                <c:pt idx="2741">
                  <c:v>25.346699999999998</c:v>
                </c:pt>
                <c:pt idx="2742">
                  <c:v>25.344899999999999</c:v>
                </c:pt>
                <c:pt idx="2743">
                  <c:v>25.344799999999999</c:v>
                </c:pt>
                <c:pt idx="2744">
                  <c:v>25.3431</c:v>
                </c:pt>
                <c:pt idx="2745">
                  <c:v>25.343</c:v>
                </c:pt>
                <c:pt idx="2746">
                  <c:v>25.342500000000001</c:v>
                </c:pt>
                <c:pt idx="2747">
                  <c:v>25.341999999999999</c:v>
                </c:pt>
                <c:pt idx="2748">
                  <c:v>25.343299999999999</c:v>
                </c:pt>
                <c:pt idx="2749">
                  <c:v>25.345500000000001</c:v>
                </c:pt>
                <c:pt idx="2750">
                  <c:v>25.3462</c:v>
                </c:pt>
                <c:pt idx="2751">
                  <c:v>25.348299999999998</c:v>
                </c:pt>
                <c:pt idx="2752">
                  <c:v>25.349</c:v>
                </c:pt>
                <c:pt idx="2753">
                  <c:v>25.349</c:v>
                </c:pt>
                <c:pt idx="2754">
                  <c:v>25.349</c:v>
                </c:pt>
                <c:pt idx="2755">
                  <c:v>25.348500000000001</c:v>
                </c:pt>
                <c:pt idx="2756">
                  <c:v>25.348199999999999</c:v>
                </c:pt>
                <c:pt idx="2757">
                  <c:v>25.3477</c:v>
                </c:pt>
                <c:pt idx="2758">
                  <c:v>25.349499999999999</c:v>
                </c:pt>
                <c:pt idx="2759">
                  <c:v>25.349</c:v>
                </c:pt>
                <c:pt idx="2760">
                  <c:v>25.348500000000001</c:v>
                </c:pt>
                <c:pt idx="2761">
                  <c:v>25.349</c:v>
                </c:pt>
                <c:pt idx="2762">
                  <c:v>25.347899999999999</c:v>
                </c:pt>
                <c:pt idx="2763">
                  <c:v>25.347999999999999</c:v>
                </c:pt>
                <c:pt idx="2764">
                  <c:v>25.348199999999999</c:v>
                </c:pt>
                <c:pt idx="2765">
                  <c:v>25.349799999999998</c:v>
                </c:pt>
                <c:pt idx="2766">
                  <c:v>25.348800000000001</c:v>
                </c:pt>
                <c:pt idx="2767">
                  <c:v>25.350999999999999</c:v>
                </c:pt>
                <c:pt idx="2768">
                  <c:v>25.349699999999999</c:v>
                </c:pt>
                <c:pt idx="2769">
                  <c:v>25.348600000000001</c:v>
                </c:pt>
                <c:pt idx="2770">
                  <c:v>25.349799999999998</c:v>
                </c:pt>
                <c:pt idx="2771">
                  <c:v>25.348500000000001</c:v>
                </c:pt>
                <c:pt idx="2772">
                  <c:v>25.3505</c:v>
                </c:pt>
                <c:pt idx="2773">
                  <c:v>25.3506</c:v>
                </c:pt>
                <c:pt idx="2774">
                  <c:v>25.351700000000001</c:v>
                </c:pt>
                <c:pt idx="2775">
                  <c:v>25.352699999999999</c:v>
                </c:pt>
                <c:pt idx="2776">
                  <c:v>25.3537</c:v>
                </c:pt>
                <c:pt idx="2777">
                  <c:v>25.354199999999999</c:v>
                </c:pt>
                <c:pt idx="2778">
                  <c:v>25.353899999999999</c:v>
                </c:pt>
                <c:pt idx="2779">
                  <c:v>25.354299999999999</c:v>
                </c:pt>
                <c:pt idx="2780">
                  <c:v>25.353200000000001</c:v>
                </c:pt>
                <c:pt idx="2781">
                  <c:v>25.352799999999998</c:v>
                </c:pt>
                <c:pt idx="2782">
                  <c:v>25.352</c:v>
                </c:pt>
                <c:pt idx="2783">
                  <c:v>25.3523</c:v>
                </c:pt>
                <c:pt idx="2784">
                  <c:v>25.352499999999999</c:v>
                </c:pt>
                <c:pt idx="2785">
                  <c:v>25.352699999999999</c:v>
                </c:pt>
                <c:pt idx="2786">
                  <c:v>25.353000000000002</c:v>
                </c:pt>
                <c:pt idx="2787">
                  <c:v>25.353300000000001</c:v>
                </c:pt>
                <c:pt idx="2788">
                  <c:v>25.352499999999999</c:v>
                </c:pt>
                <c:pt idx="2789">
                  <c:v>25.3538</c:v>
                </c:pt>
                <c:pt idx="2790">
                  <c:v>25.3553</c:v>
                </c:pt>
                <c:pt idx="2791">
                  <c:v>25.355</c:v>
                </c:pt>
                <c:pt idx="2792">
                  <c:v>25.3551</c:v>
                </c:pt>
                <c:pt idx="2793">
                  <c:v>25.353300000000001</c:v>
                </c:pt>
                <c:pt idx="2794">
                  <c:v>25.352399999999999</c:v>
                </c:pt>
                <c:pt idx="2795">
                  <c:v>25.352</c:v>
                </c:pt>
                <c:pt idx="2796">
                  <c:v>25.3538</c:v>
                </c:pt>
                <c:pt idx="2797">
                  <c:v>25.355899999999998</c:v>
                </c:pt>
                <c:pt idx="2798">
                  <c:v>25.356300000000001</c:v>
                </c:pt>
                <c:pt idx="2799">
                  <c:v>25.355699999999999</c:v>
                </c:pt>
                <c:pt idx="2800">
                  <c:v>25.355</c:v>
                </c:pt>
                <c:pt idx="2801">
                  <c:v>25.353400000000001</c:v>
                </c:pt>
                <c:pt idx="2802">
                  <c:v>25.3535</c:v>
                </c:pt>
                <c:pt idx="2803">
                  <c:v>25.3551</c:v>
                </c:pt>
                <c:pt idx="2804">
                  <c:v>25.357399999999998</c:v>
                </c:pt>
                <c:pt idx="2805">
                  <c:v>25.3597</c:v>
                </c:pt>
                <c:pt idx="2806">
                  <c:v>25.359000000000002</c:v>
                </c:pt>
                <c:pt idx="2807">
                  <c:v>25.359500000000001</c:v>
                </c:pt>
                <c:pt idx="2808">
                  <c:v>25.357800000000001</c:v>
                </c:pt>
                <c:pt idx="2809">
                  <c:v>25.357800000000001</c:v>
                </c:pt>
                <c:pt idx="2810">
                  <c:v>25.356999999999999</c:v>
                </c:pt>
                <c:pt idx="2811">
                  <c:v>25.358000000000001</c:v>
                </c:pt>
                <c:pt idx="2812">
                  <c:v>25.359500000000001</c:v>
                </c:pt>
                <c:pt idx="2813">
                  <c:v>25.361000000000001</c:v>
                </c:pt>
                <c:pt idx="2814">
                  <c:v>25.3614</c:v>
                </c:pt>
                <c:pt idx="2815">
                  <c:v>25.359100000000002</c:v>
                </c:pt>
                <c:pt idx="2816">
                  <c:v>25.357700000000001</c:v>
                </c:pt>
                <c:pt idx="2817">
                  <c:v>25.3581</c:v>
                </c:pt>
                <c:pt idx="2818">
                  <c:v>25.3581</c:v>
                </c:pt>
                <c:pt idx="2819">
                  <c:v>25.3599</c:v>
                </c:pt>
                <c:pt idx="2820">
                  <c:v>25.359500000000001</c:v>
                </c:pt>
                <c:pt idx="2821">
                  <c:v>25.358699999999999</c:v>
                </c:pt>
                <c:pt idx="2822">
                  <c:v>25.3582</c:v>
                </c:pt>
                <c:pt idx="2823">
                  <c:v>25.358499999999999</c:v>
                </c:pt>
                <c:pt idx="2824">
                  <c:v>25.359000000000002</c:v>
                </c:pt>
                <c:pt idx="2825">
                  <c:v>25.36</c:v>
                </c:pt>
                <c:pt idx="2826">
                  <c:v>25.3613</c:v>
                </c:pt>
                <c:pt idx="2827">
                  <c:v>25.3629</c:v>
                </c:pt>
                <c:pt idx="2828">
                  <c:v>25.364699999999999</c:v>
                </c:pt>
                <c:pt idx="2829">
                  <c:v>25.363499999999998</c:v>
                </c:pt>
                <c:pt idx="2830">
                  <c:v>25.361499999999999</c:v>
                </c:pt>
                <c:pt idx="2831">
                  <c:v>25.360700000000001</c:v>
                </c:pt>
                <c:pt idx="2832">
                  <c:v>25.361999999999998</c:v>
                </c:pt>
                <c:pt idx="2833">
                  <c:v>25.364100000000001</c:v>
                </c:pt>
                <c:pt idx="2834">
                  <c:v>25.364899999999999</c:v>
                </c:pt>
                <c:pt idx="2835">
                  <c:v>25.364699999999999</c:v>
                </c:pt>
                <c:pt idx="2836">
                  <c:v>25.363700000000001</c:v>
                </c:pt>
                <c:pt idx="2837">
                  <c:v>25.362200000000001</c:v>
                </c:pt>
                <c:pt idx="2838">
                  <c:v>25.361799999999999</c:v>
                </c:pt>
                <c:pt idx="2839">
                  <c:v>25.3613</c:v>
                </c:pt>
                <c:pt idx="2840">
                  <c:v>25.361999999999998</c:v>
                </c:pt>
                <c:pt idx="2841">
                  <c:v>25.363499999999998</c:v>
                </c:pt>
                <c:pt idx="2842">
                  <c:v>25.364999999999998</c:v>
                </c:pt>
                <c:pt idx="2843">
                  <c:v>25.366599999999998</c:v>
                </c:pt>
                <c:pt idx="2844">
                  <c:v>25.367000000000001</c:v>
                </c:pt>
                <c:pt idx="2845">
                  <c:v>25.366</c:v>
                </c:pt>
                <c:pt idx="2846">
                  <c:v>25.366299999999999</c:v>
                </c:pt>
                <c:pt idx="2847">
                  <c:v>25.366299999999999</c:v>
                </c:pt>
                <c:pt idx="2848">
                  <c:v>25.364000000000001</c:v>
                </c:pt>
                <c:pt idx="2849">
                  <c:v>25.363800000000001</c:v>
                </c:pt>
                <c:pt idx="2850">
                  <c:v>25.361999999999998</c:v>
                </c:pt>
                <c:pt idx="2851">
                  <c:v>25.3627</c:v>
                </c:pt>
                <c:pt idx="2852">
                  <c:v>25.364999999999998</c:v>
                </c:pt>
                <c:pt idx="2853">
                  <c:v>25.365600000000001</c:v>
                </c:pt>
                <c:pt idx="2854">
                  <c:v>25.366800000000001</c:v>
                </c:pt>
                <c:pt idx="2855">
                  <c:v>25.367999999999999</c:v>
                </c:pt>
                <c:pt idx="2856">
                  <c:v>25.368300000000001</c:v>
                </c:pt>
                <c:pt idx="2857">
                  <c:v>25.367999999999999</c:v>
                </c:pt>
                <c:pt idx="2858">
                  <c:v>25.3675</c:v>
                </c:pt>
                <c:pt idx="2859">
                  <c:v>25.367999999999999</c:v>
                </c:pt>
                <c:pt idx="2860">
                  <c:v>25.367799999999999</c:v>
                </c:pt>
                <c:pt idx="2861">
                  <c:v>25.3687</c:v>
                </c:pt>
                <c:pt idx="2862">
                  <c:v>25.370100000000001</c:v>
                </c:pt>
                <c:pt idx="2863">
                  <c:v>25.369</c:v>
                </c:pt>
                <c:pt idx="2864">
                  <c:v>25.369299999999999</c:v>
                </c:pt>
                <c:pt idx="2865">
                  <c:v>25.369199999999999</c:v>
                </c:pt>
                <c:pt idx="2866">
                  <c:v>25.368500000000001</c:v>
                </c:pt>
                <c:pt idx="2867">
                  <c:v>25.37</c:v>
                </c:pt>
                <c:pt idx="2868">
                  <c:v>25.370999999999999</c:v>
                </c:pt>
                <c:pt idx="2869">
                  <c:v>25.371500000000001</c:v>
                </c:pt>
                <c:pt idx="2870">
                  <c:v>25.3721</c:v>
                </c:pt>
                <c:pt idx="2871">
                  <c:v>25.372199999999999</c:v>
                </c:pt>
                <c:pt idx="2872">
                  <c:v>25.3718</c:v>
                </c:pt>
                <c:pt idx="2873">
                  <c:v>25.371700000000001</c:v>
                </c:pt>
                <c:pt idx="2874">
                  <c:v>25.371600000000001</c:v>
                </c:pt>
                <c:pt idx="2875">
                  <c:v>25.369199999999999</c:v>
                </c:pt>
                <c:pt idx="2876">
                  <c:v>25.368500000000001</c:v>
                </c:pt>
                <c:pt idx="2877">
                  <c:v>25.369</c:v>
                </c:pt>
                <c:pt idx="2878">
                  <c:v>25.369499999999999</c:v>
                </c:pt>
                <c:pt idx="2879">
                  <c:v>25.370699999999999</c:v>
                </c:pt>
                <c:pt idx="2880">
                  <c:v>25.372199999999999</c:v>
                </c:pt>
                <c:pt idx="2881">
                  <c:v>25.372800000000002</c:v>
                </c:pt>
                <c:pt idx="2882">
                  <c:v>25.373999999999999</c:v>
                </c:pt>
                <c:pt idx="2883">
                  <c:v>25.3736</c:v>
                </c:pt>
                <c:pt idx="2884">
                  <c:v>25.3736</c:v>
                </c:pt>
                <c:pt idx="2885">
                  <c:v>25.372499999999999</c:v>
                </c:pt>
                <c:pt idx="2886">
                  <c:v>25.37</c:v>
                </c:pt>
                <c:pt idx="2887">
                  <c:v>25.37</c:v>
                </c:pt>
                <c:pt idx="2888">
                  <c:v>25.370100000000001</c:v>
                </c:pt>
                <c:pt idx="2889">
                  <c:v>25.3721</c:v>
                </c:pt>
                <c:pt idx="2890">
                  <c:v>25.3735</c:v>
                </c:pt>
                <c:pt idx="2891">
                  <c:v>25.374400000000001</c:v>
                </c:pt>
                <c:pt idx="2892">
                  <c:v>25.374400000000001</c:v>
                </c:pt>
                <c:pt idx="2893">
                  <c:v>25.372499999999999</c:v>
                </c:pt>
                <c:pt idx="2894">
                  <c:v>25.373699999999999</c:v>
                </c:pt>
                <c:pt idx="2895">
                  <c:v>25.374400000000001</c:v>
                </c:pt>
                <c:pt idx="2896">
                  <c:v>25.376300000000001</c:v>
                </c:pt>
                <c:pt idx="2897">
                  <c:v>25.376999999999999</c:v>
                </c:pt>
                <c:pt idx="2898">
                  <c:v>25.3748</c:v>
                </c:pt>
                <c:pt idx="2899">
                  <c:v>25.373999999999999</c:v>
                </c:pt>
                <c:pt idx="2900">
                  <c:v>25.372499999999999</c:v>
                </c:pt>
                <c:pt idx="2901">
                  <c:v>25.373999999999999</c:v>
                </c:pt>
                <c:pt idx="2902">
                  <c:v>25.373999999999999</c:v>
                </c:pt>
                <c:pt idx="2903">
                  <c:v>25.374600000000001</c:v>
                </c:pt>
                <c:pt idx="2904">
                  <c:v>25.377800000000001</c:v>
                </c:pt>
                <c:pt idx="2905">
                  <c:v>25.377300000000002</c:v>
                </c:pt>
                <c:pt idx="2906">
                  <c:v>25.376999999999999</c:v>
                </c:pt>
                <c:pt idx="2907">
                  <c:v>25.376799999999999</c:v>
                </c:pt>
                <c:pt idx="2908">
                  <c:v>25.3766</c:v>
                </c:pt>
                <c:pt idx="2909">
                  <c:v>25.377400000000002</c:v>
                </c:pt>
                <c:pt idx="2910">
                  <c:v>25.378399999999999</c:v>
                </c:pt>
                <c:pt idx="2911">
                  <c:v>25.379000000000001</c:v>
                </c:pt>
                <c:pt idx="2912">
                  <c:v>25.377700000000001</c:v>
                </c:pt>
                <c:pt idx="2913">
                  <c:v>25.375900000000001</c:v>
                </c:pt>
                <c:pt idx="2914">
                  <c:v>25.375699999999998</c:v>
                </c:pt>
                <c:pt idx="2915">
                  <c:v>25.375299999999999</c:v>
                </c:pt>
                <c:pt idx="2916">
                  <c:v>25.375599999999999</c:v>
                </c:pt>
                <c:pt idx="2917">
                  <c:v>25.377600000000001</c:v>
                </c:pt>
                <c:pt idx="2918">
                  <c:v>25.3795</c:v>
                </c:pt>
                <c:pt idx="2919">
                  <c:v>25.379899999999999</c:v>
                </c:pt>
                <c:pt idx="2920">
                  <c:v>25.381</c:v>
                </c:pt>
                <c:pt idx="2921">
                  <c:v>25.381</c:v>
                </c:pt>
                <c:pt idx="2922">
                  <c:v>25.381</c:v>
                </c:pt>
                <c:pt idx="2923">
                  <c:v>25.381</c:v>
                </c:pt>
                <c:pt idx="2924">
                  <c:v>25.3813</c:v>
                </c:pt>
                <c:pt idx="2925">
                  <c:v>25.380299999999998</c:v>
                </c:pt>
                <c:pt idx="2926">
                  <c:v>25.379300000000001</c:v>
                </c:pt>
                <c:pt idx="2927">
                  <c:v>25.379300000000001</c:v>
                </c:pt>
                <c:pt idx="2928">
                  <c:v>25.3813</c:v>
                </c:pt>
                <c:pt idx="2929">
                  <c:v>25.382300000000001</c:v>
                </c:pt>
                <c:pt idx="2930">
                  <c:v>25.382400000000001</c:v>
                </c:pt>
                <c:pt idx="2931">
                  <c:v>25.382200000000001</c:v>
                </c:pt>
                <c:pt idx="2932">
                  <c:v>25.3825</c:v>
                </c:pt>
                <c:pt idx="2933">
                  <c:v>25.383500000000002</c:v>
                </c:pt>
                <c:pt idx="2934">
                  <c:v>25.382400000000001</c:v>
                </c:pt>
                <c:pt idx="2935">
                  <c:v>25.382000000000001</c:v>
                </c:pt>
                <c:pt idx="2936">
                  <c:v>25.381699999999999</c:v>
                </c:pt>
                <c:pt idx="2937">
                  <c:v>25.380800000000001</c:v>
                </c:pt>
                <c:pt idx="2938">
                  <c:v>25.380199999999999</c:v>
                </c:pt>
                <c:pt idx="2939">
                  <c:v>25.380199999999999</c:v>
                </c:pt>
                <c:pt idx="2940">
                  <c:v>25.381699999999999</c:v>
                </c:pt>
                <c:pt idx="2941">
                  <c:v>25.3825</c:v>
                </c:pt>
                <c:pt idx="2942">
                  <c:v>25.3825</c:v>
                </c:pt>
                <c:pt idx="2943">
                  <c:v>25.382400000000001</c:v>
                </c:pt>
                <c:pt idx="2944">
                  <c:v>25.382400000000001</c:v>
                </c:pt>
                <c:pt idx="2945">
                  <c:v>25.3828</c:v>
                </c:pt>
                <c:pt idx="2946">
                  <c:v>25.383099999999999</c:v>
                </c:pt>
                <c:pt idx="2947">
                  <c:v>25.382300000000001</c:v>
                </c:pt>
                <c:pt idx="2948">
                  <c:v>25.382300000000001</c:v>
                </c:pt>
                <c:pt idx="2949">
                  <c:v>25.382300000000001</c:v>
                </c:pt>
                <c:pt idx="2950">
                  <c:v>25.381699999999999</c:v>
                </c:pt>
                <c:pt idx="2951">
                  <c:v>25.382899999999999</c:v>
                </c:pt>
                <c:pt idx="2952">
                  <c:v>25.383800000000001</c:v>
                </c:pt>
                <c:pt idx="2953">
                  <c:v>25.384699999999999</c:v>
                </c:pt>
                <c:pt idx="2954">
                  <c:v>25.3855</c:v>
                </c:pt>
                <c:pt idx="2955">
                  <c:v>25.3857</c:v>
                </c:pt>
                <c:pt idx="2956">
                  <c:v>25.385300000000001</c:v>
                </c:pt>
                <c:pt idx="2957">
                  <c:v>25.384799999999998</c:v>
                </c:pt>
                <c:pt idx="2958">
                  <c:v>25.385200000000001</c:v>
                </c:pt>
                <c:pt idx="2959">
                  <c:v>25.385300000000001</c:v>
                </c:pt>
                <c:pt idx="2960">
                  <c:v>25.384499999999999</c:v>
                </c:pt>
                <c:pt idx="2961">
                  <c:v>25.384</c:v>
                </c:pt>
                <c:pt idx="2962">
                  <c:v>25.383700000000001</c:v>
                </c:pt>
                <c:pt idx="2963">
                  <c:v>25.383199999999999</c:v>
                </c:pt>
                <c:pt idx="2964">
                  <c:v>25.384399999999999</c:v>
                </c:pt>
                <c:pt idx="2965">
                  <c:v>25.386800000000001</c:v>
                </c:pt>
                <c:pt idx="2966">
                  <c:v>25.3873</c:v>
                </c:pt>
                <c:pt idx="2967">
                  <c:v>25.387699999999999</c:v>
                </c:pt>
                <c:pt idx="2968">
                  <c:v>25.3886</c:v>
                </c:pt>
                <c:pt idx="2969">
                  <c:v>25.388300000000001</c:v>
                </c:pt>
                <c:pt idx="2970">
                  <c:v>25.388000000000002</c:v>
                </c:pt>
                <c:pt idx="2971">
                  <c:v>25.388400000000001</c:v>
                </c:pt>
                <c:pt idx="2972">
                  <c:v>25.387799999999999</c:v>
                </c:pt>
                <c:pt idx="2973">
                  <c:v>25.389099999999999</c:v>
                </c:pt>
                <c:pt idx="2974">
                  <c:v>25.388999999999999</c:v>
                </c:pt>
                <c:pt idx="2975">
                  <c:v>25.3886</c:v>
                </c:pt>
                <c:pt idx="2976">
                  <c:v>25.388000000000002</c:v>
                </c:pt>
                <c:pt idx="2977">
                  <c:v>25.387499999999999</c:v>
                </c:pt>
                <c:pt idx="2978">
                  <c:v>25.388000000000002</c:v>
                </c:pt>
                <c:pt idx="2979">
                  <c:v>25.388300000000001</c:v>
                </c:pt>
                <c:pt idx="2980">
                  <c:v>25.389800000000001</c:v>
                </c:pt>
                <c:pt idx="2981">
                  <c:v>25.389800000000001</c:v>
                </c:pt>
                <c:pt idx="2982">
                  <c:v>25.3903</c:v>
                </c:pt>
                <c:pt idx="2983">
                  <c:v>25.391300000000001</c:v>
                </c:pt>
                <c:pt idx="2984">
                  <c:v>25.390699999999999</c:v>
                </c:pt>
                <c:pt idx="2985">
                  <c:v>25.389700000000001</c:v>
                </c:pt>
                <c:pt idx="2986">
                  <c:v>25.391200000000001</c:v>
                </c:pt>
                <c:pt idx="2987">
                  <c:v>25.3917</c:v>
                </c:pt>
                <c:pt idx="2988">
                  <c:v>25.392499999999998</c:v>
                </c:pt>
                <c:pt idx="2989">
                  <c:v>25.3935</c:v>
                </c:pt>
                <c:pt idx="2990">
                  <c:v>25.392700000000001</c:v>
                </c:pt>
                <c:pt idx="2991">
                  <c:v>25.3917</c:v>
                </c:pt>
                <c:pt idx="2992">
                  <c:v>25.3917</c:v>
                </c:pt>
                <c:pt idx="2993">
                  <c:v>25.391500000000001</c:v>
                </c:pt>
                <c:pt idx="2994">
                  <c:v>25.392800000000001</c:v>
                </c:pt>
                <c:pt idx="2995">
                  <c:v>25.393999999999998</c:v>
                </c:pt>
                <c:pt idx="2996">
                  <c:v>25.3933</c:v>
                </c:pt>
                <c:pt idx="2997">
                  <c:v>25.3935</c:v>
                </c:pt>
                <c:pt idx="2998">
                  <c:v>25.3932</c:v>
                </c:pt>
                <c:pt idx="2999">
                  <c:v>25.392800000000001</c:v>
                </c:pt>
                <c:pt idx="3000">
                  <c:v>25.392399999999999</c:v>
                </c:pt>
                <c:pt idx="3001">
                  <c:v>25.392299999999999</c:v>
                </c:pt>
                <c:pt idx="3002">
                  <c:v>25.392499999999998</c:v>
                </c:pt>
                <c:pt idx="3003">
                  <c:v>25.3935</c:v>
                </c:pt>
                <c:pt idx="3004">
                  <c:v>25.393899999999999</c:v>
                </c:pt>
                <c:pt idx="3005">
                  <c:v>25.395</c:v>
                </c:pt>
                <c:pt idx="3006">
                  <c:v>25.393999999999998</c:v>
                </c:pt>
                <c:pt idx="3007">
                  <c:v>25.3949</c:v>
                </c:pt>
                <c:pt idx="3008">
                  <c:v>25.395800000000001</c:v>
                </c:pt>
                <c:pt idx="3009">
                  <c:v>25.395900000000001</c:v>
                </c:pt>
                <c:pt idx="3010">
                  <c:v>25.3965</c:v>
                </c:pt>
                <c:pt idx="3011">
                  <c:v>25.395</c:v>
                </c:pt>
                <c:pt idx="3012">
                  <c:v>25.3948</c:v>
                </c:pt>
                <c:pt idx="3013">
                  <c:v>25.394100000000002</c:v>
                </c:pt>
                <c:pt idx="3014">
                  <c:v>25.393999999999998</c:v>
                </c:pt>
                <c:pt idx="3015">
                  <c:v>25.396100000000001</c:v>
                </c:pt>
                <c:pt idx="3016">
                  <c:v>25.3963</c:v>
                </c:pt>
                <c:pt idx="3017">
                  <c:v>25.395199999999999</c:v>
                </c:pt>
                <c:pt idx="3018">
                  <c:v>25.395099999999999</c:v>
                </c:pt>
                <c:pt idx="3019">
                  <c:v>25.393000000000001</c:v>
                </c:pt>
                <c:pt idx="3020">
                  <c:v>25.3934</c:v>
                </c:pt>
                <c:pt idx="3021">
                  <c:v>25.3947</c:v>
                </c:pt>
                <c:pt idx="3022">
                  <c:v>25.395499999999998</c:v>
                </c:pt>
                <c:pt idx="3023">
                  <c:v>25.395</c:v>
                </c:pt>
                <c:pt idx="3024">
                  <c:v>25.395</c:v>
                </c:pt>
                <c:pt idx="3025">
                  <c:v>25.395</c:v>
                </c:pt>
                <c:pt idx="3026">
                  <c:v>25.395</c:v>
                </c:pt>
                <c:pt idx="3027">
                  <c:v>25.395700000000001</c:v>
                </c:pt>
                <c:pt idx="3028">
                  <c:v>25.396000000000001</c:v>
                </c:pt>
                <c:pt idx="3029">
                  <c:v>25.3965</c:v>
                </c:pt>
                <c:pt idx="3030">
                  <c:v>25.3977</c:v>
                </c:pt>
                <c:pt idx="3031">
                  <c:v>25.398</c:v>
                </c:pt>
                <c:pt idx="3032">
                  <c:v>25.399100000000001</c:v>
                </c:pt>
                <c:pt idx="3033">
                  <c:v>25.3993</c:v>
                </c:pt>
                <c:pt idx="3034">
                  <c:v>25.399899999999999</c:v>
                </c:pt>
                <c:pt idx="3035">
                  <c:v>25.401499999999999</c:v>
                </c:pt>
                <c:pt idx="3036">
                  <c:v>25.399899999999999</c:v>
                </c:pt>
                <c:pt idx="3037">
                  <c:v>25.400200000000002</c:v>
                </c:pt>
                <c:pt idx="3038">
                  <c:v>25.400099999999998</c:v>
                </c:pt>
                <c:pt idx="3039">
                  <c:v>25.3995</c:v>
                </c:pt>
                <c:pt idx="3040">
                  <c:v>25.401</c:v>
                </c:pt>
                <c:pt idx="3041">
                  <c:v>25.401599999999998</c:v>
                </c:pt>
                <c:pt idx="3042">
                  <c:v>25.400600000000001</c:v>
                </c:pt>
                <c:pt idx="3043">
                  <c:v>25.3994</c:v>
                </c:pt>
                <c:pt idx="3044">
                  <c:v>25.398</c:v>
                </c:pt>
                <c:pt idx="3045">
                  <c:v>25.399100000000001</c:v>
                </c:pt>
                <c:pt idx="3046">
                  <c:v>25.400600000000001</c:v>
                </c:pt>
                <c:pt idx="3047">
                  <c:v>25.401499999999999</c:v>
                </c:pt>
                <c:pt idx="3048">
                  <c:v>25.4009</c:v>
                </c:pt>
                <c:pt idx="3049">
                  <c:v>25.4</c:v>
                </c:pt>
                <c:pt idx="3050">
                  <c:v>25.4</c:v>
                </c:pt>
                <c:pt idx="3051">
                  <c:v>25.401700000000002</c:v>
                </c:pt>
                <c:pt idx="3052">
                  <c:v>25.402100000000001</c:v>
                </c:pt>
                <c:pt idx="3053">
                  <c:v>25.4025</c:v>
                </c:pt>
                <c:pt idx="3054">
                  <c:v>25.401700000000002</c:v>
                </c:pt>
                <c:pt idx="3055">
                  <c:v>25.401399999999999</c:v>
                </c:pt>
                <c:pt idx="3056">
                  <c:v>25.4025</c:v>
                </c:pt>
                <c:pt idx="3057">
                  <c:v>25.403300000000002</c:v>
                </c:pt>
                <c:pt idx="3058">
                  <c:v>25.403300000000002</c:v>
                </c:pt>
                <c:pt idx="3059">
                  <c:v>25.402000000000001</c:v>
                </c:pt>
                <c:pt idx="3060">
                  <c:v>25.400700000000001</c:v>
                </c:pt>
                <c:pt idx="3061">
                  <c:v>25.402000000000001</c:v>
                </c:pt>
                <c:pt idx="3062">
                  <c:v>25.4023</c:v>
                </c:pt>
                <c:pt idx="3063">
                  <c:v>25.402799999999999</c:v>
                </c:pt>
                <c:pt idx="3064">
                  <c:v>25.4025</c:v>
                </c:pt>
                <c:pt idx="3065">
                  <c:v>25.402100000000001</c:v>
                </c:pt>
                <c:pt idx="3066">
                  <c:v>25.402699999999999</c:v>
                </c:pt>
                <c:pt idx="3067">
                  <c:v>25.405100000000001</c:v>
                </c:pt>
                <c:pt idx="3068">
                  <c:v>25.405000000000001</c:v>
                </c:pt>
                <c:pt idx="3069">
                  <c:v>25.405799999999999</c:v>
                </c:pt>
                <c:pt idx="3070">
                  <c:v>25.406400000000001</c:v>
                </c:pt>
                <c:pt idx="3071">
                  <c:v>25.4055</c:v>
                </c:pt>
                <c:pt idx="3072">
                  <c:v>25.406199999999998</c:v>
                </c:pt>
                <c:pt idx="3073">
                  <c:v>25.4071</c:v>
                </c:pt>
                <c:pt idx="3074">
                  <c:v>25.407699999999998</c:v>
                </c:pt>
                <c:pt idx="3075">
                  <c:v>25.407299999999999</c:v>
                </c:pt>
                <c:pt idx="3076">
                  <c:v>25.4068</c:v>
                </c:pt>
                <c:pt idx="3077">
                  <c:v>25.405100000000001</c:v>
                </c:pt>
                <c:pt idx="3078">
                  <c:v>25.405799999999999</c:v>
                </c:pt>
                <c:pt idx="3079">
                  <c:v>25.4057</c:v>
                </c:pt>
                <c:pt idx="3080">
                  <c:v>25.406500000000001</c:v>
                </c:pt>
                <c:pt idx="3081">
                  <c:v>25.406500000000001</c:v>
                </c:pt>
                <c:pt idx="3082">
                  <c:v>25.4055</c:v>
                </c:pt>
                <c:pt idx="3083">
                  <c:v>25.405000000000001</c:v>
                </c:pt>
                <c:pt idx="3084">
                  <c:v>25.406400000000001</c:v>
                </c:pt>
                <c:pt idx="3085">
                  <c:v>25.406300000000002</c:v>
                </c:pt>
                <c:pt idx="3086">
                  <c:v>25.407</c:v>
                </c:pt>
                <c:pt idx="3087">
                  <c:v>25.408300000000001</c:v>
                </c:pt>
                <c:pt idx="3088">
                  <c:v>25.4087</c:v>
                </c:pt>
                <c:pt idx="3089">
                  <c:v>25.408000000000001</c:v>
                </c:pt>
                <c:pt idx="3090">
                  <c:v>25.4072</c:v>
                </c:pt>
                <c:pt idx="3091">
                  <c:v>25.408100000000001</c:v>
                </c:pt>
                <c:pt idx="3092">
                  <c:v>25.409800000000001</c:v>
                </c:pt>
                <c:pt idx="3093">
                  <c:v>25.409500000000001</c:v>
                </c:pt>
                <c:pt idx="3094">
                  <c:v>25.408899999999999</c:v>
                </c:pt>
                <c:pt idx="3095">
                  <c:v>25.407599999999999</c:v>
                </c:pt>
                <c:pt idx="3096">
                  <c:v>25.404699999999998</c:v>
                </c:pt>
                <c:pt idx="3097">
                  <c:v>25.4057</c:v>
                </c:pt>
                <c:pt idx="3098">
                  <c:v>25.406099999999999</c:v>
                </c:pt>
                <c:pt idx="3099">
                  <c:v>25.407</c:v>
                </c:pt>
                <c:pt idx="3100">
                  <c:v>25.407699999999998</c:v>
                </c:pt>
                <c:pt idx="3101">
                  <c:v>25.407900000000001</c:v>
                </c:pt>
                <c:pt idx="3102">
                  <c:v>25.407299999999999</c:v>
                </c:pt>
                <c:pt idx="3103">
                  <c:v>25.408200000000001</c:v>
                </c:pt>
                <c:pt idx="3104">
                  <c:v>25.4085</c:v>
                </c:pt>
                <c:pt idx="3105">
                  <c:v>25.409700000000001</c:v>
                </c:pt>
                <c:pt idx="3106">
                  <c:v>25.410399999999999</c:v>
                </c:pt>
                <c:pt idx="3107">
                  <c:v>25.4102</c:v>
                </c:pt>
                <c:pt idx="3108">
                  <c:v>25.410499999999999</c:v>
                </c:pt>
                <c:pt idx="3109">
                  <c:v>25.4099</c:v>
                </c:pt>
                <c:pt idx="3110">
                  <c:v>25.411000000000001</c:v>
                </c:pt>
                <c:pt idx="3111">
                  <c:v>25.411300000000001</c:v>
                </c:pt>
                <c:pt idx="3112">
                  <c:v>25.411100000000001</c:v>
                </c:pt>
                <c:pt idx="3113">
                  <c:v>25.4117</c:v>
                </c:pt>
                <c:pt idx="3114">
                  <c:v>25.4115</c:v>
                </c:pt>
                <c:pt idx="3115">
                  <c:v>25.411000000000001</c:v>
                </c:pt>
                <c:pt idx="3116">
                  <c:v>25.4101</c:v>
                </c:pt>
                <c:pt idx="3117">
                  <c:v>25.41</c:v>
                </c:pt>
                <c:pt idx="3118">
                  <c:v>25.410299999999999</c:v>
                </c:pt>
                <c:pt idx="3119">
                  <c:v>25.410399999999999</c:v>
                </c:pt>
                <c:pt idx="3120">
                  <c:v>25.412099999999999</c:v>
                </c:pt>
                <c:pt idx="3121">
                  <c:v>25.413900000000002</c:v>
                </c:pt>
                <c:pt idx="3122">
                  <c:v>25.4147</c:v>
                </c:pt>
                <c:pt idx="3123">
                  <c:v>25.415299999999998</c:v>
                </c:pt>
                <c:pt idx="3124">
                  <c:v>25.415700000000001</c:v>
                </c:pt>
                <c:pt idx="3125">
                  <c:v>25.414899999999999</c:v>
                </c:pt>
                <c:pt idx="3126">
                  <c:v>25.414000000000001</c:v>
                </c:pt>
                <c:pt idx="3127">
                  <c:v>25.4132</c:v>
                </c:pt>
                <c:pt idx="3128">
                  <c:v>25.411799999999999</c:v>
                </c:pt>
                <c:pt idx="3129">
                  <c:v>25.4117</c:v>
                </c:pt>
                <c:pt idx="3130">
                  <c:v>25.412099999999999</c:v>
                </c:pt>
                <c:pt idx="3131">
                  <c:v>25.413</c:v>
                </c:pt>
                <c:pt idx="3132">
                  <c:v>25.4148</c:v>
                </c:pt>
                <c:pt idx="3133">
                  <c:v>25.415700000000001</c:v>
                </c:pt>
                <c:pt idx="3134">
                  <c:v>25.416</c:v>
                </c:pt>
                <c:pt idx="3135">
                  <c:v>25.416</c:v>
                </c:pt>
                <c:pt idx="3136">
                  <c:v>25.415500000000002</c:v>
                </c:pt>
                <c:pt idx="3137">
                  <c:v>25.415700000000001</c:v>
                </c:pt>
                <c:pt idx="3138">
                  <c:v>25.415199999999999</c:v>
                </c:pt>
                <c:pt idx="3139">
                  <c:v>25.414400000000001</c:v>
                </c:pt>
                <c:pt idx="3140">
                  <c:v>25.413799999999998</c:v>
                </c:pt>
                <c:pt idx="3141">
                  <c:v>25.413499999999999</c:v>
                </c:pt>
                <c:pt idx="3142">
                  <c:v>25.413499999999999</c:v>
                </c:pt>
                <c:pt idx="3143">
                  <c:v>25.4146</c:v>
                </c:pt>
                <c:pt idx="3144">
                  <c:v>25.415600000000001</c:v>
                </c:pt>
                <c:pt idx="3145">
                  <c:v>25.417000000000002</c:v>
                </c:pt>
                <c:pt idx="3146">
                  <c:v>25.417999999999999</c:v>
                </c:pt>
                <c:pt idx="3147">
                  <c:v>25.418800000000001</c:v>
                </c:pt>
                <c:pt idx="3148">
                  <c:v>25.417999999999999</c:v>
                </c:pt>
                <c:pt idx="3149">
                  <c:v>25.417999999999999</c:v>
                </c:pt>
                <c:pt idx="3150">
                  <c:v>25.4177</c:v>
                </c:pt>
                <c:pt idx="3151">
                  <c:v>25.417999999999999</c:v>
                </c:pt>
                <c:pt idx="3152">
                  <c:v>25.419</c:v>
                </c:pt>
                <c:pt idx="3153">
                  <c:v>25.418700000000001</c:v>
                </c:pt>
                <c:pt idx="3154">
                  <c:v>25.4193</c:v>
                </c:pt>
                <c:pt idx="3155">
                  <c:v>25.419</c:v>
                </c:pt>
                <c:pt idx="3156">
                  <c:v>25.419699999999999</c:v>
                </c:pt>
                <c:pt idx="3157">
                  <c:v>25.4193</c:v>
                </c:pt>
                <c:pt idx="3158">
                  <c:v>25.4193</c:v>
                </c:pt>
                <c:pt idx="3159">
                  <c:v>25.420300000000001</c:v>
                </c:pt>
                <c:pt idx="3160">
                  <c:v>25.419699999999999</c:v>
                </c:pt>
                <c:pt idx="3161">
                  <c:v>25.420300000000001</c:v>
                </c:pt>
                <c:pt idx="3162">
                  <c:v>25.42</c:v>
                </c:pt>
                <c:pt idx="3163">
                  <c:v>25.42</c:v>
                </c:pt>
                <c:pt idx="3164">
                  <c:v>25.42</c:v>
                </c:pt>
                <c:pt idx="3165">
                  <c:v>25.419699999999999</c:v>
                </c:pt>
                <c:pt idx="3166">
                  <c:v>25.420500000000001</c:v>
                </c:pt>
                <c:pt idx="3167">
                  <c:v>25.4193</c:v>
                </c:pt>
                <c:pt idx="3168">
                  <c:v>25.419499999999999</c:v>
                </c:pt>
                <c:pt idx="3169">
                  <c:v>25.418199999999999</c:v>
                </c:pt>
                <c:pt idx="3170">
                  <c:v>25.4178</c:v>
                </c:pt>
                <c:pt idx="3171">
                  <c:v>25.418299999999999</c:v>
                </c:pt>
                <c:pt idx="3172">
                  <c:v>25.417899999999999</c:v>
                </c:pt>
                <c:pt idx="3173">
                  <c:v>25.419499999999999</c:v>
                </c:pt>
                <c:pt idx="3174">
                  <c:v>25.42</c:v>
                </c:pt>
                <c:pt idx="3175">
                  <c:v>25.420300000000001</c:v>
                </c:pt>
                <c:pt idx="3176">
                  <c:v>25.4208</c:v>
                </c:pt>
                <c:pt idx="3177">
                  <c:v>25.419799999999999</c:v>
                </c:pt>
                <c:pt idx="3178">
                  <c:v>25.418299999999999</c:v>
                </c:pt>
                <c:pt idx="3179">
                  <c:v>25.417999999999999</c:v>
                </c:pt>
                <c:pt idx="3180">
                  <c:v>25.4192</c:v>
                </c:pt>
                <c:pt idx="3181">
                  <c:v>25.419699999999999</c:v>
                </c:pt>
                <c:pt idx="3182">
                  <c:v>25.422000000000001</c:v>
                </c:pt>
                <c:pt idx="3183">
                  <c:v>25.423200000000001</c:v>
                </c:pt>
                <c:pt idx="3184">
                  <c:v>25.421700000000001</c:v>
                </c:pt>
                <c:pt idx="3185">
                  <c:v>25.422000000000001</c:v>
                </c:pt>
                <c:pt idx="3186">
                  <c:v>25.4223</c:v>
                </c:pt>
                <c:pt idx="3187">
                  <c:v>25.422000000000001</c:v>
                </c:pt>
                <c:pt idx="3188">
                  <c:v>25.4223</c:v>
                </c:pt>
                <c:pt idx="3189">
                  <c:v>25.422599999999999</c:v>
                </c:pt>
                <c:pt idx="3190">
                  <c:v>25.4222</c:v>
                </c:pt>
                <c:pt idx="3191">
                  <c:v>25.422499999999999</c:v>
                </c:pt>
                <c:pt idx="3192">
                  <c:v>25.423300000000001</c:v>
                </c:pt>
                <c:pt idx="3193">
                  <c:v>25.422999999999998</c:v>
                </c:pt>
                <c:pt idx="3194">
                  <c:v>25.4238</c:v>
                </c:pt>
                <c:pt idx="3195">
                  <c:v>25.4251</c:v>
                </c:pt>
                <c:pt idx="3196">
                  <c:v>25.425999999999998</c:v>
                </c:pt>
                <c:pt idx="3197">
                  <c:v>25.427099999999999</c:v>
                </c:pt>
                <c:pt idx="3198">
                  <c:v>25.427</c:v>
                </c:pt>
                <c:pt idx="3199">
                  <c:v>25.4267</c:v>
                </c:pt>
                <c:pt idx="3200">
                  <c:v>25.426100000000002</c:v>
                </c:pt>
                <c:pt idx="3201">
                  <c:v>25.425799999999999</c:v>
                </c:pt>
                <c:pt idx="3202">
                  <c:v>25.4255</c:v>
                </c:pt>
                <c:pt idx="3203">
                  <c:v>25.4254</c:v>
                </c:pt>
                <c:pt idx="3204">
                  <c:v>25.426300000000001</c:v>
                </c:pt>
                <c:pt idx="3205">
                  <c:v>25.427499999999998</c:v>
                </c:pt>
                <c:pt idx="3206">
                  <c:v>25.427099999999999</c:v>
                </c:pt>
                <c:pt idx="3207">
                  <c:v>25.427099999999999</c:v>
                </c:pt>
                <c:pt idx="3208">
                  <c:v>25.426500000000001</c:v>
                </c:pt>
                <c:pt idx="3209">
                  <c:v>25.425999999999998</c:v>
                </c:pt>
                <c:pt idx="3210">
                  <c:v>25.425899999999999</c:v>
                </c:pt>
                <c:pt idx="3211">
                  <c:v>25.426100000000002</c:v>
                </c:pt>
                <c:pt idx="3212">
                  <c:v>25.4255</c:v>
                </c:pt>
                <c:pt idx="3213">
                  <c:v>25.4237</c:v>
                </c:pt>
                <c:pt idx="3214">
                  <c:v>25.4239</c:v>
                </c:pt>
                <c:pt idx="3215">
                  <c:v>25.4253</c:v>
                </c:pt>
                <c:pt idx="3216">
                  <c:v>25.426100000000002</c:v>
                </c:pt>
                <c:pt idx="3217">
                  <c:v>25.427099999999999</c:v>
                </c:pt>
                <c:pt idx="3218">
                  <c:v>25.428000000000001</c:v>
                </c:pt>
                <c:pt idx="3219">
                  <c:v>25.428699999999999</c:v>
                </c:pt>
                <c:pt idx="3220">
                  <c:v>25.429300000000001</c:v>
                </c:pt>
                <c:pt idx="3221">
                  <c:v>25.4299</c:v>
                </c:pt>
                <c:pt idx="3222">
                  <c:v>25.430499999999999</c:v>
                </c:pt>
                <c:pt idx="3223">
                  <c:v>25.430499999999999</c:v>
                </c:pt>
                <c:pt idx="3224">
                  <c:v>25.430499999999999</c:v>
                </c:pt>
                <c:pt idx="3225">
                  <c:v>25.430399999999999</c:v>
                </c:pt>
                <c:pt idx="3226">
                  <c:v>25.429300000000001</c:v>
                </c:pt>
                <c:pt idx="3227">
                  <c:v>25.428999999999998</c:v>
                </c:pt>
                <c:pt idx="3228">
                  <c:v>25.428699999999999</c:v>
                </c:pt>
                <c:pt idx="3229">
                  <c:v>25.4285</c:v>
                </c:pt>
                <c:pt idx="3230">
                  <c:v>25.428000000000001</c:v>
                </c:pt>
                <c:pt idx="3231">
                  <c:v>25.428000000000001</c:v>
                </c:pt>
                <c:pt idx="3232">
                  <c:v>25.4283</c:v>
                </c:pt>
                <c:pt idx="3233">
                  <c:v>25.4297</c:v>
                </c:pt>
                <c:pt idx="3234">
                  <c:v>25.4299</c:v>
                </c:pt>
                <c:pt idx="3235">
                  <c:v>25.430199999999999</c:v>
                </c:pt>
                <c:pt idx="3236">
                  <c:v>25.430199999999999</c:v>
                </c:pt>
                <c:pt idx="3237">
                  <c:v>25.4298</c:v>
                </c:pt>
                <c:pt idx="3238">
                  <c:v>25.429300000000001</c:v>
                </c:pt>
                <c:pt idx="3239">
                  <c:v>25.4285</c:v>
                </c:pt>
                <c:pt idx="3240">
                  <c:v>25.429200000000002</c:v>
                </c:pt>
                <c:pt idx="3241">
                  <c:v>25.430700000000002</c:v>
                </c:pt>
                <c:pt idx="3242">
                  <c:v>25.4316</c:v>
                </c:pt>
                <c:pt idx="3243">
                  <c:v>25.432500000000001</c:v>
                </c:pt>
                <c:pt idx="3244">
                  <c:v>25.433399999999999</c:v>
                </c:pt>
                <c:pt idx="3245">
                  <c:v>25.433399999999999</c:v>
                </c:pt>
                <c:pt idx="3246">
                  <c:v>25.432700000000001</c:v>
                </c:pt>
                <c:pt idx="3247">
                  <c:v>25.432200000000002</c:v>
                </c:pt>
                <c:pt idx="3248">
                  <c:v>25.432200000000002</c:v>
                </c:pt>
                <c:pt idx="3249">
                  <c:v>25.430800000000001</c:v>
                </c:pt>
                <c:pt idx="3250">
                  <c:v>25.431799999999999</c:v>
                </c:pt>
                <c:pt idx="3251">
                  <c:v>25.432700000000001</c:v>
                </c:pt>
                <c:pt idx="3252">
                  <c:v>25.4331</c:v>
                </c:pt>
                <c:pt idx="3253">
                  <c:v>25.434000000000001</c:v>
                </c:pt>
                <c:pt idx="3254">
                  <c:v>25.434000000000001</c:v>
                </c:pt>
                <c:pt idx="3255">
                  <c:v>25.435700000000001</c:v>
                </c:pt>
                <c:pt idx="3256">
                  <c:v>25.4361</c:v>
                </c:pt>
                <c:pt idx="3257">
                  <c:v>25.434999999999999</c:v>
                </c:pt>
                <c:pt idx="3258">
                  <c:v>25.434899999999999</c:v>
                </c:pt>
                <c:pt idx="3259">
                  <c:v>25.433499999999999</c:v>
                </c:pt>
                <c:pt idx="3260">
                  <c:v>25.432500000000001</c:v>
                </c:pt>
                <c:pt idx="3261">
                  <c:v>25.433</c:v>
                </c:pt>
                <c:pt idx="3262">
                  <c:v>25.432500000000001</c:v>
                </c:pt>
                <c:pt idx="3263">
                  <c:v>25.433</c:v>
                </c:pt>
                <c:pt idx="3264">
                  <c:v>25.433</c:v>
                </c:pt>
                <c:pt idx="3265">
                  <c:v>25.434000000000001</c:v>
                </c:pt>
                <c:pt idx="3266">
                  <c:v>25.433399999999999</c:v>
                </c:pt>
                <c:pt idx="3267">
                  <c:v>25.433</c:v>
                </c:pt>
                <c:pt idx="3268">
                  <c:v>25.433</c:v>
                </c:pt>
                <c:pt idx="3269">
                  <c:v>25.433</c:v>
                </c:pt>
                <c:pt idx="3270">
                  <c:v>25.433900000000001</c:v>
                </c:pt>
                <c:pt idx="3271">
                  <c:v>25.434799999999999</c:v>
                </c:pt>
                <c:pt idx="3272">
                  <c:v>25.436699999999998</c:v>
                </c:pt>
                <c:pt idx="3273">
                  <c:v>25.435600000000001</c:v>
                </c:pt>
                <c:pt idx="3274">
                  <c:v>25.4346</c:v>
                </c:pt>
                <c:pt idx="3275">
                  <c:v>25.4343</c:v>
                </c:pt>
                <c:pt idx="3276">
                  <c:v>25.4331</c:v>
                </c:pt>
                <c:pt idx="3277">
                  <c:v>25.4346</c:v>
                </c:pt>
                <c:pt idx="3278">
                  <c:v>25.435300000000002</c:v>
                </c:pt>
                <c:pt idx="3279">
                  <c:v>25.435199999999998</c:v>
                </c:pt>
                <c:pt idx="3280">
                  <c:v>25.436900000000001</c:v>
                </c:pt>
                <c:pt idx="3281">
                  <c:v>25.4376</c:v>
                </c:pt>
                <c:pt idx="3282">
                  <c:v>25.4392</c:v>
                </c:pt>
                <c:pt idx="3283">
                  <c:v>25.439499999999999</c:v>
                </c:pt>
                <c:pt idx="3284">
                  <c:v>25.439699999999998</c:v>
                </c:pt>
                <c:pt idx="3285">
                  <c:v>25.438700000000001</c:v>
                </c:pt>
                <c:pt idx="3286">
                  <c:v>25.4375</c:v>
                </c:pt>
                <c:pt idx="3287">
                  <c:v>25.438600000000001</c:v>
                </c:pt>
                <c:pt idx="3288">
                  <c:v>25.438700000000001</c:v>
                </c:pt>
                <c:pt idx="3289">
                  <c:v>25.439</c:v>
                </c:pt>
                <c:pt idx="3290">
                  <c:v>25.439499999999999</c:v>
                </c:pt>
                <c:pt idx="3291">
                  <c:v>25.4389</c:v>
                </c:pt>
                <c:pt idx="3292">
                  <c:v>25.439699999999998</c:v>
                </c:pt>
                <c:pt idx="3293">
                  <c:v>25.441800000000001</c:v>
                </c:pt>
                <c:pt idx="3294">
                  <c:v>25.440899999999999</c:v>
                </c:pt>
                <c:pt idx="3295">
                  <c:v>25.440300000000001</c:v>
                </c:pt>
                <c:pt idx="3296">
                  <c:v>25.438800000000001</c:v>
                </c:pt>
                <c:pt idx="3297">
                  <c:v>25.438700000000001</c:v>
                </c:pt>
                <c:pt idx="3298">
                  <c:v>25.440100000000001</c:v>
                </c:pt>
                <c:pt idx="3299">
                  <c:v>25.44</c:v>
                </c:pt>
                <c:pt idx="3300">
                  <c:v>25.441400000000002</c:v>
                </c:pt>
                <c:pt idx="3301">
                  <c:v>25.4407</c:v>
                </c:pt>
                <c:pt idx="3302">
                  <c:v>25.438400000000001</c:v>
                </c:pt>
                <c:pt idx="3303">
                  <c:v>25.4373</c:v>
                </c:pt>
                <c:pt idx="3304">
                  <c:v>25.4377</c:v>
                </c:pt>
                <c:pt idx="3305">
                  <c:v>25.438600000000001</c:v>
                </c:pt>
                <c:pt idx="3306">
                  <c:v>25.439800000000002</c:v>
                </c:pt>
                <c:pt idx="3307">
                  <c:v>25.4421</c:v>
                </c:pt>
                <c:pt idx="3308">
                  <c:v>25.442599999999999</c:v>
                </c:pt>
                <c:pt idx="3309">
                  <c:v>25.441700000000001</c:v>
                </c:pt>
                <c:pt idx="3310">
                  <c:v>25.443000000000001</c:v>
                </c:pt>
                <c:pt idx="3311">
                  <c:v>25.442699999999999</c:v>
                </c:pt>
                <c:pt idx="3312">
                  <c:v>25.4419</c:v>
                </c:pt>
                <c:pt idx="3313">
                  <c:v>25.4438</c:v>
                </c:pt>
                <c:pt idx="3314">
                  <c:v>25.444400000000002</c:v>
                </c:pt>
                <c:pt idx="3315">
                  <c:v>25.445</c:v>
                </c:pt>
                <c:pt idx="3316">
                  <c:v>25.445</c:v>
                </c:pt>
                <c:pt idx="3317">
                  <c:v>25.444500000000001</c:v>
                </c:pt>
                <c:pt idx="3318">
                  <c:v>25.443100000000001</c:v>
                </c:pt>
                <c:pt idx="3319">
                  <c:v>25.443000000000001</c:v>
                </c:pt>
                <c:pt idx="3320">
                  <c:v>25.443000000000001</c:v>
                </c:pt>
                <c:pt idx="3321">
                  <c:v>25.444199999999999</c:v>
                </c:pt>
                <c:pt idx="3322">
                  <c:v>25.444700000000001</c:v>
                </c:pt>
                <c:pt idx="3323">
                  <c:v>25.444700000000001</c:v>
                </c:pt>
                <c:pt idx="3324">
                  <c:v>25.446000000000002</c:v>
                </c:pt>
                <c:pt idx="3325">
                  <c:v>25.446300000000001</c:v>
                </c:pt>
                <c:pt idx="3326">
                  <c:v>25.447099999999999</c:v>
                </c:pt>
                <c:pt idx="3327">
                  <c:v>25.4483</c:v>
                </c:pt>
                <c:pt idx="3328">
                  <c:v>25.448</c:v>
                </c:pt>
                <c:pt idx="3329">
                  <c:v>25.4483</c:v>
                </c:pt>
                <c:pt idx="3330">
                  <c:v>25.447399999999998</c:v>
                </c:pt>
                <c:pt idx="3331">
                  <c:v>25.4466</c:v>
                </c:pt>
                <c:pt idx="3332">
                  <c:v>25.445</c:v>
                </c:pt>
                <c:pt idx="3333">
                  <c:v>25.444099999999999</c:v>
                </c:pt>
                <c:pt idx="3334">
                  <c:v>25.444800000000001</c:v>
                </c:pt>
                <c:pt idx="3335">
                  <c:v>25.444500000000001</c:v>
                </c:pt>
                <c:pt idx="3336">
                  <c:v>25.4466</c:v>
                </c:pt>
                <c:pt idx="3337">
                  <c:v>25.447700000000001</c:v>
                </c:pt>
                <c:pt idx="3338">
                  <c:v>25.447800000000001</c:v>
                </c:pt>
                <c:pt idx="3339">
                  <c:v>25.447900000000001</c:v>
                </c:pt>
                <c:pt idx="3340">
                  <c:v>25.447399999999998</c:v>
                </c:pt>
                <c:pt idx="3341">
                  <c:v>25.447299999999998</c:v>
                </c:pt>
                <c:pt idx="3342">
                  <c:v>25.448899999999998</c:v>
                </c:pt>
                <c:pt idx="3343">
                  <c:v>25.449300000000001</c:v>
                </c:pt>
                <c:pt idx="3344">
                  <c:v>25.448899999999998</c:v>
                </c:pt>
                <c:pt idx="3345">
                  <c:v>25.45</c:v>
                </c:pt>
                <c:pt idx="3346">
                  <c:v>25.4482</c:v>
                </c:pt>
                <c:pt idx="3347">
                  <c:v>25.447600000000001</c:v>
                </c:pt>
                <c:pt idx="3348">
                  <c:v>25.448</c:v>
                </c:pt>
                <c:pt idx="3349">
                  <c:v>25.447299999999998</c:v>
                </c:pt>
                <c:pt idx="3350">
                  <c:v>25.447299999999998</c:v>
                </c:pt>
                <c:pt idx="3351">
                  <c:v>25.4467</c:v>
                </c:pt>
                <c:pt idx="3352">
                  <c:v>25.446999999999999</c:v>
                </c:pt>
                <c:pt idx="3353">
                  <c:v>25.447700000000001</c:v>
                </c:pt>
                <c:pt idx="3354">
                  <c:v>25.448</c:v>
                </c:pt>
                <c:pt idx="3355">
                  <c:v>25.4483</c:v>
                </c:pt>
                <c:pt idx="3356">
                  <c:v>25.448399999999999</c:v>
                </c:pt>
                <c:pt idx="3357">
                  <c:v>25.449000000000002</c:v>
                </c:pt>
                <c:pt idx="3358">
                  <c:v>25.4482</c:v>
                </c:pt>
                <c:pt idx="3359">
                  <c:v>25.448</c:v>
                </c:pt>
                <c:pt idx="3360">
                  <c:v>25.448799999999999</c:v>
                </c:pt>
                <c:pt idx="3361">
                  <c:v>25.4483</c:v>
                </c:pt>
                <c:pt idx="3362">
                  <c:v>25.448499999999999</c:v>
                </c:pt>
                <c:pt idx="3363">
                  <c:v>25.447199999999999</c:v>
                </c:pt>
                <c:pt idx="3364">
                  <c:v>25.448899999999998</c:v>
                </c:pt>
                <c:pt idx="3365">
                  <c:v>25.4496</c:v>
                </c:pt>
                <c:pt idx="3366">
                  <c:v>25.450700000000001</c:v>
                </c:pt>
                <c:pt idx="3367">
                  <c:v>25.4511</c:v>
                </c:pt>
                <c:pt idx="3368">
                  <c:v>25.4511</c:v>
                </c:pt>
                <c:pt idx="3369">
                  <c:v>25.451000000000001</c:v>
                </c:pt>
                <c:pt idx="3370">
                  <c:v>25.451699999999999</c:v>
                </c:pt>
                <c:pt idx="3371">
                  <c:v>25.452400000000001</c:v>
                </c:pt>
                <c:pt idx="3372">
                  <c:v>25.452500000000001</c:v>
                </c:pt>
                <c:pt idx="3373">
                  <c:v>25.451599999999999</c:v>
                </c:pt>
                <c:pt idx="3374">
                  <c:v>25.449300000000001</c:v>
                </c:pt>
                <c:pt idx="3375">
                  <c:v>25.4495</c:v>
                </c:pt>
                <c:pt idx="3376">
                  <c:v>25.4495</c:v>
                </c:pt>
                <c:pt idx="3377">
                  <c:v>25.450700000000001</c:v>
                </c:pt>
                <c:pt idx="3378">
                  <c:v>25.451799999999999</c:v>
                </c:pt>
                <c:pt idx="3379">
                  <c:v>25.4496</c:v>
                </c:pt>
                <c:pt idx="3380">
                  <c:v>25.4482</c:v>
                </c:pt>
                <c:pt idx="3381">
                  <c:v>25.448899999999998</c:v>
                </c:pt>
                <c:pt idx="3382">
                  <c:v>25.450700000000001</c:v>
                </c:pt>
                <c:pt idx="3383">
                  <c:v>25.4528</c:v>
                </c:pt>
                <c:pt idx="3384">
                  <c:v>25.453800000000001</c:v>
                </c:pt>
                <c:pt idx="3385">
                  <c:v>25.4529</c:v>
                </c:pt>
                <c:pt idx="3386">
                  <c:v>25.451699999999999</c:v>
                </c:pt>
                <c:pt idx="3387">
                  <c:v>25.4514</c:v>
                </c:pt>
                <c:pt idx="3388">
                  <c:v>25.4527</c:v>
                </c:pt>
                <c:pt idx="3389">
                  <c:v>25.453299999999999</c:v>
                </c:pt>
                <c:pt idx="3390">
                  <c:v>25.4543</c:v>
                </c:pt>
                <c:pt idx="3391">
                  <c:v>25.453800000000001</c:v>
                </c:pt>
                <c:pt idx="3392">
                  <c:v>25.453399999999998</c:v>
                </c:pt>
                <c:pt idx="3393">
                  <c:v>25.453399999999998</c:v>
                </c:pt>
                <c:pt idx="3394">
                  <c:v>25.4528</c:v>
                </c:pt>
                <c:pt idx="3395">
                  <c:v>25.452300000000001</c:v>
                </c:pt>
                <c:pt idx="3396">
                  <c:v>25.452300000000001</c:v>
                </c:pt>
                <c:pt idx="3397">
                  <c:v>25.4528</c:v>
                </c:pt>
                <c:pt idx="3398">
                  <c:v>25.454000000000001</c:v>
                </c:pt>
                <c:pt idx="3399">
                  <c:v>25.4543</c:v>
                </c:pt>
                <c:pt idx="3400">
                  <c:v>25.454000000000001</c:v>
                </c:pt>
                <c:pt idx="3401">
                  <c:v>25.456</c:v>
                </c:pt>
                <c:pt idx="3402">
                  <c:v>25.456700000000001</c:v>
                </c:pt>
                <c:pt idx="3403">
                  <c:v>25.4573</c:v>
                </c:pt>
                <c:pt idx="3404">
                  <c:v>25.4572</c:v>
                </c:pt>
                <c:pt idx="3405">
                  <c:v>25.457000000000001</c:v>
                </c:pt>
                <c:pt idx="3406">
                  <c:v>25.4557</c:v>
                </c:pt>
                <c:pt idx="3407">
                  <c:v>25.4558</c:v>
                </c:pt>
                <c:pt idx="3408">
                  <c:v>25.456499999999998</c:v>
                </c:pt>
                <c:pt idx="3409">
                  <c:v>25.4574</c:v>
                </c:pt>
                <c:pt idx="3410">
                  <c:v>25.458600000000001</c:v>
                </c:pt>
                <c:pt idx="3411">
                  <c:v>25.457999999999998</c:v>
                </c:pt>
                <c:pt idx="3412">
                  <c:v>25.4572</c:v>
                </c:pt>
                <c:pt idx="3413">
                  <c:v>25.457999999999998</c:v>
                </c:pt>
                <c:pt idx="3414">
                  <c:v>25.456900000000001</c:v>
                </c:pt>
                <c:pt idx="3415">
                  <c:v>25.457999999999998</c:v>
                </c:pt>
                <c:pt idx="3416">
                  <c:v>25.4572</c:v>
                </c:pt>
                <c:pt idx="3417">
                  <c:v>25.4557</c:v>
                </c:pt>
                <c:pt idx="3418">
                  <c:v>25.456600000000002</c:v>
                </c:pt>
                <c:pt idx="3419">
                  <c:v>25.459199999999999</c:v>
                </c:pt>
                <c:pt idx="3420">
                  <c:v>25.459700000000002</c:v>
                </c:pt>
                <c:pt idx="3421">
                  <c:v>25.459199999999999</c:v>
                </c:pt>
                <c:pt idx="3422">
                  <c:v>25.459499999999998</c:v>
                </c:pt>
                <c:pt idx="3423">
                  <c:v>25.458600000000001</c:v>
                </c:pt>
                <c:pt idx="3424">
                  <c:v>25.4572</c:v>
                </c:pt>
                <c:pt idx="3425">
                  <c:v>25.457699999999999</c:v>
                </c:pt>
                <c:pt idx="3426">
                  <c:v>25.459199999999999</c:v>
                </c:pt>
                <c:pt idx="3427">
                  <c:v>25.459900000000001</c:v>
                </c:pt>
                <c:pt idx="3428">
                  <c:v>25.458400000000001</c:v>
                </c:pt>
                <c:pt idx="3429">
                  <c:v>25.457699999999999</c:v>
                </c:pt>
                <c:pt idx="3430">
                  <c:v>25.4588</c:v>
                </c:pt>
                <c:pt idx="3431">
                  <c:v>25.457699999999999</c:v>
                </c:pt>
                <c:pt idx="3432">
                  <c:v>25.4588</c:v>
                </c:pt>
                <c:pt idx="3433">
                  <c:v>25.459499999999998</c:v>
                </c:pt>
                <c:pt idx="3434">
                  <c:v>25.458500000000001</c:v>
                </c:pt>
                <c:pt idx="3435">
                  <c:v>25.458500000000001</c:v>
                </c:pt>
                <c:pt idx="3436">
                  <c:v>25.459499999999998</c:v>
                </c:pt>
                <c:pt idx="3437">
                  <c:v>25.46</c:v>
                </c:pt>
                <c:pt idx="3438">
                  <c:v>25.4605</c:v>
                </c:pt>
                <c:pt idx="3439">
                  <c:v>25.46</c:v>
                </c:pt>
                <c:pt idx="3440">
                  <c:v>25.4603</c:v>
                </c:pt>
                <c:pt idx="3441">
                  <c:v>25.461500000000001</c:v>
                </c:pt>
                <c:pt idx="3442">
                  <c:v>25.4617</c:v>
                </c:pt>
                <c:pt idx="3443">
                  <c:v>25.462</c:v>
                </c:pt>
                <c:pt idx="3444">
                  <c:v>25.462399999999999</c:v>
                </c:pt>
                <c:pt idx="3445">
                  <c:v>25.462399999999999</c:v>
                </c:pt>
                <c:pt idx="3446">
                  <c:v>25.4617</c:v>
                </c:pt>
                <c:pt idx="3447">
                  <c:v>25.461600000000001</c:v>
                </c:pt>
                <c:pt idx="3448">
                  <c:v>25.462700000000002</c:v>
                </c:pt>
                <c:pt idx="3449">
                  <c:v>25.463000000000001</c:v>
                </c:pt>
                <c:pt idx="3450">
                  <c:v>25.463999999999999</c:v>
                </c:pt>
                <c:pt idx="3451">
                  <c:v>25.463899999999999</c:v>
                </c:pt>
                <c:pt idx="3452">
                  <c:v>25.4633</c:v>
                </c:pt>
                <c:pt idx="3453">
                  <c:v>25.4633</c:v>
                </c:pt>
                <c:pt idx="3454">
                  <c:v>25.462900000000001</c:v>
                </c:pt>
                <c:pt idx="3455">
                  <c:v>25.463999999999999</c:v>
                </c:pt>
                <c:pt idx="3456">
                  <c:v>25.4648</c:v>
                </c:pt>
                <c:pt idx="3457">
                  <c:v>25.464200000000002</c:v>
                </c:pt>
                <c:pt idx="3458">
                  <c:v>25.464400000000001</c:v>
                </c:pt>
                <c:pt idx="3459">
                  <c:v>25.464700000000001</c:v>
                </c:pt>
                <c:pt idx="3460">
                  <c:v>25.463999999999999</c:v>
                </c:pt>
                <c:pt idx="3461">
                  <c:v>25.463799999999999</c:v>
                </c:pt>
                <c:pt idx="3462">
                  <c:v>25.463899999999999</c:v>
                </c:pt>
                <c:pt idx="3463">
                  <c:v>25.4648</c:v>
                </c:pt>
                <c:pt idx="3464">
                  <c:v>25.465</c:v>
                </c:pt>
                <c:pt idx="3465">
                  <c:v>25.464700000000001</c:v>
                </c:pt>
                <c:pt idx="3466">
                  <c:v>25.465</c:v>
                </c:pt>
                <c:pt idx="3467">
                  <c:v>25.463699999999999</c:v>
                </c:pt>
                <c:pt idx="3468">
                  <c:v>25.462800000000001</c:v>
                </c:pt>
                <c:pt idx="3469">
                  <c:v>25.463000000000001</c:v>
                </c:pt>
                <c:pt idx="3470">
                  <c:v>25.463999999999999</c:v>
                </c:pt>
                <c:pt idx="3471">
                  <c:v>25.464500000000001</c:v>
                </c:pt>
                <c:pt idx="3472">
                  <c:v>25.465199999999999</c:v>
                </c:pt>
                <c:pt idx="3473">
                  <c:v>25.464500000000001</c:v>
                </c:pt>
                <c:pt idx="3474">
                  <c:v>25.465800000000002</c:v>
                </c:pt>
                <c:pt idx="3475">
                  <c:v>25.465499999999999</c:v>
                </c:pt>
                <c:pt idx="3476">
                  <c:v>25.4651</c:v>
                </c:pt>
                <c:pt idx="3477">
                  <c:v>25.465</c:v>
                </c:pt>
                <c:pt idx="3478">
                  <c:v>25.4648</c:v>
                </c:pt>
                <c:pt idx="3479">
                  <c:v>25.464600000000001</c:v>
                </c:pt>
                <c:pt idx="3480">
                  <c:v>25.466000000000001</c:v>
                </c:pt>
                <c:pt idx="3481">
                  <c:v>25.4665</c:v>
                </c:pt>
                <c:pt idx="3482">
                  <c:v>25.468</c:v>
                </c:pt>
                <c:pt idx="3483">
                  <c:v>25.467500000000001</c:v>
                </c:pt>
                <c:pt idx="3484">
                  <c:v>25.467700000000001</c:v>
                </c:pt>
                <c:pt idx="3485">
                  <c:v>25.467500000000001</c:v>
                </c:pt>
                <c:pt idx="3486">
                  <c:v>25.466899999999999</c:v>
                </c:pt>
                <c:pt idx="3487">
                  <c:v>25.468299999999999</c:v>
                </c:pt>
                <c:pt idx="3488">
                  <c:v>25.468499999999999</c:v>
                </c:pt>
                <c:pt idx="3489">
                  <c:v>25.468699999999998</c:v>
                </c:pt>
                <c:pt idx="3490">
                  <c:v>25.468900000000001</c:v>
                </c:pt>
                <c:pt idx="3491">
                  <c:v>25.468900000000001</c:v>
                </c:pt>
                <c:pt idx="3492">
                  <c:v>25.4695</c:v>
                </c:pt>
                <c:pt idx="3493">
                  <c:v>25.4693</c:v>
                </c:pt>
                <c:pt idx="3494">
                  <c:v>25.468299999999999</c:v>
                </c:pt>
                <c:pt idx="3495">
                  <c:v>25.4665</c:v>
                </c:pt>
                <c:pt idx="3496">
                  <c:v>25.4664</c:v>
                </c:pt>
                <c:pt idx="3497">
                  <c:v>25.465599999999998</c:v>
                </c:pt>
                <c:pt idx="3498">
                  <c:v>25.465699999999998</c:v>
                </c:pt>
                <c:pt idx="3499">
                  <c:v>25.4663</c:v>
                </c:pt>
                <c:pt idx="3500">
                  <c:v>25.467199999999998</c:v>
                </c:pt>
                <c:pt idx="3501">
                  <c:v>25.4679</c:v>
                </c:pt>
                <c:pt idx="3502">
                  <c:v>25.468699999999998</c:v>
                </c:pt>
                <c:pt idx="3503">
                  <c:v>25.4694</c:v>
                </c:pt>
                <c:pt idx="3504">
                  <c:v>25.4697</c:v>
                </c:pt>
                <c:pt idx="3505">
                  <c:v>25.47</c:v>
                </c:pt>
                <c:pt idx="3506">
                  <c:v>25.470500000000001</c:v>
                </c:pt>
                <c:pt idx="3507">
                  <c:v>25.4711</c:v>
                </c:pt>
                <c:pt idx="3508">
                  <c:v>25.472300000000001</c:v>
                </c:pt>
                <c:pt idx="3509">
                  <c:v>25.471900000000002</c:v>
                </c:pt>
                <c:pt idx="3510">
                  <c:v>25.472999999999999</c:v>
                </c:pt>
                <c:pt idx="3511">
                  <c:v>25.472999999999999</c:v>
                </c:pt>
                <c:pt idx="3512">
                  <c:v>25.472999999999999</c:v>
                </c:pt>
                <c:pt idx="3513">
                  <c:v>25.473299999999998</c:v>
                </c:pt>
                <c:pt idx="3514">
                  <c:v>25.470500000000001</c:v>
                </c:pt>
                <c:pt idx="3515">
                  <c:v>25.468299999999999</c:v>
                </c:pt>
                <c:pt idx="3516">
                  <c:v>25.467300000000002</c:v>
                </c:pt>
                <c:pt idx="3517">
                  <c:v>25.4679</c:v>
                </c:pt>
                <c:pt idx="3518">
                  <c:v>25.4694</c:v>
                </c:pt>
                <c:pt idx="3519">
                  <c:v>25.470600000000001</c:v>
                </c:pt>
                <c:pt idx="3520">
                  <c:v>25.472200000000001</c:v>
                </c:pt>
                <c:pt idx="3521">
                  <c:v>25.4742</c:v>
                </c:pt>
                <c:pt idx="3522">
                  <c:v>25.473600000000001</c:v>
                </c:pt>
                <c:pt idx="3523">
                  <c:v>25.473099999999999</c:v>
                </c:pt>
                <c:pt idx="3524">
                  <c:v>25.473299999999998</c:v>
                </c:pt>
                <c:pt idx="3525">
                  <c:v>25.471699999999998</c:v>
                </c:pt>
                <c:pt idx="3526">
                  <c:v>25.471599999999999</c:v>
                </c:pt>
                <c:pt idx="3527">
                  <c:v>25.472100000000001</c:v>
                </c:pt>
                <c:pt idx="3528">
                  <c:v>25.469899999999999</c:v>
                </c:pt>
                <c:pt idx="3529">
                  <c:v>25.471599999999999</c:v>
                </c:pt>
                <c:pt idx="3530">
                  <c:v>25.4712</c:v>
                </c:pt>
                <c:pt idx="3531">
                  <c:v>25.4697</c:v>
                </c:pt>
                <c:pt idx="3532">
                  <c:v>25.470600000000001</c:v>
                </c:pt>
                <c:pt idx="3533">
                  <c:v>25.471</c:v>
                </c:pt>
                <c:pt idx="3534">
                  <c:v>25.4712</c:v>
                </c:pt>
                <c:pt idx="3535">
                  <c:v>25.473400000000002</c:v>
                </c:pt>
                <c:pt idx="3536">
                  <c:v>25.474599999999999</c:v>
                </c:pt>
                <c:pt idx="3537">
                  <c:v>25.4739</c:v>
                </c:pt>
                <c:pt idx="3538">
                  <c:v>25.473400000000002</c:v>
                </c:pt>
                <c:pt idx="3539">
                  <c:v>25.4727</c:v>
                </c:pt>
                <c:pt idx="3540">
                  <c:v>25.471299999999999</c:v>
                </c:pt>
                <c:pt idx="3541">
                  <c:v>25.473400000000002</c:v>
                </c:pt>
                <c:pt idx="3542">
                  <c:v>25.474599999999999</c:v>
                </c:pt>
                <c:pt idx="3543">
                  <c:v>25.474699999999999</c:v>
                </c:pt>
                <c:pt idx="3544">
                  <c:v>25.4755</c:v>
                </c:pt>
                <c:pt idx="3545">
                  <c:v>25.475000000000001</c:v>
                </c:pt>
                <c:pt idx="3546">
                  <c:v>25.474900000000002</c:v>
                </c:pt>
                <c:pt idx="3547">
                  <c:v>25.474299999999999</c:v>
                </c:pt>
                <c:pt idx="3548">
                  <c:v>25.473800000000001</c:v>
                </c:pt>
                <c:pt idx="3549">
                  <c:v>25.473099999999999</c:v>
                </c:pt>
                <c:pt idx="3550">
                  <c:v>25.474299999999999</c:v>
                </c:pt>
                <c:pt idx="3551">
                  <c:v>25.474699999999999</c:v>
                </c:pt>
                <c:pt idx="3552">
                  <c:v>25.4755</c:v>
                </c:pt>
                <c:pt idx="3553">
                  <c:v>25.475300000000001</c:v>
                </c:pt>
                <c:pt idx="3554">
                  <c:v>25.4742</c:v>
                </c:pt>
                <c:pt idx="3555">
                  <c:v>25.4755</c:v>
                </c:pt>
                <c:pt idx="3556">
                  <c:v>25.4755</c:v>
                </c:pt>
                <c:pt idx="3557">
                  <c:v>25.475200000000001</c:v>
                </c:pt>
                <c:pt idx="3558">
                  <c:v>25.4757</c:v>
                </c:pt>
                <c:pt idx="3559">
                  <c:v>25.474</c:v>
                </c:pt>
                <c:pt idx="3560">
                  <c:v>25.474</c:v>
                </c:pt>
                <c:pt idx="3561">
                  <c:v>25.474</c:v>
                </c:pt>
                <c:pt idx="3562">
                  <c:v>25.473299999999998</c:v>
                </c:pt>
                <c:pt idx="3563">
                  <c:v>25.473500000000001</c:v>
                </c:pt>
                <c:pt idx="3564">
                  <c:v>25.473700000000001</c:v>
                </c:pt>
                <c:pt idx="3565">
                  <c:v>25.474699999999999</c:v>
                </c:pt>
                <c:pt idx="3566">
                  <c:v>25.476400000000002</c:v>
                </c:pt>
                <c:pt idx="3567">
                  <c:v>25.477699999999999</c:v>
                </c:pt>
                <c:pt idx="3568">
                  <c:v>25.477799999999998</c:v>
                </c:pt>
                <c:pt idx="3569">
                  <c:v>25.479299999999999</c:v>
                </c:pt>
                <c:pt idx="3570">
                  <c:v>25.4786</c:v>
                </c:pt>
                <c:pt idx="3571">
                  <c:v>25.477799999999998</c:v>
                </c:pt>
                <c:pt idx="3572">
                  <c:v>25.4785</c:v>
                </c:pt>
                <c:pt idx="3573">
                  <c:v>25.477</c:v>
                </c:pt>
                <c:pt idx="3574">
                  <c:v>25.478200000000001</c:v>
                </c:pt>
                <c:pt idx="3575">
                  <c:v>25.475999999999999</c:v>
                </c:pt>
                <c:pt idx="3576">
                  <c:v>25.475300000000001</c:v>
                </c:pt>
                <c:pt idx="3577">
                  <c:v>25.4756</c:v>
                </c:pt>
                <c:pt idx="3578">
                  <c:v>25.476500000000001</c:v>
                </c:pt>
                <c:pt idx="3579">
                  <c:v>25.478300000000001</c:v>
                </c:pt>
                <c:pt idx="3580">
                  <c:v>25.477499999999999</c:v>
                </c:pt>
                <c:pt idx="3581">
                  <c:v>25.478200000000001</c:v>
                </c:pt>
                <c:pt idx="3582">
                  <c:v>25.477</c:v>
                </c:pt>
                <c:pt idx="3583">
                  <c:v>25.4757</c:v>
                </c:pt>
                <c:pt idx="3584">
                  <c:v>25.476700000000001</c:v>
                </c:pt>
                <c:pt idx="3585">
                  <c:v>25.477</c:v>
                </c:pt>
                <c:pt idx="3586">
                  <c:v>25.4786</c:v>
                </c:pt>
                <c:pt idx="3587">
                  <c:v>25.4803</c:v>
                </c:pt>
                <c:pt idx="3588">
                  <c:v>25.48</c:v>
                </c:pt>
                <c:pt idx="3589">
                  <c:v>25.48</c:v>
                </c:pt>
                <c:pt idx="3590">
                  <c:v>25.4787</c:v>
                </c:pt>
                <c:pt idx="3591">
                  <c:v>25.4787</c:v>
                </c:pt>
                <c:pt idx="3592">
                  <c:v>25.479299999999999</c:v>
                </c:pt>
                <c:pt idx="3593">
                  <c:v>25.479500000000002</c:v>
                </c:pt>
                <c:pt idx="3594">
                  <c:v>25.481000000000002</c:v>
                </c:pt>
                <c:pt idx="3595">
                  <c:v>25.4801</c:v>
                </c:pt>
                <c:pt idx="3596">
                  <c:v>25.479399999999998</c:v>
                </c:pt>
                <c:pt idx="3597">
                  <c:v>25.4785</c:v>
                </c:pt>
                <c:pt idx="3598">
                  <c:v>25.4772</c:v>
                </c:pt>
                <c:pt idx="3599">
                  <c:v>25.476900000000001</c:v>
                </c:pt>
                <c:pt idx="3600">
                  <c:v>25.477499999999999</c:v>
                </c:pt>
                <c:pt idx="3601">
                  <c:v>25.477499999999999</c:v>
                </c:pt>
                <c:pt idx="3602">
                  <c:v>25.4772</c:v>
                </c:pt>
                <c:pt idx="3603">
                  <c:v>25.478300000000001</c:v>
                </c:pt>
                <c:pt idx="3604">
                  <c:v>25.4772</c:v>
                </c:pt>
                <c:pt idx="3605">
                  <c:v>25.478200000000001</c:v>
                </c:pt>
                <c:pt idx="3606">
                  <c:v>25.478300000000001</c:v>
                </c:pt>
                <c:pt idx="3607">
                  <c:v>25.4788</c:v>
                </c:pt>
                <c:pt idx="3608">
                  <c:v>25.479700000000001</c:v>
                </c:pt>
                <c:pt idx="3609">
                  <c:v>25.4817</c:v>
                </c:pt>
                <c:pt idx="3610">
                  <c:v>25.483799999999999</c:v>
                </c:pt>
                <c:pt idx="3611">
                  <c:v>25.484000000000002</c:v>
                </c:pt>
                <c:pt idx="3612">
                  <c:v>25.482900000000001</c:v>
                </c:pt>
                <c:pt idx="3613">
                  <c:v>25.482700000000001</c:v>
                </c:pt>
                <c:pt idx="3614">
                  <c:v>25.484300000000001</c:v>
                </c:pt>
                <c:pt idx="3615">
                  <c:v>25.484000000000002</c:v>
                </c:pt>
                <c:pt idx="3616">
                  <c:v>25.4846</c:v>
                </c:pt>
                <c:pt idx="3617">
                  <c:v>25.484400000000001</c:v>
                </c:pt>
                <c:pt idx="3618">
                  <c:v>25.4817</c:v>
                </c:pt>
                <c:pt idx="3619">
                  <c:v>25.481999999999999</c:v>
                </c:pt>
                <c:pt idx="3620">
                  <c:v>25.481400000000001</c:v>
                </c:pt>
                <c:pt idx="3621">
                  <c:v>25.4802</c:v>
                </c:pt>
                <c:pt idx="3622">
                  <c:v>25.4815</c:v>
                </c:pt>
                <c:pt idx="3623">
                  <c:v>25.4817</c:v>
                </c:pt>
                <c:pt idx="3624">
                  <c:v>25.481999999999999</c:v>
                </c:pt>
                <c:pt idx="3625">
                  <c:v>25.482800000000001</c:v>
                </c:pt>
                <c:pt idx="3626">
                  <c:v>25.482600000000001</c:v>
                </c:pt>
                <c:pt idx="3627">
                  <c:v>25.482399999999998</c:v>
                </c:pt>
                <c:pt idx="3628">
                  <c:v>25.485099999999999</c:v>
                </c:pt>
                <c:pt idx="3629">
                  <c:v>25.485700000000001</c:v>
                </c:pt>
                <c:pt idx="3630">
                  <c:v>25.486000000000001</c:v>
                </c:pt>
                <c:pt idx="3631">
                  <c:v>25.485199999999999</c:v>
                </c:pt>
                <c:pt idx="3632">
                  <c:v>25.484000000000002</c:v>
                </c:pt>
                <c:pt idx="3633">
                  <c:v>25.483699999999999</c:v>
                </c:pt>
                <c:pt idx="3634">
                  <c:v>25.484300000000001</c:v>
                </c:pt>
                <c:pt idx="3635">
                  <c:v>25.485299999999999</c:v>
                </c:pt>
                <c:pt idx="3636">
                  <c:v>25.483000000000001</c:v>
                </c:pt>
                <c:pt idx="3637">
                  <c:v>25.4834</c:v>
                </c:pt>
                <c:pt idx="3638">
                  <c:v>25.484000000000002</c:v>
                </c:pt>
                <c:pt idx="3639">
                  <c:v>25.484000000000002</c:v>
                </c:pt>
                <c:pt idx="3640">
                  <c:v>25.484000000000002</c:v>
                </c:pt>
                <c:pt idx="3641">
                  <c:v>25.484400000000001</c:v>
                </c:pt>
                <c:pt idx="3642">
                  <c:v>25.485499999999998</c:v>
                </c:pt>
                <c:pt idx="3643">
                  <c:v>25.484999999999999</c:v>
                </c:pt>
                <c:pt idx="3644">
                  <c:v>25.4862</c:v>
                </c:pt>
                <c:pt idx="3645">
                  <c:v>25.486799999999999</c:v>
                </c:pt>
                <c:pt idx="3646">
                  <c:v>25.4862</c:v>
                </c:pt>
                <c:pt idx="3647">
                  <c:v>25.486999999999998</c:v>
                </c:pt>
                <c:pt idx="3648">
                  <c:v>25.486000000000001</c:v>
                </c:pt>
                <c:pt idx="3649">
                  <c:v>25.4847</c:v>
                </c:pt>
                <c:pt idx="3650">
                  <c:v>25.485600000000002</c:v>
                </c:pt>
                <c:pt idx="3651">
                  <c:v>25.4846</c:v>
                </c:pt>
                <c:pt idx="3652">
                  <c:v>25.4848</c:v>
                </c:pt>
                <c:pt idx="3653">
                  <c:v>25.485700000000001</c:v>
                </c:pt>
                <c:pt idx="3654">
                  <c:v>25.485499999999998</c:v>
                </c:pt>
                <c:pt idx="3655">
                  <c:v>25.484500000000001</c:v>
                </c:pt>
                <c:pt idx="3656">
                  <c:v>25.484500000000001</c:v>
                </c:pt>
                <c:pt idx="3657">
                  <c:v>25.485900000000001</c:v>
                </c:pt>
                <c:pt idx="3658">
                  <c:v>25.486699999999999</c:v>
                </c:pt>
                <c:pt idx="3659">
                  <c:v>25.488099999999999</c:v>
                </c:pt>
                <c:pt idx="3660">
                  <c:v>25.488499999999998</c:v>
                </c:pt>
                <c:pt idx="3661">
                  <c:v>25.4876</c:v>
                </c:pt>
                <c:pt idx="3662">
                  <c:v>25.486699999999999</c:v>
                </c:pt>
                <c:pt idx="3663">
                  <c:v>25.485700000000001</c:v>
                </c:pt>
                <c:pt idx="3664">
                  <c:v>25.4861</c:v>
                </c:pt>
                <c:pt idx="3665">
                  <c:v>25.485800000000001</c:v>
                </c:pt>
                <c:pt idx="3666">
                  <c:v>25.486999999999998</c:v>
                </c:pt>
                <c:pt idx="3667">
                  <c:v>25.486999999999998</c:v>
                </c:pt>
                <c:pt idx="3668">
                  <c:v>25.487400000000001</c:v>
                </c:pt>
                <c:pt idx="3669">
                  <c:v>25.487400000000001</c:v>
                </c:pt>
                <c:pt idx="3670">
                  <c:v>25.487500000000001</c:v>
                </c:pt>
                <c:pt idx="3671">
                  <c:v>25.4878</c:v>
                </c:pt>
                <c:pt idx="3672">
                  <c:v>25.4878</c:v>
                </c:pt>
                <c:pt idx="3673">
                  <c:v>25.4878</c:v>
                </c:pt>
                <c:pt idx="3674">
                  <c:v>25.487300000000001</c:v>
                </c:pt>
                <c:pt idx="3675">
                  <c:v>25.488199999999999</c:v>
                </c:pt>
                <c:pt idx="3676">
                  <c:v>25.4894</c:v>
                </c:pt>
                <c:pt idx="3677">
                  <c:v>25.4893</c:v>
                </c:pt>
                <c:pt idx="3678">
                  <c:v>25.489699999999999</c:v>
                </c:pt>
                <c:pt idx="3679">
                  <c:v>25.49</c:v>
                </c:pt>
                <c:pt idx="3680">
                  <c:v>25.489699999999999</c:v>
                </c:pt>
                <c:pt idx="3681">
                  <c:v>25.490200000000002</c:v>
                </c:pt>
                <c:pt idx="3682">
                  <c:v>25.490600000000001</c:v>
                </c:pt>
                <c:pt idx="3683">
                  <c:v>25.489699999999999</c:v>
                </c:pt>
                <c:pt idx="3684">
                  <c:v>25.491099999999999</c:v>
                </c:pt>
                <c:pt idx="3685">
                  <c:v>25.4907</c:v>
                </c:pt>
                <c:pt idx="3686">
                  <c:v>25.491299999999999</c:v>
                </c:pt>
                <c:pt idx="3687">
                  <c:v>25.490100000000002</c:v>
                </c:pt>
                <c:pt idx="3688">
                  <c:v>25.489000000000001</c:v>
                </c:pt>
                <c:pt idx="3689">
                  <c:v>25.488499999999998</c:v>
                </c:pt>
                <c:pt idx="3690">
                  <c:v>25.489100000000001</c:v>
                </c:pt>
                <c:pt idx="3691">
                  <c:v>25.491099999999999</c:v>
                </c:pt>
                <c:pt idx="3692">
                  <c:v>25.491499999999998</c:v>
                </c:pt>
                <c:pt idx="3693">
                  <c:v>25.491</c:v>
                </c:pt>
                <c:pt idx="3694">
                  <c:v>25.4907</c:v>
                </c:pt>
                <c:pt idx="3695">
                  <c:v>25.491</c:v>
                </c:pt>
                <c:pt idx="3696">
                  <c:v>25.491199999999999</c:v>
                </c:pt>
                <c:pt idx="3697">
                  <c:v>25.491199999999999</c:v>
                </c:pt>
                <c:pt idx="3698">
                  <c:v>25.491700000000002</c:v>
                </c:pt>
                <c:pt idx="3699">
                  <c:v>25.4925</c:v>
                </c:pt>
                <c:pt idx="3700">
                  <c:v>25.4939</c:v>
                </c:pt>
                <c:pt idx="3701">
                  <c:v>25.4937</c:v>
                </c:pt>
                <c:pt idx="3702">
                  <c:v>25.4938</c:v>
                </c:pt>
                <c:pt idx="3703">
                  <c:v>25.4938</c:v>
                </c:pt>
                <c:pt idx="3704">
                  <c:v>25.492100000000001</c:v>
                </c:pt>
                <c:pt idx="3705">
                  <c:v>25.491700000000002</c:v>
                </c:pt>
                <c:pt idx="3706">
                  <c:v>25.491299999999999</c:v>
                </c:pt>
                <c:pt idx="3707">
                  <c:v>25.491</c:v>
                </c:pt>
                <c:pt idx="3708">
                  <c:v>25.491</c:v>
                </c:pt>
                <c:pt idx="3709">
                  <c:v>25.491499999999998</c:v>
                </c:pt>
                <c:pt idx="3710">
                  <c:v>25.491800000000001</c:v>
                </c:pt>
                <c:pt idx="3711">
                  <c:v>25.4922</c:v>
                </c:pt>
                <c:pt idx="3712">
                  <c:v>25.492999999999999</c:v>
                </c:pt>
                <c:pt idx="3713">
                  <c:v>25.4937</c:v>
                </c:pt>
                <c:pt idx="3714">
                  <c:v>25.4941</c:v>
                </c:pt>
                <c:pt idx="3715">
                  <c:v>25.495000000000001</c:v>
                </c:pt>
                <c:pt idx="3716">
                  <c:v>25.4955</c:v>
                </c:pt>
                <c:pt idx="3717">
                  <c:v>25.494199999999999</c:v>
                </c:pt>
                <c:pt idx="3718">
                  <c:v>25.494900000000001</c:v>
                </c:pt>
                <c:pt idx="3719">
                  <c:v>25.495100000000001</c:v>
                </c:pt>
                <c:pt idx="3720">
                  <c:v>25.494299999999999</c:v>
                </c:pt>
                <c:pt idx="3721">
                  <c:v>25.492899999999999</c:v>
                </c:pt>
                <c:pt idx="3722">
                  <c:v>25.492599999999999</c:v>
                </c:pt>
                <c:pt idx="3723">
                  <c:v>25.493300000000001</c:v>
                </c:pt>
                <c:pt idx="3724">
                  <c:v>25.4941</c:v>
                </c:pt>
                <c:pt idx="3725">
                  <c:v>25.494399999999999</c:v>
                </c:pt>
                <c:pt idx="3726">
                  <c:v>25.495100000000001</c:v>
                </c:pt>
                <c:pt idx="3727">
                  <c:v>25.495999999999999</c:v>
                </c:pt>
                <c:pt idx="3728">
                  <c:v>25.494700000000002</c:v>
                </c:pt>
                <c:pt idx="3729">
                  <c:v>25.495100000000001</c:v>
                </c:pt>
                <c:pt idx="3730">
                  <c:v>25.4968</c:v>
                </c:pt>
                <c:pt idx="3731">
                  <c:v>25.496700000000001</c:v>
                </c:pt>
                <c:pt idx="3732">
                  <c:v>25.497</c:v>
                </c:pt>
                <c:pt idx="3733">
                  <c:v>25.496700000000001</c:v>
                </c:pt>
                <c:pt idx="3734">
                  <c:v>25.496300000000002</c:v>
                </c:pt>
                <c:pt idx="3735">
                  <c:v>25.495999999999999</c:v>
                </c:pt>
                <c:pt idx="3736">
                  <c:v>25.495699999999999</c:v>
                </c:pt>
                <c:pt idx="3737">
                  <c:v>25.496500000000001</c:v>
                </c:pt>
                <c:pt idx="3738">
                  <c:v>25.497</c:v>
                </c:pt>
                <c:pt idx="3739">
                  <c:v>25.497</c:v>
                </c:pt>
                <c:pt idx="3740">
                  <c:v>25.496200000000002</c:v>
                </c:pt>
                <c:pt idx="3741">
                  <c:v>25.495100000000001</c:v>
                </c:pt>
                <c:pt idx="3742">
                  <c:v>25.494299999999999</c:v>
                </c:pt>
                <c:pt idx="3743">
                  <c:v>25.494299999999999</c:v>
                </c:pt>
                <c:pt idx="3744">
                  <c:v>25.494499999999999</c:v>
                </c:pt>
                <c:pt idx="3745">
                  <c:v>25.4956</c:v>
                </c:pt>
                <c:pt idx="3746">
                  <c:v>25.4971</c:v>
                </c:pt>
                <c:pt idx="3747">
                  <c:v>25.497499999999999</c:v>
                </c:pt>
                <c:pt idx="3748">
                  <c:v>25.497</c:v>
                </c:pt>
                <c:pt idx="3749">
                  <c:v>25.496700000000001</c:v>
                </c:pt>
                <c:pt idx="3750">
                  <c:v>25.496099999999998</c:v>
                </c:pt>
                <c:pt idx="3751">
                  <c:v>25.495999999999999</c:v>
                </c:pt>
                <c:pt idx="3752">
                  <c:v>25.495899999999999</c:v>
                </c:pt>
                <c:pt idx="3753">
                  <c:v>25.494900000000001</c:v>
                </c:pt>
                <c:pt idx="3754">
                  <c:v>25.494</c:v>
                </c:pt>
                <c:pt idx="3755">
                  <c:v>25.493500000000001</c:v>
                </c:pt>
                <c:pt idx="3756">
                  <c:v>25.495699999999999</c:v>
                </c:pt>
                <c:pt idx="3757">
                  <c:v>25.497299999999999</c:v>
                </c:pt>
                <c:pt idx="3758">
                  <c:v>25.497800000000002</c:v>
                </c:pt>
                <c:pt idx="3759">
                  <c:v>25.496200000000002</c:v>
                </c:pt>
                <c:pt idx="3760">
                  <c:v>25.4953</c:v>
                </c:pt>
                <c:pt idx="3761">
                  <c:v>25.494700000000002</c:v>
                </c:pt>
                <c:pt idx="3762">
                  <c:v>25.494900000000001</c:v>
                </c:pt>
                <c:pt idx="3763">
                  <c:v>25.495999999999999</c:v>
                </c:pt>
                <c:pt idx="3764">
                  <c:v>25.495699999999999</c:v>
                </c:pt>
                <c:pt idx="3765">
                  <c:v>25.495699999999999</c:v>
                </c:pt>
                <c:pt idx="3766">
                  <c:v>25.496300000000002</c:v>
                </c:pt>
                <c:pt idx="3767">
                  <c:v>25.496700000000001</c:v>
                </c:pt>
                <c:pt idx="3768">
                  <c:v>25.4983</c:v>
                </c:pt>
                <c:pt idx="3769">
                  <c:v>25.498999999999999</c:v>
                </c:pt>
                <c:pt idx="3770">
                  <c:v>25.498100000000001</c:v>
                </c:pt>
                <c:pt idx="3771">
                  <c:v>25.499199999999998</c:v>
                </c:pt>
                <c:pt idx="3772">
                  <c:v>25.501000000000001</c:v>
                </c:pt>
                <c:pt idx="3773">
                  <c:v>25.501100000000001</c:v>
                </c:pt>
                <c:pt idx="3774">
                  <c:v>25.500499999999999</c:v>
                </c:pt>
                <c:pt idx="3775">
                  <c:v>25.497900000000001</c:v>
                </c:pt>
                <c:pt idx="3776">
                  <c:v>25.4955</c:v>
                </c:pt>
                <c:pt idx="3777">
                  <c:v>25.4953</c:v>
                </c:pt>
                <c:pt idx="3778">
                  <c:v>25.4956</c:v>
                </c:pt>
                <c:pt idx="3779">
                  <c:v>25.496200000000002</c:v>
                </c:pt>
                <c:pt idx="3780">
                  <c:v>25.497</c:v>
                </c:pt>
                <c:pt idx="3781">
                  <c:v>25.497499999999999</c:v>
                </c:pt>
                <c:pt idx="3782">
                  <c:v>25.497800000000002</c:v>
                </c:pt>
                <c:pt idx="3783">
                  <c:v>25.5002</c:v>
                </c:pt>
                <c:pt idx="3784">
                  <c:v>25.500499999999999</c:v>
                </c:pt>
                <c:pt idx="3785">
                  <c:v>25.5002</c:v>
                </c:pt>
                <c:pt idx="3786">
                  <c:v>25.5</c:v>
                </c:pt>
                <c:pt idx="3787">
                  <c:v>25.500499999999999</c:v>
                </c:pt>
                <c:pt idx="3788">
                  <c:v>25.5</c:v>
                </c:pt>
                <c:pt idx="3789">
                  <c:v>25.501100000000001</c:v>
                </c:pt>
                <c:pt idx="3790">
                  <c:v>25.5015</c:v>
                </c:pt>
                <c:pt idx="3791">
                  <c:v>25.499400000000001</c:v>
                </c:pt>
                <c:pt idx="3792">
                  <c:v>25.499199999999998</c:v>
                </c:pt>
                <c:pt idx="3793">
                  <c:v>25.4985</c:v>
                </c:pt>
                <c:pt idx="3794">
                  <c:v>25.499700000000001</c:v>
                </c:pt>
                <c:pt idx="3795">
                  <c:v>25.501300000000001</c:v>
                </c:pt>
                <c:pt idx="3796">
                  <c:v>25.503499999999999</c:v>
                </c:pt>
                <c:pt idx="3797">
                  <c:v>25.502500000000001</c:v>
                </c:pt>
                <c:pt idx="3798">
                  <c:v>25.501999999999999</c:v>
                </c:pt>
                <c:pt idx="3799">
                  <c:v>25.502199999999998</c:v>
                </c:pt>
                <c:pt idx="3800">
                  <c:v>25.500299999999999</c:v>
                </c:pt>
                <c:pt idx="3801">
                  <c:v>25.4983</c:v>
                </c:pt>
                <c:pt idx="3802">
                  <c:v>25.498100000000001</c:v>
                </c:pt>
                <c:pt idx="3803">
                  <c:v>25.499500000000001</c:v>
                </c:pt>
                <c:pt idx="3804">
                  <c:v>25.500499999999999</c:v>
                </c:pt>
                <c:pt idx="3805">
                  <c:v>25.501200000000001</c:v>
                </c:pt>
                <c:pt idx="3806">
                  <c:v>25.5014</c:v>
                </c:pt>
                <c:pt idx="3807">
                  <c:v>25.5015</c:v>
                </c:pt>
                <c:pt idx="3808">
                  <c:v>25.502700000000001</c:v>
                </c:pt>
                <c:pt idx="3809">
                  <c:v>25.503299999999999</c:v>
                </c:pt>
                <c:pt idx="3810">
                  <c:v>25.502600000000001</c:v>
                </c:pt>
                <c:pt idx="3811">
                  <c:v>25.502099999999999</c:v>
                </c:pt>
                <c:pt idx="3812">
                  <c:v>25.500900000000001</c:v>
                </c:pt>
                <c:pt idx="3813">
                  <c:v>25.5</c:v>
                </c:pt>
                <c:pt idx="3814">
                  <c:v>25.500699999999998</c:v>
                </c:pt>
                <c:pt idx="3815">
                  <c:v>25.502700000000001</c:v>
                </c:pt>
                <c:pt idx="3816">
                  <c:v>25.503299999999999</c:v>
                </c:pt>
                <c:pt idx="3817">
                  <c:v>25.5032</c:v>
                </c:pt>
                <c:pt idx="3818">
                  <c:v>25.504000000000001</c:v>
                </c:pt>
                <c:pt idx="3819">
                  <c:v>25.503</c:v>
                </c:pt>
                <c:pt idx="3820">
                  <c:v>25.502099999999999</c:v>
                </c:pt>
                <c:pt idx="3821">
                  <c:v>25.503699999999998</c:v>
                </c:pt>
                <c:pt idx="3822">
                  <c:v>25.504000000000001</c:v>
                </c:pt>
                <c:pt idx="3823">
                  <c:v>25.504300000000001</c:v>
                </c:pt>
                <c:pt idx="3824">
                  <c:v>25.5045</c:v>
                </c:pt>
                <c:pt idx="3825">
                  <c:v>25.504300000000001</c:v>
                </c:pt>
                <c:pt idx="3826">
                  <c:v>25.502300000000002</c:v>
                </c:pt>
                <c:pt idx="3827">
                  <c:v>25.501000000000001</c:v>
                </c:pt>
                <c:pt idx="3828">
                  <c:v>25.500699999999998</c:v>
                </c:pt>
                <c:pt idx="3829">
                  <c:v>25.5002</c:v>
                </c:pt>
                <c:pt idx="3830">
                  <c:v>25.501999999999999</c:v>
                </c:pt>
                <c:pt idx="3831">
                  <c:v>25.503</c:v>
                </c:pt>
                <c:pt idx="3832">
                  <c:v>25.501300000000001</c:v>
                </c:pt>
                <c:pt idx="3833">
                  <c:v>25.502300000000002</c:v>
                </c:pt>
                <c:pt idx="3834">
                  <c:v>25.503</c:v>
                </c:pt>
                <c:pt idx="3835">
                  <c:v>25.502199999999998</c:v>
                </c:pt>
                <c:pt idx="3836">
                  <c:v>25.503399999999999</c:v>
                </c:pt>
                <c:pt idx="3837">
                  <c:v>25.503599999999999</c:v>
                </c:pt>
                <c:pt idx="3838">
                  <c:v>25.502500000000001</c:v>
                </c:pt>
                <c:pt idx="3839">
                  <c:v>25.503699999999998</c:v>
                </c:pt>
                <c:pt idx="3840">
                  <c:v>25.5032</c:v>
                </c:pt>
                <c:pt idx="3841">
                  <c:v>25.501999999999999</c:v>
                </c:pt>
                <c:pt idx="3842">
                  <c:v>25.503</c:v>
                </c:pt>
                <c:pt idx="3843">
                  <c:v>25.503699999999998</c:v>
                </c:pt>
                <c:pt idx="3844">
                  <c:v>25.504899999999999</c:v>
                </c:pt>
                <c:pt idx="3845">
                  <c:v>25.505299999999998</c:v>
                </c:pt>
                <c:pt idx="3846">
                  <c:v>25.5045</c:v>
                </c:pt>
                <c:pt idx="3847">
                  <c:v>25.504000000000001</c:v>
                </c:pt>
                <c:pt idx="3848">
                  <c:v>25.504000000000001</c:v>
                </c:pt>
                <c:pt idx="3849">
                  <c:v>25.504000000000001</c:v>
                </c:pt>
                <c:pt idx="3850">
                  <c:v>25.5047</c:v>
                </c:pt>
                <c:pt idx="3851">
                  <c:v>25.5061</c:v>
                </c:pt>
                <c:pt idx="3852">
                  <c:v>25.5077</c:v>
                </c:pt>
                <c:pt idx="3853">
                  <c:v>25.507999999999999</c:v>
                </c:pt>
                <c:pt idx="3854">
                  <c:v>25.5075</c:v>
                </c:pt>
                <c:pt idx="3855">
                  <c:v>25.507899999999999</c:v>
                </c:pt>
                <c:pt idx="3856">
                  <c:v>25.506499999999999</c:v>
                </c:pt>
                <c:pt idx="3857">
                  <c:v>25.5062</c:v>
                </c:pt>
                <c:pt idx="3858">
                  <c:v>25.506399999999999</c:v>
                </c:pt>
                <c:pt idx="3859">
                  <c:v>25.505500000000001</c:v>
                </c:pt>
                <c:pt idx="3860">
                  <c:v>25.504799999999999</c:v>
                </c:pt>
                <c:pt idx="3861">
                  <c:v>25.5045</c:v>
                </c:pt>
                <c:pt idx="3862">
                  <c:v>25.505199999999999</c:v>
                </c:pt>
                <c:pt idx="3863">
                  <c:v>25.505199999999999</c:v>
                </c:pt>
                <c:pt idx="3864">
                  <c:v>25.505400000000002</c:v>
                </c:pt>
                <c:pt idx="3865">
                  <c:v>25.5061</c:v>
                </c:pt>
                <c:pt idx="3866">
                  <c:v>25.506499999999999</c:v>
                </c:pt>
                <c:pt idx="3867">
                  <c:v>25.506900000000002</c:v>
                </c:pt>
                <c:pt idx="3868">
                  <c:v>25.506799999999998</c:v>
                </c:pt>
                <c:pt idx="3869">
                  <c:v>25.507300000000001</c:v>
                </c:pt>
                <c:pt idx="3870">
                  <c:v>25.507200000000001</c:v>
                </c:pt>
                <c:pt idx="3871">
                  <c:v>25.507999999999999</c:v>
                </c:pt>
                <c:pt idx="3872">
                  <c:v>25.507999999999999</c:v>
                </c:pt>
                <c:pt idx="3873">
                  <c:v>25.508800000000001</c:v>
                </c:pt>
                <c:pt idx="3874">
                  <c:v>25.5093</c:v>
                </c:pt>
                <c:pt idx="3875">
                  <c:v>25.506900000000002</c:v>
                </c:pt>
                <c:pt idx="3876">
                  <c:v>25.5061</c:v>
                </c:pt>
                <c:pt idx="3877">
                  <c:v>25.507999999999999</c:v>
                </c:pt>
                <c:pt idx="3878">
                  <c:v>25.506599999999999</c:v>
                </c:pt>
                <c:pt idx="3879">
                  <c:v>25.5063</c:v>
                </c:pt>
                <c:pt idx="3880">
                  <c:v>25.505700000000001</c:v>
                </c:pt>
                <c:pt idx="3881">
                  <c:v>25.506</c:v>
                </c:pt>
                <c:pt idx="3882">
                  <c:v>25.506900000000002</c:v>
                </c:pt>
                <c:pt idx="3883">
                  <c:v>25.506799999999998</c:v>
                </c:pt>
                <c:pt idx="3884">
                  <c:v>25.507999999999999</c:v>
                </c:pt>
                <c:pt idx="3885">
                  <c:v>25.508299999999998</c:v>
                </c:pt>
                <c:pt idx="3886">
                  <c:v>25.508900000000001</c:v>
                </c:pt>
                <c:pt idx="3887">
                  <c:v>25.508700000000001</c:v>
                </c:pt>
                <c:pt idx="3888">
                  <c:v>25.507000000000001</c:v>
                </c:pt>
                <c:pt idx="3889">
                  <c:v>25.5077</c:v>
                </c:pt>
                <c:pt idx="3890">
                  <c:v>25.508299999999998</c:v>
                </c:pt>
                <c:pt idx="3891">
                  <c:v>25.508500000000002</c:v>
                </c:pt>
                <c:pt idx="3892">
                  <c:v>25.508299999999998</c:v>
                </c:pt>
                <c:pt idx="3893">
                  <c:v>25.508099999999999</c:v>
                </c:pt>
                <c:pt idx="3894">
                  <c:v>25.509</c:v>
                </c:pt>
                <c:pt idx="3895">
                  <c:v>25.509699999999999</c:v>
                </c:pt>
                <c:pt idx="3896">
                  <c:v>25.511700000000001</c:v>
                </c:pt>
                <c:pt idx="3897">
                  <c:v>25.512599999999999</c:v>
                </c:pt>
                <c:pt idx="3898">
                  <c:v>25.513999999999999</c:v>
                </c:pt>
                <c:pt idx="3899">
                  <c:v>25.513100000000001</c:v>
                </c:pt>
                <c:pt idx="3900">
                  <c:v>25.512899999999998</c:v>
                </c:pt>
                <c:pt idx="3901">
                  <c:v>25.512</c:v>
                </c:pt>
                <c:pt idx="3902">
                  <c:v>25.511299999999999</c:v>
                </c:pt>
                <c:pt idx="3903">
                  <c:v>25.511900000000001</c:v>
                </c:pt>
                <c:pt idx="3904">
                  <c:v>25.512</c:v>
                </c:pt>
                <c:pt idx="3905">
                  <c:v>25.510999999999999</c:v>
                </c:pt>
                <c:pt idx="3906">
                  <c:v>25.511399999999998</c:v>
                </c:pt>
                <c:pt idx="3907">
                  <c:v>25.510200000000001</c:v>
                </c:pt>
                <c:pt idx="3908">
                  <c:v>25.5092</c:v>
                </c:pt>
                <c:pt idx="3909">
                  <c:v>25.509</c:v>
                </c:pt>
                <c:pt idx="3910">
                  <c:v>25.508099999999999</c:v>
                </c:pt>
                <c:pt idx="3911">
                  <c:v>25.507400000000001</c:v>
                </c:pt>
                <c:pt idx="3912">
                  <c:v>25.5078</c:v>
                </c:pt>
                <c:pt idx="3913">
                  <c:v>25.508700000000001</c:v>
                </c:pt>
                <c:pt idx="3914">
                  <c:v>25.509899999999998</c:v>
                </c:pt>
                <c:pt idx="3915">
                  <c:v>25.51</c:v>
                </c:pt>
                <c:pt idx="3916">
                  <c:v>25.510200000000001</c:v>
                </c:pt>
                <c:pt idx="3917">
                  <c:v>25.509699999999999</c:v>
                </c:pt>
                <c:pt idx="3918">
                  <c:v>25.509599999999999</c:v>
                </c:pt>
                <c:pt idx="3919">
                  <c:v>25.5107</c:v>
                </c:pt>
                <c:pt idx="3920">
                  <c:v>25.511600000000001</c:v>
                </c:pt>
                <c:pt idx="3921">
                  <c:v>25.5123</c:v>
                </c:pt>
                <c:pt idx="3922">
                  <c:v>25.5122</c:v>
                </c:pt>
                <c:pt idx="3923">
                  <c:v>25.511800000000001</c:v>
                </c:pt>
                <c:pt idx="3924">
                  <c:v>25.512899999999998</c:v>
                </c:pt>
                <c:pt idx="3925">
                  <c:v>25.511900000000001</c:v>
                </c:pt>
                <c:pt idx="3926">
                  <c:v>25.5123</c:v>
                </c:pt>
                <c:pt idx="3927">
                  <c:v>25.5124</c:v>
                </c:pt>
                <c:pt idx="3928">
                  <c:v>25.512899999999998</c:v>
                </c:pt>
                <c:pt idx="3929">
                  <c:v>25.512</c:v>
                </c:pt>
                <c:pt idx="3930">
                  <c:v>25.513000000000002</c:v>
                </c:pt>
                <c:pt idx="3931">
                  <c:v>25.513000000000002</c:v>
                </c:pt>
                <c:pt idx="3932">
                  <c:v>25.511299999999999</c:v>
                </c:pt>
                <c:pt idx="3933">
                  <c:v>25.511199999999999</c:v>
                </c:pt>
                <c:pt idx="3934">
                  <c:v>25.509499999999999</c:v>
                </c:pt>
                <c:pt idx="3935">
                  <c:v>25.510400000000001</c:v>
                </c:pt>
                <c:pt idx="3936">
                  <c:v>25.5121</c:v>
                </c:pt>
                <c:pt idx="3937">
                  <c:v>25.5123</c:v>
                </c:pt>
                <c:pt idx="3938">
                  <c:v>25.513200000000001</c:v>
                </c:pt>
                <c:pt idx="3939">
                  <c:v>25.512699999999999</c:v>
                </c:pt>
                <c:pt idx="3940">
                  <c:v>25.512499999999999</c:v>
                </c:pt>
                <c:pt idx="3941">
                  <c:v>25.512</c:v>
                </c:pt>
                <c:pt idx="3942">
                  <c:v>25.5121</c:v>
                </c:pt>
                <c:pt idx="3943">
                  <c:v>25.512499999999999</c:v>
                </c:pt>
                <c:pt idx="3944">
                  <c:v>25.512699999999999</c:v>
                </c:pt>
                <c:pt idx="3945">
                  <c:v>25.5121</c:v>
                </c:pt>
                <c:pt idx="3946">
                  <c:v>25.511099999999999</c:v>
                </c:pt>
                <c:pt idx="3947">
                  <c:v>25.512</c:v>
                </c:pt>
                <c:pt idx="3948">
                  <c:v>25.511700000000001</c:v>
                </c:pt>
                <c:pt idx="3949">
                  <c:v>25.512899999999998</c:v>
                </c:pt>
                <c:pt idx="3950">
                  <c:v>25.5122</c:v>
                </c:pt>
                <c:pt idx="3951">
                  <c:v>25.512</c:v>
                </c:pt>
                <c:pt idx="3952">
                  <c:v>25.5121</c:v>
                </c:pt>
                <c:pt idx="3953">
                  <c:v>25.512499999999999</c:v>
                </c:pt>
                <c:pt idx="3954">
                  <c:v>25.5138</c:v>
                </c:pt>
                <c:pt idx="3955">
                  <c:v>25.513999999999999</c:v>
                </c:pt>
                <c:pt idx="3956">
                  <c:v>25.5139</c:v>
                </c:pt>
                <c:pt idx="3957">
                  <c:v>25.514099999999999</c:v>
                </c:pt>
                <c:pt idx="3958">
                  <c:v>25.513300000000001</c:v>
                </c:pt>
                <c:pt idx="3959">
                  <c:v>25.514099999999999</c:v>
                </c:pt>
                <c:pt idx="3960">
                  <c:v>25.514399999999998</c:v>
                </c:pt>
                <c:pt idx="3961">
                  <c:v>25.514500000000002</c:v>
                </c:pt>
                <c:pt idx="3962">
                  <c:v>25.5167</c:v>
                </c:pt>
                <c:pt idx="3963">
                  <c:v>25.517900000000001</c:v>
                </c:pt>
                <c:pt idx="3964">
                  <c:v>25.518000000000001</c:v>
                </c:pt>
                <c:pt idx="3965">
                  <c:v>25.5183</c:v>
                </c:pt>
                <c:pt idx="3966">
                  <c:v>25.518000000000001</c:v>
                </c:pt>
                <c:pt idx="3967">
                  <c:v>25.517399999999999</c:v>
                </c:pt>
                <c:pt idx="3968">
                  <c:v>25.516200000000001</c:v>
                </c:pt>
                <c:pt idx="3969">
                  <c:v>25.514900000000001</c:v>
                </c:pt>
                <c:pt idx="3970">
                  <c:v>25.5166</c:v>
                </c:pt>
                <c:pt idx="3971">
                  <c:v>25.517800000000001</c:v>
                </c:pt>
                <c:pt idx="3972">
                  <c:v>25.516500000000001</c:v>
                </c:pt>
                <c:pt idx="3973">
                  <c:v>25.5168</c:v>
                </c:pt>
                <c:pt idx="3974">
                  <c:v>25.515699999999999</c:v>
                </c:pt>
                <c:pt idx="3975">
                  <c:v>25.514500000000002</c:v>
                </c:pt>
                <c:pt idx="3976">
                  <c:v>25.515000000000001</c:v>
                </c:pt>
                <c:pt idx="3977">
                  <c:v>25.5136</c:v>
                </c:pt>
                <c:pt idx="3978">
                  <c:v>25.514800000000001</c:v>
                </c:pt>
                <c:pt idx="3979">
                  <c:v>25.5152</c:v>
                </c:pt>
                <c:pt idx="3980">
                  <c:v>25.514800000000001</c:v>
                </c:pt>
                <c:pt idx="3981">
                  <c:v>25.5153</c:v>
                </c:pt>
                <c:pt idx="3982">
                  <c:v>25.515000000000001</c:v>
                </c:pt>
                <c:pt idx="3983">
                  <c:v>25.514800000000001</c:v>
                </c:pt>
                <c:pt idx="3984">
                  <c:v>25.515499999999999</c:v>
                </c:pt>
                <c:pt idx="3985">
                  <c:v>25.515699999999999</c:v>
                </c:pt>
                <c:pt idx="3986">
                  <c:v>25.515699999999999</c:v>
                </c:pt>
                <c:pt idx="3987">
                  <c:v>25.515699999999999</c:v>
                </c:pt>
                <c:pt idx="3988">
                  <c:v>25.5152</c:v>
                </c:pt>
                <c:pt idx="3989">
                  <c:v>25.515699999999999</c:v>
                </c:pt>
                <c:pt idx="3990">
                  <c:v>25.515699999999999</c:v>
                </c:pt>
                <c:pt idx="3991">
                  <c:v>25.515699999999999</c:v>
                </c:pt>
                <c:pt idx="3992">
                  <c:v>25.516300000000001</c:v>
                </c:pt>
                <c:pt idx="3993">
                  <c:v>25.515799999999999</c:v>
                </c:pt>
                <c:pt idx="3994">
                  <c:v>25.516100000000002</c:v>
                </c:pt>
                <c:pt idx="3995">
                  <c:v>25.517299999999999</c:v>
                </c:pt>
                <c:pt idx="3996">
                  <c:v>25.517199999999999</c:v>
                </c:pt>
                <c:pt idx="3997">
                  <c:v>25.517499999999998</c:v>
                </c:pt>
                <c:pt idx="3998">
                  <c:v>25.517299999999999</c:v>
                </c:pt>
                <c:pt idx="3999">
                  <c:v>25.515499999999999</c:v>
                </c:pt>
                <c:pt idx="4000">
                  <c:v>25.515499999999999</c:v>
                </c:pt>
                <c:pt idx="4001">
                  <c:v>25.516100000000002</c:v>
                </c:pt>
                <c:pt idx="4002">
                  <c:v>25.5167</c:v>
                </c:pt>
                <c:pt idx="4003">
                  <c:v>25.516500000000001</c:v>
                </c:pt>
                <c:pt idx="4004">
                  <c:v>25.5167</c:v>
                </c:pt>
                <c:pt idx="4005">
                  <c:v>25.5168</c:v>
                </c:pt>
                <c:pt idx="4006">
                  <c:v>25.519100000000002</c:v>
                </c:pt>
                <c:pt idx="4007">
                  <c:v>25.52</c:v>
                </c:pt>
                <c:pt idx="4008">
                  <c:v>25.519100000000002</c:v>
                </c:pt>
                <c:pt idx="4009">
                  <c:v>25.519200000000001</c:v>
                </c:pt>
                <c:pt idx="4010">
                  <c:v>25.517199999999999</c:v>
                </c:pt>
                <c:pt idx="4011">
                  <c:v>25.5167</c:v>
                </c:pt>
                <c:pt idx="4012">
                  <c:v>25.517399999999999</c:v>
                </c:pt>
                <c:pt idx="4013">
                  <c:v>25.517700000000001</c:v>
                </c:pt>
                <c:pt idx="4014">
                  <c:v>25.518000000000001</c:v>
                </c:pt>
                <c:pt idx="4015">
                  <c:v>25.5181</c:v>
                </c:pt>
                <c:pt idx="4016">
                  <c:v>25.5181</c:v>
                </c:pt>
                <c:pt idx="4017">
                  <c:v>25.5182</c:v>
                </c:pt>
                <c:pt idx="4018">
                  <c:v>25.518899999999999</c:v>
                </c:pt>
                <c:pt idx="4019">
                  <c:v>25.520099999999999</c:v>
                </c:pt>
                <c:pt idx="4020">
                  <c:v>25.520700000000001</c:v>
                </c:pt>
                <c:pt idx="4021">
                  <c:v>25.519300000000001</c:v>
                </c:pt>
                <c:pt idx="4022">
                  <c:v>25.518799999999999</c:v>
                </c:pt>
                <c:pt idx="4023">
                  <c:v>25.518799999999999</c:v>
                </c:pt>
                <c:pt idx="4024">
                  <c:v>25.519100000000002</c:v>
                </c:pt>
                <c:pt idx="4025">
                  <c:v>25.519400000000001</c:v>
                </c:pt>
                <c:pt idx="4026">
                  <c:v>25.519300000000001</c:v>
                </c:pt>
                <c:pt idx="4027">
                  <c:v>25.5182</c:v>
                </c:pt>
                <c:pt idx="4028">
                  <c:v>25.516999999999999</c:v>
                </c:pt>
                <c:pt idx="4029">
                  <c:v>25.5182</c:v>
                </c:pt>
                <c:pt idx="4030">
                  <c:v>25.5181</c:v>
                </c:pt>
                <c:pt idx="4031">
                  <c:v>25.5198</c:v>
                </c:pt>
                <c:pt idx="4032">
                  <c:v>25.520199999999999</c:v>
                </c:pt>
                <c:pt idx="4033">
                  <c:v>25.520199999999999</c:v>
                </c:pt>
                <c:pt idx="4034">
                  <c:v>25.519400000000001</c:v>
                </c:pt>
                <c:pt idx="4035">
                  <c:v>25.519500000000001</c:v>
                </c:pt>
                <c:pt idx="4036">
                  <c:v>25.520199999999999</c:v>
                </c:pt>
                <c:pt idx="4037">
                  <c:v>25.520600000000002</c:v>
                </c:pt>
                <c:pt idx="4038">
                  <c:v>25.521799999999999</c:v>
                </c:pt>
                <c:pt idx="4039">
                  <c:v>25.521000000000001</c:v>
                </c:pt>
                <c:pt idx="4040">
                  <c:v>25.520099999999999</c:v>
                </c:pt>
                <c:pt idx="4041">
                  <c:v>25.52</c:v>
                </c:pt>
                <c:pt idx="4042">
                  <c:v>25.5185</c:v>
                </c:pt>
                <c:pt idx="4043">
                  <c:v>25.5184</c:v>
                </c:pt>
                <c:pt idx="4044">
                  <c:v>25.5181</c:v>
                </c:pt>
                <c:pt idx="4045">
                  <c:v>25.518000000000001</c:v>
                </c:pt>
                <c:pt idx="4046">
                  <c:v>25.52</c:v>
                </c:pt>
                <c:pt idx="4047">
                  <c:v>25.5197</c:v>
                </c:pt>
                <c:pt idx="4048">
                  <c:v>25.52</c:v>
                </c:pt>
                <c:pt idx="4049">
                  <c:v>25.519300000000001</c:v>
                </c:pt>
                <c:pt idx="4050">
                  <c:v>25.519100000000002</c:v>
                </c:pt>
                <c:pt idx="4051">
                  <c:v>25.5185</c:v>
                </c:pt>
                <c:pt idx="4052">
                  <c:v>25.517700000000001</c:v>
                </c:pt>
                <c:pt idx="4053">
                  <c:v>25.5182</c:v>
                </c:pt>
                <c:pt idx="4054">
                  <c:v>25.517399999999999</c:v>
                </c:pt>
                <c:pt idx="4055">
                  <c:v>25.5168</c:v>
                </c:pt>
                <c:pt idx="4056">
                  <c:v>25.517199999999999</c:v>
                </c:pt>
                <c:pt idx="4057">
                  <c:v>25.5184</c:v>
                </c:pt>
                <c:pt idx="4058">
                  <c:v>25.519600000000001</c:v>
                </c:pt>
                <c:pt idx="4059">
                  <c:v>25.522300000000001</c:v>
                </c:pt>
                <c:pt idx="4060">
                  <c:v>25.523</c:v>
                </c:pt>
                <c:pt idx="4061">
                  <c:v>25.521699999999999</c:v>
                </c:pt>
                <c:pt idx="4062">
                  <c:v>25.520700000000001</c:v>
                </c:pt>
                <c:pt idx="4063">
                  <c:v>25.520199999999999</c:v>
                </c:pt>
                <c:pt idx="4064">
                  <c:v>25.520499999999998</c:v>
                </c:pt>
                <c:pt idx="4065">
                  <c:v>25.520700000000001</c:v>
                </c:pt>
                <c:pt idx="4066">
                  <c:v>25.520800000000001</c:v>
                </c:pt>
                <c:pt idx="4067">
                  <c:v>25.5212</c:v>
                </c:pt>
                <c:pt idx="4068">
                  <c:v>25.521899999999999</c:v>
                </c:pt>
                <c:pt idx="4069">
                  <c:v>25.521599999999999</c:v>
                </c:pt>
                <c:pt idx="4070">
                  <c:v>25.523</c:v>
                </c:pt>
                <c:pt idx="4071">
                  <c:v>25.523700000000002</c:v>
                </c:pt>
                <c:pt idx="4072">
                  <c:v>25.524000000000001</c:v>
                </c:pt>
                <c:pt idx="4073">
                  <c:v>25.523499999999999</c:v>
                </c:pt>
                <c:pt idx="4074">
                  <c:v>25.523</c:v>
                </c:pt>
                <c:pt idx="4075">
                  <c:v>25.522300000000001</c:v>
                </c:pt>
                <c:pt idx="4076">
                  <c:v>25.521000000000001</c:v>
                </c:pt>
                <c:pt idx="4077">
                  <c:v>25.519200000000001</c:v>
                </c:pt>
                <c:pt idx="4078">
                  <c:v>25.520299999999999</c:v>
                </c:pt>
                <c:pt idx="4079">
                  <c:v>25.521699999999999</c:v>
                </c:pt>
                <c:pt idx="4080">
                  <c:v>25.524000000000001</c:v>
                </c:pt>
                <c:pt idx="4081">
                  <c:v>25.524799999999999</c:v>
                </c:pt>
                <c:pt idx="4082">
                  <c:v>25.5245</c:v>
                </c:pt>
                <c:pt idx="4083">
                  <c:v>25.524000000000001</c:v>
                </c:pt>
                <c:pt idx="4084">
                  <c:v>25.5228</c:v>
                </c:pt>
                <c:pt idx="4085">
                  <c:v>25.521999999999998</c:v>
                </c:pt>
                <c:pt idx="4086">
                  <c:v>25.521999999999998</c:v>
                </c:pt>
                <c:pt idx="4087">
                  <c:v>25.522500000000001</c:v>
                </c:pt>
                <c:pt idx="4088">
                  <c:v>25.523199999999999</c:v>
                </c:pt>
                <c:pt idx="4089">
                  <c:v>25.5243</c:v>
                </c:pt>
                <c:pt idx="4090">
                  <c:v>25.5243</c:v>
                </c:pt>
                <c:pt idx="4091">
                  <c:v>25.5228</c:v>
                </c:pt>
                <c:pt idx="4092">
                  <c:v>25.521000000000001</c:v>
                </c:pt>
                <c:pt idx="4093">
                  <c:v>25.519600000000001</c:v>
                </c:pt>
                <c:pt idx="4094">
                  <c:v>25.52</c:v>
                </c:pt>
                <c:pt idx="4095">
                  <c:v>25.520399999999999</c:v>
                </c:pt>
              </c:numCache>
            </c:numRef>
          </c:yVal>
          <c:smooth val="1"/>
        </c:ser>
        <c:ser>
          <c:idx val="2"/>
          <c:order val="5"/>
          <c:tx>
            <c:v>Sensor3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DCS123713to142441!$N$4:$N$4099</c:f>
              <c:numCache>
                <c:formatCode>hh:mm:ss;@</c:formatCode>
                <c:ptCount val="4096"/>
                <c:pt idx="0">
                  <c:v>0.52599537037037036</c:v>
                </c:pt>
                <c:pt idx="1">
                  <c:v>0.52611111111111108</c:v>
                </c:pt>
                <c:pt idx="2">
                  <c:v>0.52622685185185192</c:v>
                </c:pt>
                <c:pt idx="3">
                  <c:v>0.52634259259259253</c:v>
                </c:pt>
                <c:pt idx="4">
                  <c:v>0.52645833333333336</c:v>
                </c:pt>
                <c:pt idx="5">
                  <c:v>0.52657407407407408</c:v>
                </c:pt>
                <c:pt idx="6">
                  <c:v>0.52668981481481481</c:v>
                </c:pt>
                <c:pt idx="7">
                  <c:v>0.52680555555555553</c:v>
                </c:pt>
                <c:pt idx="8">
                  <c:v>0.52692129629629625</c:v>
                </c:pt>
                <c:pt idx="9">
                  <c:v>0.52703703703703708</c:v>
                </c:pt>
                <c:pt idx="10">
                  <c:v>0.5271527777777778</c:v>
                </c:pt>
                <c:pt idx="11">
                  <c:v>0.52726851851851853</c:v>
                </c:pt>
                <c:pt idx="12">
                  <c:v>0.52738425925925925</c:v>
                </c:pt>
                <c:pt idx="13">
                  <c:v>0.52749999999999997</c:v>
                </c:pt>
                <c:pt idx="14">
                  <c:v>0.5276157407407408</c:v>
                </c:pt>
                <c:pt idx="15">
                  <c:v>0.52773148148148141</c:v>
                </c:pt>
                <c:pt idx="16">
                  <c:v>0.52784722222222225</c:v>
                </c:pt>
                <c:pt idx="17">
                  <c:v>0.52796296296296297</c:v>
                </c:pt>
                <c:pt idx="18">
                  <c:v>0.52807870370370369</c:v>
                </c:pt>
                <c:pt idx="19">
                  <c:v>0.52819444444444441</c:v>
                </c:pt>
                <c:pt idx="20">
                  <c:v>0.52831018518518513</c:v>
                </c:pt>
                <c:pt idx="21">
                  <c:v>0.52842592592592597</c:v>
                </c:pt>
                <c:pt idx="22">
                  <c:v>0.52854166666666669</c:v>
                </c:pt>
                <c:pt idx="23">
                  <c:v>0.52865740740740741</c:v>
                </c:pt>
                <c:pt idx="24">
                  <c:v>0.52877314814814813</c:v>
                </c:pt>
                <c:pt idx="25">
                  <c:v>0.52888888888888885</c:v>
                </c:pt>
                <c:pt idx="26">
                  <c:v>0.52900462962962969</c:v>
                </c:pt>
                <c:pt idx="27">
                  <c:v>0.5291203703703703</c:v>
                </c:pt>
                <c:pt idx="28">
                  <c:v>0.52923611111111113</c:v>
                </c:pt>
                <c:pt idx="29">
                  <c:v>0.52935185185185185</c:v>
                </c:pt>
                <c:pt idx="30">
                  <c:v>0.52946759259259257</c:v>
                </c:pt>
                <c:pt idx="31">
                  <c:v>0.52958333333333341</c:v>
                </c:pt>
                <c:pt idx="32">
                  <c:v>0.52969907407407402</c:v>
                </c:pt>
                <c:pt idx="33">
                  <c:v>0.52981481481481485</c:v>
                </c:pt>
                <c:pt idx="34">
                  <c:v>0.52993055555555557</c:v>
                </c:pt>
                <c:pt idx="35">
                  <c:v>0.53004629629629629</c:v>
                </c:pt>
                <c:pt idx="36">
                  <c:v>0.53016203703703701</c:v>
                </c:pt>
                <c:pt idx="37">
                  <c:v>0.53027777777777774</c:v>
                </c:pt>
                <c:pt idx="38">
                  <c:v>0.53039351851851857</c:v>
                </c:pt>
                <c:pt idx="39">
                  <c:v>0.53050925925925929</c:v>
                </c:pt>
                <c:pt idx="40">
                  <c:v>0.53062500000000001</c:v>
                </c:pt>
                <c:pt idx="41">
                  <c:v>0.53074074074074074</c:v>
                </c:pt>
                <c:pt idx="42">
                  <c:v>0.53085648148148146</c:v>
                </c:pt>
                <c:pt idx="43">
                  <c:v>0.53097222222222229</c:v>
                </c:pt>
                <c:pt idx="44">
                  <c:v>0.5310879629629629</c:v>
                </c:pt>
                <c:pt idx="45">
                  <c:v>0.53120370370370373</c:v>
                </c:pt>
                <c:pt idx="46">
                  <c:v>0.53131944444444446</c:v>
                </c:pt>
                <c:pt idx="47">
                  <c:v>0.53143518518518518</c:v>
                </c:pt>
                <c:pt idx="48">
                  <c:v>0.5315509259259259</c:v>
                </c:pt>
                <c:pt idx="49">
                  <c:v>0.53166666666666662</c:v>
                </c:pt>
                <c:pt idx="50">
                  <c:v>0.53178240740740745</c:v>
                </c:pt>
                <c:pt idx="51">
                  <c:v>0.53189814814814818</c:v>
                </c:pt>
                <c:pt idx="52">
                  <c:v>0.5320138888888889</c:v>
                </c:pt>
                <c:pt idx="53">
                  <c:v>0.53212962962962962</c:v>
                </c:pt>
                <c:pt idx="54">
                  <c:v>0.53224537037037034</c:v>
                </c:pt>
                <c:pt idx="55">
                  <c:v>0.53236111111111117</c:v>
                </c:pt>
                <c:pt idx="56">
                  <c:v>0.53247685185185178</c:v>
                </c:pt>
                <c:pt idx="57">
                  <c:v>0.53259259259259262</c:v>
                </c:pt>
                <c:pt idx="58">
                  <c:v>0.53270833333333334</c:v>
                </c:pt>
                <c:pt idx="59">
                  <c:v>0.53282407407407406</c:v>
                </c:pt>
                <c:pt idx="60">
                  <c:v>0.53293981481481478</c:v>
                </c:pt>
                <c:pt idx="61">
                  <c:v>0.5330555555555555</c:v>
                </c:pt>
                <c:pt idx="62">
                  <c:v>0.53317129629629634</c:v>
                </c:pt>
                <c:pt idx="63">
                  <c:v>0.53328703703703706</c:v>
                </c:pt>
                <c:pt idx="64">
                  <c:v>0.53340277777777778</c:v>
                </c:pt>
                <c:pt idx="65">
                  <c:v>0.5335185185185185</c:v>
                </c:pt>
                <c:pt idx="66">
                  <c:v>0.53363425925925922</c:v>
                </c:pt>
                <c:pt idx="67">
                  <c:v>0.53375000000000006</c:v>
                </c:pt>
                <c:pt idx="68">
                  <c:v>0.53386574074074067</c:v>
                </c:pt>
                <c:pt idx="69">
                  <c:v>0.5339814814814815</c:v>
                </c:pt>
                <c:pt idx="70">
                  <c:v>0.53409722222222222</c:v>
                </c:pt>
                <c:pt idx="71">
                  <c:v>0.53421296296296295</c:v>
                </c:pt>
                <c:pt idx="72">
                  <c:v>0.53432870370370367</c:v>
                </c:pt>
                <c:pt idx="73">
                  <c:v>0.53444444444444439</c:v>
                </c:pt>
                <c:pt idx="74">
                  <c:v>0.53456018518518522</c:v>
                </c:pt>
                <c:pt idx="75">
                  <c:v>0.53467592592592594</c:v>
                </c:pt>
                <c:pt idx="76">
                  <c:v>0.53479166666666667</c:v>
                </c:pt>
                <c:pt idx="77">
                  <c:v>0.53490740740740739</c:v>
                </c:pt>
                <c:pt idx="78">
                  <c:v>0.53502314814814811</c:v>
                </c:pt>
                <c:pt idx="79">
                  <c:v>0.53513888888888894</c:v>
                </c:pt>
                <c:pt idx="80">
                  <c:v>0.53525462962962966</c:v>
                </c:pt>
                <c:pt idx="81">
                  <c:v>0.53537037037037039</c:v>
                </c:pt>
                <c:pt idx="82">
                  <c:v>0.53548611111111111</c:v>
                </c:pt>
                <c:pt idx="83">
                  <c:v>0.53560185185185183</c:v>
                </c:pt>
                <c:pt idx="84">
                  <c:v>0.53571759259259266</c:v>
                </c:pt>
                <c:pt idx="85">
                  <c:v>0.53583333333333327</c:v>
                </c:pt>
                <c:pt idx="86">
                  <c:v>0.53594907407407411</c:v>
                </c:pt>
                <c:pt idx="87">
                  <c:v>0.53606481481481483</c:v>
                </c:pt>
                <c:pt idx="88">
                  <c:v>0.53618055555555555</c:v>
                </c:pt>
                <c:pt idx="89">
                  <c:v>0.53629629629629627</c:v>
                </c:pt>
                <c:pt idx="90">
                  <c:v>0.53641203703703699</c:v>
                </c:pt>
                <c:pt idx="91">
                  <c:v>0.53652777777777783</c:v>
                </c:pt>
                <c:pt idx="92">
                  <c:v>0.53664351851851855</c:v>
                </c:pt>
                <c:pt idx="93">
                  <c:v>0.53675925925925927</c:v>
                </c:pt>
                <c:pt idx="94">
                  <c:v>0.53687499999999999</c:v>
                </c:pt>
                <c:pt idx="95">
                  <c:v>0.53699074074074071</c:v>
                </c:pt>
                <c:pt idx="96">
                  <c:v>0.53710648148148155</c:v>
                </c:pt>
                <c:pt idx="97">
                  <c:v>0.53722222222222216</c:v>
                </c:pt>
                <c:pt idx="98">
                  <c:v>0.53733796296296299</c:v>
                </c:pt>
                <c:pt idx="99">
                  <c:v>0.53745370370370371</c:v>
                </c:pt>
                <c:pt idx="100">
                  <c:v>0.53756944444444443</c:v>
                </c:pt>
                <c:pt idx="101">
                  <c:v>0.53768518518518515</c:v>
                </c:pt>
                <c:pt idx="102">
                  <c:v>0.53780092592592588</c:v>
                </c:pt>
                <c:pt idx="103">
                  <c:v>0.53791666666666671</c:v>
                </c:pt>
                <c:pt idx="104">
                  <c:v>0.53803240740740743</c:v>
                </c:pt>
                <c:pt idx="105">
                  <c:v>0.53814814814814815</c:v>
                </c:pt>
                <c:pt idx="106">
                  <c:v>0.53826388888888888</c:v>
                </c:pt>
                <c:pt idx="107">
                  <c:v>0.5383796296296296</c:v>
                </c:pt>
                <c:pt idx="108">
                  <c:v>0.53849537037037043</c:v>
                </c:pt>
                <c:pt idx="109">
                  <c:v>0.53861111111111104</c:v>
                </c:pt>
                <c:pt idx="110">
                  <c:v>0.53872685185185187</c:v>
                </c:pt>
                <c:pt idx="111">
                  <c:v>0.5388425925925926</c:v>
                </c:pt>
                <c:pt idx="112">
                  <c:v>0.53895833333333332</c:v>
                </c:pt>
                <c:pt idx="113">
                  <c:v>0.53907407407407404</c:v>
                </c:pt>
                <c:pt idx="114">
                  <c:v>0.53918981481481476</c:v>
                </c:pt>
                <c:pt idx="115">
                  <c:v>0.53930555555555559</c:v>
                </c:pt>
                <c:pt idx="116">
                  <c:v>0.53942129629629632</c:v>
                </c:pt>
                <c:pt idx="117">
                  <c:v>0.53953703703703704</c:v>
                </c:pt>
                <c:pt idx="118">
                  <c:v>0.53965277777777776</c:v>
                </c:pt>
                <c:pt idx="119">
                  <c:v>0.53976851851851848</c:v>
                </c:pt>
                <c:pt idx="120">
                  <c:v>0.53988425925925931</c:v>
                </c:pt>
                <c:pt idx="121">
                  <c:v>0.54</c:v>
                </c:pt>
                <c:pt idx="122">
                  <c:v>0.54011574074074076</c:v>
                </c:pt>
                <c:pt idx="123">
                  <c:v>0.54023148148148148</c:v>
                </c:pt>
                <c:pt idx="124">
                  <c:v>0.5403472222222222</c:v>
                </c:pt>
                <c:pt idx="125">
                  <c:v>0.54046296296296303</c:v>
                </c:pt>
                <c:pt idx="126">
                  <c:v>0.54057870370370364</c:v>
                </c:pt>
                <c:pt idx="127">
                  <c:v>0.54069444444444448</c:v>
                </c:pt>
                <c:pt idx="128">
                  <c:v>0.5408101851851852</c:v>
                </c:pt>
                <c:pt idx="129">
                  <c:v>0.54092592592592592</c:v>
                </c:pt>
                <c:pt idx="130">
                  <c:v>0.54104166666666664</c:v>
                </c:pt>
                <c:pt idx="131">
                  <c:v>0.54115740740740736</c:v>
                </c:pt>
                <c:pt idx="132">
                  <c:v>0.5412731481481482</c:v>
                </c:pt>
                <c:pt idx="133">
                  <c:v>0.54138888888888892</c:v>
                </c:pt>
                <c:pt idx="134">
                  <c:v>0.54150462962962964</c:v>
                </c:pt>
                <c:pt idx="135">
                  <c:v>0.54162037037037036</c:v>
                </c:pt>
                <c:pt idx="136">
                  <c:v>0.54173611111111108</c:v>
                </c:pt>
                <c:pt idx="137">
                  <c:v>0.54185185185185192</c:v>
                </c:pt>
                <c:pt idx="138">
                  <c:v>0.54196759259259253</c:v>
                </c:pt>
                <c:pt idx="139">
                  <c:v>0.54208333333333336</c:v>
                </c:pt>
                <c:pt idx="140">
                  <c:v>0.54219907407407408</c:v>
                </c:pt>
                <c:pt idx="141">
                  <c:v>0.54231481481481481</c:v>
                </c:pt>
                <c:pt idx="142">
                  <c:v>0.54243055555555553</c:v>
                </c:pt>
                <c:pt idx="143">
                  <c:v>0.54254629629629625</c:v>
                </c:pt>
                <c:pt idx="144">
                  <c:v>0.54266203703703708</c:v>
                </c:pt>
                <c:pt idx="145">
                  <c:v>0.5427777777777778</c:v>
                </c:pt>
                <c:pt idx="146">
                  <c:v>0.54289351851851853</c:v>
                </c:pt>
                <c:pt idx="147">
                  <c:v>0.54300925925925925</c:v>
                </c:pt>
                <c:pt idx="148">
                  <c:v>0.54312499999999997</c:v>
                </c:pt>
                <c:pt idx="149">
                  <c:v>0.5432407407407408</c:v>
                </c:pt>
                <c:pt idx="150">
                  <c:v>0.54335648148148141</c:v>
                </c:pt>
                <c:pt idx="151">
                  <c:v>0.54347222222222225</c:v>
                </c:pt>
                <c:pt idx="152">
                  <c:v>0.54358796296296297</c:v>
                </c:pt>
                <c:pt idx="153">
                  <c:v>0.54370370370370369</c:v>
                </c:pt>
                <c:pt idx="154">
                  <c:v>0.54381944444444441</c:v>
                </c:pt>
                <c:pt idx="155">
                  <c:v>0.54393518518518513</c:v>
                </c:pt>
                <c:pt idx="156">
                  <c:v>0.54405092592592597</c:v>
                </c:pt>
                <c:pt idx="157">
                  <c:v>0.54416666666666669</c:v>
                </c:pt>
                <c:pt idx="158">
                  <c:v>0.54428240740740741</c:v>
                </c:pt>
                <c:pt idx="159">
                  <c:v>0.54439814814814813</c:v>
                </c:pt>
                <c:pt idx="160">
                  <c:v>0.54451388888888885</c:v>
                </c:pt>
                <c:pt idx="161">
                  <c:v>0.54462962962962969</c:v>
                </c:pt>
                <c:pt idx="162">
                  <c:v>0.5447453703703703</c:v>
                </c:pt>
                <c:pt idx="163">
                  <c:v>0.54486111111111113</c:v>
                </c:pt>
                <c:pt idx="164">
                  <c:v>0.54497685185185185</c:v>
                </c:pt>
                <c:pt idx="165">
                  <c:v>0.54509259259259257</c:v>
                </c:pt>
                <c:pt idx="166">
                  <c:v>0.54520833333333341</c:v>
                </c:pt>
                <c:pt idx="167">
                  <c:v>0.54532407407407402</c:v>
                </c:pt>
                <c:pt idx="168">
                  <c:v>0.54543981481481485</c:v>
                </c:pt>
                <c:pt idx="169">
                  <c:v>0.54555555555555557</c:v>
                </c:pt>
                <c:pt idx="170">
                  <c:v>0.54567129629629629</c:v>
                </c:pt>
                <c:pt idx="171">
                  <c:v>0.54578703703703701</c:v>
                </c:pt>
                <c:pt idx="172">
                  <c:v>0.54590277777777774</c:v>
                </c:pt>
                <c:pt idx="173">
                  <c:v>0.54601851851851857</c:v>
                </c:pt>
                <c:pt idx="174">
                  <c:v>0.54613425925925929</c:v>
                </c:pt>
                <c:pt idx="175">
                  <c:v>0.54625000000000001</c:v>
                </c:pt>
                <c:pt idx="176">
                  <c:v>0.54636574074074074</c:v>
                </c:pt>
                <c:pt idx="177">
                  <c:v>0.54648148148148146</c:v>
                </c:pt>
                <c:pt idx="178">
                  <c:v>0.54659722222222229</c:v>
                </c:pt>
                <c:pt idx="179">
                  <c:v>0.5467129629629629</c:v>
                </c:pt>
                <c:pt idx="180">
                  <c:v>0.54682870370370373</c:v>
                </c:pt>
                <c:pt idx="181">
                  <c:v>0.54694444444444446</c:v>
                </c:pt>
                <c:pt idx="182">
                  <c:v>0.54706018518518518</c:v>
                </c:pt>
                <c:pt idx="183">
                  <c:v>0.5471759259259259</c:v>
                </c:pt>
                <c:pt idx="184">
                  <c:v>0.54729166666666662</c:v>
                </c:pt>
                <c:pt idx="185">
                  <c:v>0.54740740740740745</c:v>
                </c:pt>
                <c:pt idx="186">
                  <c:v>0.54752314814814818</c:v>
                </c:pt>
                <c:pt idx="187">
                  <c:v>0.5476388888888889</c:v>
                </c:pt>
                <c:pt idx="188">
                  <c:v>0.54775462962962962</c:v>
                </c:pt>
                <c:pt idx="189">
                  <c:v>0.54787037037037034</c:v>
                </c:pt>
                <c:pt idx="190">
                  <c:v>0.54798611111111117</c:v>
                </c:pt>
                <c:pt idx="191">
                  <c:v>0.54810185185185178</c:v>
                </c:pt>
                <c:pt idx="192">
                  <c:v>0.54821759259259262</c:v>
                </c:pt>
                <c:pt idx="193">
                  <c:v>0.54833333333333334</c:v>
                </c:pt>
                <c:pt idx="194">
                  <c:v>0.54844907407407406</c:v>
                </c:pt>
                <c:pt idx="195">
                  <c:v>0.54856481481481478</c:v>
                </c:pt>
                <c:pt idx="196">
                  <c:v>0.5486805555555555</c:v>
                </c:pt>
                <c:pt idx="197">
                  <c:v>0.54879629629629634</c:v>
                </c:pt>
                <c:pt idx="198">
                  <c:v>0.54891203703703706</c:v>
                </c:pt>
                <c:pt idx="199">
                  <c:v>0.54902777777777778</c:v>
                </c:pt>
                <c:pt idx="200">
                  <c:v>0.5491435185185185</c:v>
                </c:pt>
                <c:pt idx="201">
                  <c:v>0.54925925925925922</c:v>
                </c:pt>
                <c:pt idx="202">
                  <c:v>0.54937500000000006</c:v>
                </c:pt>
                <c:pt idx="203">
                  <c:v>0.54949074074074067</c:v>
                </c:pt>
                <c:pt idx="204">
                  <c:v>0.5496064814814815</c:v>
                </c:pt>
                <c:pt idx="205">
                  <c:v>0.54972222222222222</c:v>
                </c:pt>
                <c:pt idx="206">
                  <c:v>0.54983796296296295</c:v>
                </c:pt>
                <c:pt idx="207">
                  <c:v>0.54995370370370367</c:v>
                </c:pt>
                <c:pt idx="208">
                  <c:v>0.55006944444444439</c:v>
                </c:pt>
                <c:pt idx="209">
                  <c:v>0.55018518518518522</c:v>
                </c:pt>
                <c:pt idx="210">
                  <c:v>0.55030092592592594</c:v>
                </c:pt>
                <c:pt idx="211">
                  <c:v>0.55041666666666667</c:v>
                </c:pt>
                <c:pt idx="212">
                  <c:v>0.55053240740740739</c:v>
                </c:pt>
                <c:pt idx="213">
                  <c:v>0.55064814814814811</c:v>
                </c:pt>
                <c:pt idx="214">
                  <c:v>0.55076388888888894</c:v>
                </c:pt>
                <c:pt idx="215">
                  <c:v>0.55087962962962966</c:v>
                </c:pt>
                <c:pt idx="216">
                  <c:v>0.55099537037037039</c:v>
                </c:pt>
                <c:pt idx="217">
                  <c:v>0.55111111111111111</c:v>
                </c:pt>
                <c:pt idx="218">
                  <c:v>0.55122685185185183</c:v>
                </c:pt>
                <c:pt idx="219">
                  <c:v>0.55134259259259266</c:v>
                </c:pt>
                <c:pt idx="220">
                  <c:v>0.55145833333333327</c:v>
                </c:pt>
                <c:pt idx="221">
                  <c:v>0.55157407407407411</c:v>
                </c:pt>
                <c:pt idx="222">
                  <c:v>0.55168981481481483</c:v>
                </c:pt>
                <c:pt idx="223">
                  <c:v>0.55180555555555555</c:v>
                </c:pt>
                <c:pt idx="224">
                  <c:v>0.55192129629629627</c:v>
                </c:pt>
                <c:pt idx="225">
                  <c:v>0.55203703703703699</c:v>
                </c:pt>
                <c:pt idx="226">
                  <c:v>0.55215277777777783</c:v>
                </c:pt>
                <c:pt idx="227">
                  <c:v>0.55226851851851855</c:v>
                </c:pt>
                <c:pt idx="228">
                  <c:v>0.55238425925925927</c:v>
                </c:pt>
                <c:pt idx="229">
                  <c:v>0.55249999999999999</c:v>
                </c:pt>
                <c:pt idx="230">
                  <c:v>0.55261574074074071</c:v>
                </c:pt>
                <c:pt idx="231">
                  <c:v>0.55273148148148155</c:v>
                </c:pt>
                <c:pt idx="232">
                  <c:v>0.55284722222222216</c:v>
                </c:pt>
                <c:pt idx="233">
                  <c:v>0.55296296296296299</c:v>
                </c:pt>
                <c:pt idx="234">
                  <c:v>0.55307870370370371</c:v>
                </c:pt>
                <c:pt idx="235">
                  <c:v>0.55319444444444443</c:v>
                </c:pt>
                <c:pt idx="236">
                  <c:v>0.55331018518518515</c:v>
                </c:pt>
                <c:pt idx="237">
                  <c:v>0.55342592592592588</c:v>
                </c:pt>
                <c:pt idx="238">
                  <c:v>0.55354166666666671</c:v>
                </c:pt>
                <c:pt idx="239">
                  <c:v>0.55365740740740743</c:v>
                </c:pt>
                <c:pt idx="240">
                  <c:v>0.55377314814814815</c:v>
                </c:pt>
                <c:pt idx="241">
                  <c:v>0.55388888888888888</c:v>
                </c:pt>
                <c:pt idx="242">
                  <c:v>0.5540046296296296</c:v>
                </c:pt>
                <c:pt idx="243">
                  <c:v>0.55412037037037043</c:v>
                </c:pt>
                <c:pt idx="244">
                  <c:v>0.55423611111111104</c:v>
                </c:pt>
                <c:pt idx="245">
                  <c:v>0.55435185185185187</c:v>
                </c:pt>
                <c:pt idx="246">
                  <c:v>0.5544675925925926</c:v>
                </c:pt>
                <c:pt idx="247">
                  <c:v>0.55458333333333332</c:v>
                </c:pt>
                <c:pt idx="248">
                  <c:v>0.55469907407407404</c:v>
                </c:pt>
                <c:pt idx="249">
                  <c:v>0.55481481481481476</c:v>
                </c:pt>
                <c:pt idx="250">
                  <c:v>0.55493055555555559</c:v>
                </c:pt>
                <c:pt idx="251">
                  <c:v>0.55504629629629632</c:v>
                </c:pt>
                <c:pt idx="252">
                  <c:v>0.55516203703703704</c:v>
                </c:pt>
                <c:pt idx="253">
                  <c:v>0.55527777777777776</c:v>
                </c:pt>
                <c:pt idx="254">
                  <c:v>0.55539351851851848</c:v>
                </c:pt>
                <c:pt idx="255">
                  <c:v>0.55550925925925931</c:v>
                </c:pt>
                <c:pt idx="256">
                  <c:v>0.55562500000000004</c:v>
                </c:pt>
                <c:pt idx="257">
                  <c:v>0.55574074074074076</c:v>
                </c:pt>
                <c:pt idx="258">
                  <c:v>0.55585648148148148</c:v>
                </c:pt>
                <c:pt idx="259">
                  <c:v>0.5559722222222222</c:v>
                </c:pt>
                <c:pt idx="260">
                  <c:v>0.55608796296296303</c:v>
                </c:pt>
                <c:pt idx="261">
                  <c:v>0.55620370370370364</c:v>
                </c:pt>
                <c:pt idx="262">
                  <c:v>0.55631944444444448</c:v>
                </c:pt>
                <c:pt idx="263">
                  <c:v>0.5564351851851852</c:v>
                </c:pt>
                <c:pt idx="264">
                  <c:v>0.55655092592592592</c:v>
                </c:pt>
                <c:pt idx="265">
                  <c:v>0.55666666666666664</c:v>
                </c:pt>
                <c:pt idx="266">
                  <c:v>0.55678240740740736</c:v>
                </c:pt>
                <c:pt idx="267">
                  <c:v>0.5568981481481482</c:v>
                </c:pt>
                <c:pt idx="268">
                  <c:v>0.55701388888888892</c:v>
                </c:pt>
                <c:pt idx="269">
                  <c:v>0.55712962962962964</c:v>
                </c:pt>
                <c:pt idx="270">
                  <c:v>0.55724537037037036</c:v>
                </c:pt>
                <c:pt idx="271">
                  <c:v>0.55736111111111108</c:v>
                </c:pt>
                <c:pt idx="272">
                  <c:v>0.55747685185185192</c:v>
                </c:pt>
                <c:pt idx="273">
                  <c:v>0.55759259259259253</c:v>
                </c:pt>
                <c:pt idx="274">
                  <c:v>0.55770833333333336</c:v>
                </c:pt>
                <c:pt idx="275">
                  <c:v>0.55782407407407408</c:v>
                </c:pt>
                <c:pt idx="276">
                  <c:v>0.55793981481481481</c:v>
                </c:pt>
                <c:pt idx="277">
                  <c:v>0.55805555555555553</c:v>
                </c:pt>
                <c:pt idx="278">
                  <c:v>0.55817129629629625</c:v>
                </c:pt>
                <c:pt idx="279">
                  <c:v>0.55828703703703708</c:v>
                </c:pt>
                <c:pt idx="280">
                  <c:v>0.5584027777777778</c:v>
                </c:pt>
                <c:pt idx="281">
                  <c:v>0.55851851851851853</c:v>
                </c:pt>
                <c:pt idx="282">
                  <c:v>0.55863425925925925</c:v>
                </c:pt>
                <c:pt idx="283">
                  <c:v>0.55874999999999997</c:v>
                </c:pt>
                <c:pt idx="284">
                  <c:v>0.5588657407407408</c:v>
                </c:pt>
                <c:pt idx="285">
                  <c:v>0.55898148148148141</c:v>
                </c:pt>
                <c:pt idx="286">
                  <c:v>0.55909722222222225</c:v>
                </c:pt>
                <c:pt idx="287">
                  <c:v>0.55921296296296297</c:v>
                </c:pt>
                <c:pt idx="288">
                  <c:v>0.55932870370370369</c:v>
                </c:pt>
                <c:pt idx="289">
                  <c:v>0.55944444444444441</c:v>
                </c:pt>
                <c:pt idx="290">
                  <c:v>0.55956018518518513</c:v>
                </c:pt>
                <c:pt idx="291">
                  <c:v>0.55967592592592597</c:v>
                </c:pt>
                <c:pt idx="292">
                  <c:v>0.55979166666666669</c:v>
                </c:pt>
                <c:pt idx="293">
                  <c:v>0.55990740740740741</c:v>
                </c:pt>
                <c:pt idx="294">
                  <c:v>0.56002314814814813</c:v>
                </c:pt>
                <c:pt idx="295">
                  <c:v>0.56013888888888885</c:v>
                </c:pt>
                <c:pt idx="296">
                  <c:v>0.56025462962962969</c:v>
                </c:pt>
                <c:pt idx="297">
                  <c:v>0.5603703703703703</c:v>
                </c:pt>
                <c:pt idx="298">
                  <c:v>0.56048611111111113</c:v>
                </c:pt>
                <c:pt idx="299">
                  <c:v>0.56060185185185185</c:v>
                </c:pt>
                <c:pt idx="300">
                  <c:v>0.56071759259259257</c:v>
                </c:pt>
                <c:pt idx="301">
                  <c:v>0.56083333333333341</c:v>
                </c:pt>
                <c:pt idx="302">
                  <c:v>0.56094907407407402</c:v>
                </c:pt>
                <c:pt idx="303">
                  <c:v>0.56106481481481485</c:v>
                </c:pt>
                <c:pt idx="304">
                  <c:v>0.56118055555555557</c:v>
                </c:pt>
                <c:pt idx="305">
                  <c:v>0.56129629629629629</c:v>
                </c:pt>
                <c:pt idx="306">
                  <c:v>0.56141203703703701</c:v>
                </c:pt>
                <c:pt idx="307">
                  <c:v>0.56152777777777774</c:v>
                </c:pt>
                <c:pt idx="308">
                  <c:v>0.56164351851851857</c:v>
                </c:pt>
                <c:pt idx="309">
                  <c:v>0.56175925925925929</c:v>
                </c:pt>
                <c:pt idx="310">
                  <c:v>0.56187500000000001</c:v>
                </c:pt>
                <c:pt idx="311">
                  <c:v>0.56199074074074074</c:v>
                </c:pt>
                <c:pt idx="312">
                  <c:v>0.56210648148148146</c:v>
                </c:pt>
                <c:pt idx="313">
                  <c:v>0.56222222222222229</c:v>
                </c:pt>
                <c:pt idx="314">
                  <c:v>0.5623379629629629</c:v>
                </c:pt>
                <c:pt idx="315">
                  <c:v>0.56245370370370373</c:v>
                </c:pt>
                <c:pt idx="316">
                  <c:v>0.56256944444444446</c:v>
                </c:pt>
                <c:pt idx="317">
                  <c:v>0.56268518518518518</c:v>
                </c:pt>
                <c:pt idx="318">
                  <c:v>0.5628009259259259</c:v>
                </c:pt>
                <c:pt idx="319">
                  <c:v>0.56291666666666662</c:v>
                </c:pt>
                <c:pt idx="320">
                  <c:v>0.56303240740740745</c:v>
                </c:pt>
                <c:pt idx="321">
                  <c:v>0.56314814814814818</c:v>
                </c:pt>
                <c:pt idx="322">
                  <c:v>0.5632638888888889</c:v>
                </c:pt>
                <c:pt idx="323">
                  <c:v>0.56337962962962962</c:v>
                </c:pt>
                <c:pt idx="324">
                  <c:v>0.56349537037037034</c:v>
                </c:pt>
                <c:pt idx="325">
                  <c:v>0.56361111111111117</c:v>
                </c:pt>
                <c:pt idx="326">
                  <c:v>0.56372685185185178</c:v>
                </c:pt>
                <c:pt idx="327">
                  <c:v>0.56384259259259262</c:v>
                </c:pt>
                <c:pt idx="328">
                  <c:v>0.56395833333333334</c:v>
                </c:pt>
                <c:pt idx="329">
                  <c:v>0.56407407407407406</c:v>
                </c:pt>
                <c:pt idx="330">
                  <c:v>0.56418981481481478</c:v>
                </c:pt>
                <c:pt idx="331">
                  <c:v>0.5643055555555555</c:v>
                </c:pt>
                <c:pt idx="332">
                  <c:v>0.56442129629629634</c:v>
                </c:pt>
                <c:pt idx="333">
                  <c:v>0.56453703703703706</c:v>
                </c:pt>
                <c:pt idx="334">
                  <c:v>0.56465277777777778</c:v>
                </c:pt>
                <c:pt idx="335">
                  <c:v>0.5647685185185185</c:v>
                </c:pt>
                <c:pt idx="336">
                  <c:v>0.56488425925925922</c:v>
                </c:pt>
                <c:pt idx="337">
                  <c:v>0.56500000000000006</c:v>
                </c:pt>
                <c:pt idx="338">
                  <c:v>0.56511574074074067</c:v>
                </c:pt>
                <c:pt idx="339">
                  <c:v>0.5652314814814815</c:v>
                </c:pt>
                <c:pt idx="340">
                  <c:v>0.56534722222222222</c:v>
                </c:pt>
                <c:pt idx="341">
                  <c:v>0.56546296296296295</c:v>
                </c:pt>
                <c:pt idx="342">
                  <c:v>0.56557870370370367</c:v>
                </c:pt>
                <c:pt idx="343">
                  <c:v>0.56569444444444439</c:v>
                </c:pt>
                <c:pt idx="344">
                  <c:v>0.56581018518518522</c:v>
                </c:pt>
                <c:pt idx="345">
                  <c:v>0.56592592592592594</c:v>
                </c:pt>
                <c:pt idx="346">
                  <c:v>0.56604166666666667</c:v>
                </c:pt>
                <c:pt idx="347">
                  <c:v>0.56615740740740739</c:v>
                </c:pt>
                <c:pt idx="348">
                  <c:v>0.56627314814814811</c:v>
                </c:pt>
                <c:pt idx="349">
                  <c:v>0.56638888888888894</c:v>
                </c:pt>
                <c:pt idx="350">
                  <c:v>0.56650462962962966</c:v>
                </c:pt>
                <c:pt idx="351">
                  <c:v>0.56662037037037039</c:v>
                </c:pt>
                <c:pt idx="352">
                  <c:v>0.56673611111111111</c:v>
                </c:pt>
                <c:pt idx="353">
                  <c:v>0.56685185185185183</c:v>
                </c:pt>
                <c:pt idx="354">
                  <c:v>0.56696759259259266</c:v>
                </c:pt>
                <c:pt idx="355">
                  <c:v>0.56708333333333327</c:v>
                </c:pt>
                <c:pt idx="356">
                  <c:v>0.56719907407407411</c:v>
                </c:pt>
                <c:pt idx="357">
                  <c:v>0.56731481481481483</c:v>
                </c:pt>
                <c:pt idx="358">
                  <c:v>0.56743055555555555</c:v>
                </c:pt>
                <c:pt idx="359">
                  <c:v>0.56754629629629627</c:v>
                </c:pt>
                <c:pt idx="360">
                  <c:v>0.56766203703703699</c:v>
                </c:pt>
                <c:pt idx="361">
                  <c:v>0.56777777777777783</c:v>
                </c:pt>
                <c:pt idx="362">
                  <c:v>0.56789351851851855</c:v>
                </c:pt>
                <c:pt idx="363">
                  <c:v>0.56800925925925927</c:v>
                </c:pt>
                <c:pt idx="364">
                  <c:v>0.56812499999999999</c:v>
                </c:pt>
                <c:pt idx="365">
                  <c:v>0.56824074074074071</c:v>
                </c:pt>
                <c:pt idx="366">
                  <c:v>0.56835648148148155</c:v>
                </c:pt>
                <c:pt idx="367">
                  <c:v>0.56847222222222216</c:v>
                </c:pt>
                <c:pt idx="368">
                  <c:v>0.56858796296296299</c:v>
                </c:pt>
                <c:pt idx="369">
                  <c:v>0.56870370370370371</c:v>
                </c:pt>
                <c:pt idx="370">
                  <c:v>0.56881944444444443</c:v>
                </c:pt>
                <c:pt idx="371">
                  <c:v>0.56893518518518515</c:v>
                </c:pt>
                <c:pt idx="372">
                  <c:v>0.56905092592592588</c:v>
                </c:pt>
                <c:pt idx="373">
                  <c:v>0.56916666666666671</c:v>
                </c:pt>
                <c:pt idx="374">
                  <c:v>0.56928240740740743</c:v>
                </c:pt>
                <c:pt idx="375">
                  <c:v>0.56939814814814815</c:v>
                </c:pt>
                <c:pt idx="376">
                  <c:v>0.56951388888888888</c:v>
                </c:pt>
                <c:pt idx="377">
                  <c:v>0.5696296296296296</c:v>
                </c:pt>
                <c:pt idx="378">
                  <c:v>0.56974537037037043</c:v>
                </c:pt>
                <c:pt idx="379">
                  <c:v>0.56986111111111104</c:v>
                </c:pt>
                <c:pt idx="380">
                  <c:v>0.56997685185185187</c:v>
                </c:pt>
                <c:pt idx="381">
                  <c:v>0.5700925925925926</c:v>
                </c:pt>
                <c:pt idx="382">
                  <c:v>0.57020833333333332</c:v>
                </c:pt>
                <c:pt idx="383">
                  <c:v>0.57032407407407404</c:v>
                </c:pt>
                <c:pt idx="384">
                  <c:v>0.57043981481481476</c:v>
                </c:pt>
                <c:pt idx="385">
                  <c:v>0.57055555555555559</c:v>
                </c:pt>
                <c:pt idx="386">
                  <c:v>0.57067129629629632</c:v>
                </c:pt>
                <c:pt idx="387">
                  <c:v>0.57078703703703704</c:v>
                </c:pt>
                <c:pt idx="388">
                  <c:v>0.57090277777777776</c:v>
                </c:pt>
                <c:pt idx="389">
                  <c:v>0.57101851851851848</c:v>
                </c:pt>
                <c:pt idx="390">
                  <c:v>0.57113425925925931</c:v>
                </c:pt>
                <c:pt idx="391">
                  <c:v>0.57125000000000004</c:v>
                </c:pt>
                <c:pt idx="392">
                  <c:v>0.57136574074074076</c:v>
                </c:pt>
                <c:pt idx="393">
                  <c:v>0.57148148148148148</c:v>
                </c:pt>
                <c:pt idx="394">
                  <c:v>0.5715972222222222</c:v>
                </c:pt>
                <c:pt idx="395">
                  <c:v>0.57171296296296303</c:v>
                </c:pt>
                <c:pt idx="396">
                  <c:v>0.57182870370370364</c:v>
                </c:pt>
                <c:pt idx="397">
                  <c:v>0.57194444444444448</c:v>
                </c:pt>
                <c:pt idx="398">
                  <c:v>0.5720601851851852</c:v>
                </c:pt>
                <c:pt idx="399">
                  <c:v>0.57217592592592592</c:v>
                </c:pt>
                <c:pt idx="400">
                  <c:v>0.57229166666666664</c:v>
                </c:pt>
                <c:pt idx="401">
                  <c:v>0.57240740740740736</c:v>
                </c:pt>
                <c:pt idx="402">
                  <c:v>0.5725231481481482</c:v>
                </c:pt>
                <c:pt idx="403">
                  <c:v>0.57263888888888892</c:v>
                </c:pt>
                <c:pt idx="404">
                  <c:v>0.57275462962962964</c:v>
                </c:pt>
                <c:pt idx="405">
                  <c:v>0.57287037037037036</c:v>
                </c:pt>
                <c:pt idx="406">
                  <c:v>0.57298611111111108</c:v>
                </c:pt>
                <c:pt idx="407">
                  <c:v>0.57310185185185192</c:v>
                </c:pt>
                <c:pt idx="408">
                  <c:v>0.57321759259259253</c:v>
                </c:pt>
                <c:pt idx="409">
                  <c:v>0.57333333333333336</c:v>
                </c:pt>
                <c:pt idx="410">
                  <c:v>0.57344907407407408</c:v>
                </c:pt>
                <c:pt idx="411">
                  <c:v>0.57356481481481481</c:v>
                </c:pt>
                <c:pt idx="412">
                  <c:v>0.57368055555555553</c:v>
                </c:pt>
                <c:pt idx="413">
                  <c:v>0.57379629629629625</c:v>
                </c:pt>
                <c:pt idx="414">
                  <c:v>0.57391203703703708</c:v>
                </c:pt>
                <c:pt idx="415">
                  <c:v>0.5740277777777778</c:v>
                </c:pt>
                <c:pt idx="416">
                  <c:v>0.57414351851851853</c:v>
                </c:pt>
                <c:pt idx="417">
                  <c:v>0.57425925925925925</c:v>
                </c:pt>
                <c:pt idx="418">
                  <c:v>0.57437499999999997</c:v>
                </c:pt>
                <c:pt idx="419">
                  <c:v>0.5744907407407408</c:v>
                </c:pt>
                <c:pt idx="420">
                  <c:v>0.57460648148148141</c:v>
                </c:pt>
                <c:pt idx="421">
                  <c:v>0.57472222222222225</c:v>
                </c:pt>
                <c:pt idx="422">
                  <c:v>0.57483796296296297</c:v>
                </c:pt>
                <c:pt idx="423">
                  <c:v>0.57495370370370369</c:v>
                </c:pt>
                <c:pt idx="424">
                  <c:v>0.57506944444444441</c:v>
                </c:pt>
                <c:pt idx="425">
                  <c:v>0.57518518518518513</c:v>
                </c:pt>
                <c:pt idx="426">
                  <c:v>0.57530092592592597</c:v>
                </c:pt>
                <c:pt idx="427">
                  <c:v>0.57541666666666669</c:v>
                </c:pt>
                <c:pt idx="428">
                  <c:v>0.57553240740740741</c:v>
                </c:pt>
                <c:pt idx="429">
                  <c:v>0.57564814814814813</c:v>
                </c:pt>
                <c:pt idx="430">
                  <c:v>0.57576388888888885</c:v>
                </c:pt>
                <c:pt idx="431">
                  <c:v>0.57587962962962969</c:v>
                </c:pt>
                <c:pt idx="432">
                  <c:v>0.5759953703703703</c:v>
                </c:pt>
                <c:pt idx="433">
                  <c:v>0.57611111111111113</c:v>
                </c:pt>
                <c:pt idx="434">
                  <c:v>0.57622685185185185</c:v>
                </c:pt>
                <c:pt idx="435">
                  <c:v>0.57634259259259257</c:v>
                </c:pt>
                <c:pt idx="436">
                  <c:v>0.57645833333333341</c:v>
                </c:pt>
                <c:pt idx="437">
                  <c:v>0.57657407407407402</c:v>
                </c:pt>
                <c:pt idx="438">
                  <c:v>0.57668981481481485</c:v>
                </c:pt>
                <c:pt idx="439">
                  <c:v>0.57680555555555557</c:v>
                </c:pt>
                <c:pt idx="440">
                  <c:v>0.57692129629629629</c:v>
                </c:pt>
                <c:pt idx="441">
                  <c:v>0.57703703703703701</c:v>
                </c:pt>
                <c:pt idx="442">
                  <c:v>0.57715277777777774</c:v>
                </c:pt>
                <c:pt idx="443">
                  <c:v>0.57726851851851857</c:v>
                </c:pt>
                <c:pt idx="444">
                  <c:v>0.57738425925925929</c:v>
                </c:pt>
                <c:pt idx="445">
                  <c:v>0.57750000000000001</c:v>
                </c:pt>
                <c:pt idx="446">
                  <c:v>0.57761574074074074</c:v>
                </c:pt>
                <c:pt idx="447">
                  <c:v>0.57773148148148146</c:v>
                </c:pt>
                <c:pt idx="448">
                  <c:v>0.57784722222222229</c:v>
                </c:pt>
                <c:pt idx="449">
                  <c:v>0.5779629629629629</c:v>
                </c:pt>
                <c:pt idx="450">
                  <c:v>0.57807870370370373</c:v>
                </c:pt>
                <c:pt idx="451">
                  <c:v>0.57819444444444446</c:v>
                </c:pt>
                <c:pt idx="452">
                  <c:v>0.57831018518518518</c:v>
                </c:pt>
                <c:pt idx="453">
                  <c:v>0.5784259259259259</c:v>
                </c:pt>
                <c:pt idx="454">
                  <c:v>0.57854166666666662</c:v>
                </c:pt>
                <c:pt idx="455">
                  <c:v>0.57865740740740745</c:v>
                </c:pt>
                <c:pt idx="456">
                  <c:v>0.57877314814814818</c:v>
                </c:pt>
                <c:pt idx="457">
                  <c:v>0.5788888888888889</c:v>
                </c:pt>
                <c:pt idx="458">
                  <c:v>0.57900462962962962</c:v>
                </c:pt>
                <c:pt idx="459">
                  <c:v>0.57912037037037034</c:v>
                </c:pt>
                <c:pt idx="460">
                  <c:v>0.57923611111111117</c:v>
                </c:pt>
                <c:pt idx="461">
                  <c:v>0.57935185185185178</c:v>
                </c:pt>
                <c:pt idx="462">
                  <c:v>0.57946759259259262</c:v>
                </c:pt>
                <c:pt idx="463">
                  <c:v>0.57958333333333334</c:v>
                </c:pt>
                <c:pt idx="464">
                  <c:v>0.57969907407407406</c:v>
                </c:pt>
                <c:pt idx="465">
                  <c:v>0.57981481481481478</c:v>
                </c:pt>
                <c:pt idx="466">
                  <c:v>0.5799305555555555</c:v>
                </c:pt>
                <c:pt idx="467">
                  <c:v>0.58004629629629634</c:v>
                </c:pt>
                <c:pt idx="468">
                  <c:v>0.58016203703703706</c:v>
                </c:pt>
                <c:pt idx="469">
                  <c:v>0.58027777777777778</c:v>
                </c:pt>
                <c:pt idx="470">
                  <c:v>0.5803935185185185</c:v>
                </c:pt>
                <c:pt idx="471">
                  <c:v>0.58050925925925922</c:v>
                </c:pt>
                <c:pt idx="472">
                  <c:v>0.58062500000000006</c:v>
                </c:pt>
                <c:pt idx="473">
                  <c:v>0.58074074074074067</c:v>
                </c:pt>
                <c:pt idx="474">
                  <c:v>0.5808564814814815</c:v>
                </c:pt>
                <c:pt idx="475">
                  <c:v>0.58097222222222222</c:v>
                </c:pt>
                <c:pt idx="476">
                  <c:v>0.58108796296296295</c:v>
                </c:pt>
                <c:pt idx="477">
                  <c:v>0.58120370370370367</c:v>
                </c:pt>
                <c:pt idx="478">
                  <c:v>0.58131944444444439</c:v>
                </c:pt>
                <c:pt idx="479">
                  <c:v>0.58143518518518522</c:v>
                </c:pt>
                <c:pt idx="480">
                  <c:v>0.58155092592592594</c:v>
                </c:pt>
                <c:pt idx="481">
                  <c:v>0.58166666666666667</c:v>
                </c:pt>
                <c:pt idx="482">
                  <c:v>0.58178240740740739</c:v>
                </c:pt>
                <c:pt idx="483">
                  <c:v>0.58189814814814811</c:v>
                </c:pt>
                <c:pt idx="484">
                  <c:v>0.58201388888888894</c:v>
                </c:pt>
                <c:pt idx="485">
                  <c:v>0.58212962962962966</c:v>
                </c:pt>
                <c:pt idx="486">
                  <c:v>0.58224537037037039</c:v>
                </c:pt>
                <c:pt idx="487">
                  <c:v>0.58236111111111111</c:v>
                </c:pt>
                <c:pt idx="488">
                  <c:v>0.58247685185185183</c:v>
                </c:pt>
                <c:pt idx="489">
                  <c:v>0.58259259259259266</c:v>
                </c:pt>
                <c:pt idx="490">
                  <c:v>0.58270833333333327</c:v>
                </c:pt>
                <c:pt idx="491">
                  <c:v>0.58282407407407411</c:v>
                </c:pt>
                <c:pt idx="492">
                  <c:v>0.58293981481481483</c:v>
                </c:pt>
                <c:pt idx="493">
                  <c:v>0.58305555555555555</c:v>
                </c:pt>
                <c:pt idx="494">
                  <c:v>0.58317129629629627</c:v>
                </c:pt>
                <c:pt idx="495">
                  <c:v>0.58328703703703699</c:v>
                </c:pt>
                <c:pt idx="496">
                  <c:v>0.58340277777777783</c:v>
                </c:pt>
                <c:pt idx="497">
                  <c:v>0.58351851851851855</c:v>
                </c:pt>
                <c:pt idx="498">
                  <c:v>0.58363425925925927</c:v>
                </c:pt>
                <c:pt idx="499">
                  <c:v>0.58374999999999999</c:v>
                </c:pt>
                <c:pt idx="500">
                  <c:v>0.58386574074074071</c:v>
                </c:pt>
                <c:pt idx="501">
                  <c:v>0.58398148148148155</c:v>
                </c:pt>
                <c:pt idx="502">
                  <c:v>0.58409722222222216</c:v>
                </c:pt>
                <c:pt idx="503">
                  <c:v>0.58421296296296299</c:v>
                </c:pt>
                <c:pt idx="504">
                  <c:v>0.58432870370370371</c:v>
                </c:pt>
                <c:pt idx="505">
                  <c:v>0.58444444444444443</c:v>
                </c:pt>
                <c:pt idx="506">
                  <c:v>0.58456018518518515</c:v>
                </c:pt>
                <c:pt idx="507">
                  <c:v>0.58467592592592588</c:v>
                </c:pt>
                <c:pt idx="508">
                  <c:v>0.58479166666666671</c:v>
                </c:pt>
                <c:pt idx="509">
                  <c:v>0.58490740740740743</c:v>
                </c:pt>
                <c:pt idx="510">
                  <c:v>0.58502314814814815</c:v>
                </c:pt>
                <c:pt idx="511">
                  <c:v>0.58513888888888888</c:v>
                </c:pt>
                <c:pt idx="512">
                  <c:v>0.5852546296296296</c:v>
                </c:pt>
                <c:pt idx="513">
                  <c:v>0.58537037037037043</c:v>
                </c:pt>
                <c:pt idx="514">
                  <c:v>0.58548611111111104</c:v>
                </c:pt>
                <c:pt idx="515">
                  <c:v>0.58560185185185187</c:v>
                </c:pt>
                <c:pt idx="516">
                  <c:v>0.5857175925925926</c:v>
                </c:pt>
                <c:pt idx="517">
                  <c:v>0.58583333333333332</c:v>
                </c:pt>
                <c:pt idx="518">
                  <c:v>0.58594907407407404</c:v>
                </c:pt>
                <c:pt idx="519">
                  <c:v>0.58606481481481476</c:v>
                </c:pt>
                <c:pt idx="520">
                  <c:v>0.58618055555555559</c:v>
                </c:pt>
                <c:pt idx="521">
                  <c:v>0.58629629629629632</c:v>
                </c:pt>
                <c:pt idx="522">
                  <c:v>0.58641203703703704</c:v>
                </c:pt>
                <c:pt idx="523">
                  <c:v>0.58652777777777776</c:v>
                </c:pt>
                <c:pt idx="524">
                  <c:v>0.58664351851851848</c:v>
                </c:pt>
                <c:pt idx="525">
                  <c:v>0.58675925925925931</c:v>
                </c:pt>
                <c:pt idx="526">
                  <c:v>0.58687500000000004</c:v>
                </c:pt>
                <c:pt idx="527">
                  <c:v>0.58699074074074076</c:v>
                </c:pt>
                <c:pt idx="528">
                  <c:v>0.58710648148148148</c:v>
                </c:pt>
                <c:pt idx="529">
                  <c:v>0.5872222222222222</c:v>
                </c:pt>
                <c:pt idx="530">
                  <c:v>0.58733796296296303</c:v>
                </c:pt>
                <c:pt idx="531">
                  <c:v>0.58745370370370364</c:v>
                </c:pt>
                <c:pt idx="532">
                  <c:v>0.58756944444444448</c:v>
                </c:pt>
                <c:pt idx="533">
                  <c:v>0.5876851851851852</c:v>
                </c:pt>
                <c:pt idx="534">
                  <c:v>0.58780092592592592</c:v>
                </c:pt>
                <c:pt idx="535">
                  <c:v>0.58791666666666664</c:v>
                </c:pt>
                <c:pt idx="536">
                  <c:v>0.58803240740740736</c:v>
                </c:pt>
                <c:pt idx="537">
                  <c:v>0.5881481481481482</c:v>
                </c:pt>
                <c:pt idx="538">
                  <c:v>0.58826388888888892</c:v>
                </c:pt>
                <c:pt idx="539">
                  <c:v>0.58837962962962964</c:v>
                </c:pt>
                <c:pt idx="540">
                  <c:v>0.58849537037037036</c:v>
                </c:pt>
                <c:pt idx="541">
                  <c:v>0.58861111111111108</c:v>
                </c:pt>
                <c:pt idx="542">
                  <c:v>0.58872685185185192</c:v>
                </c:pt>
                <c:pt idx="543">
                  <c:v>0.58884259259259253</c:v>
                </c:pt>
                <c:pt idx="544">
                  <c:v>0.58895833333333336</c:v>
                </c:pt>
                <c:pt idx="545">
                  <c:v>0.58907407407407408</c:v>
                </c:pt>
                <c:pt idx="546">
                  <c:v>0.58918981481481481</c:v>
                </c:pt>
                <c:pt idx="547">
                  <c:v>0.58930555555555553</c:v>
                </c:pt>
                <c:pt idx="548">
                  <c:v>0.58942129629629625</c:v>
                </c:pt>
                <c:pt idx="549">
                  <c:v>0.58953703703703708</c:v>
                </c:pt>
                <c:pt idx="550">
                  <c:v>0.5896527777777778</c:v>
                </c:pt>
                <c:pt idx="551">
                  <c:v>0.58976851851851853</c:v>
                </c:pt>
                <c:pt idx="552">
                  <c:v>0.58988425925925925</c:v>
                </c:pt>
                <c:pt idx="553">
                  <c:v>0.59</c:v>
                </c:pt>
                <c:pt idx="554">
                  <c:v>0.5901157407407408</c:v>
                </c:pt>
                <c:pt idx="555">
                  <c:v>0.59023148148148141</c:v>
                </c:pt>
                <c:pt idx="556">
                  <c:v>0.59034722222222225</c:v>
                </c:pt>
                <c:pt idx="557">
                  <c:v>0.59046296296296297</c:v>
                </c:pt>
                <c:pt idx="558">
                  <c:v>0.59057870370370369</c:v>
                </c:pt>
                <c:pt idx="559">
                  <c:v>0.59069444444444441</c:v>
                </c:pt>
                <c:pt idx="560">
                  <c:v>0.59081018518518513</c:v>
                </c:pt>
                <c:pt idx="561">
                  <c:v>0.59092592592592597</c:v>
                </c:pt>
                <c:pt idx="562">
                  <c:v>0.59104166666666669</c:v>
                </c:pt>
                <c:pt idx="563">
                  <c:v>0.59115740740740741</c:v>
                </c:pt>
                <c:pt idx="564">
                  <c:v>0.59127314814814813</c:v>
                </c:pt>
                <c:pt idx="565">
                  <c:v>0.59138888888888885</c:v>
                </c:pt>
                <c:pt idx="566">
                  <c:v>0.59150462962962969</c:v>
                </c:pt>
                <c:pt idx="567">
                  <c:v>0.5916203703703703</c:v>
                </c:pt>
                <c:pt idx="568">
                  <c:v>0.59173611111111113</c:v>
                </c:pt>
                <c:pt idx="569">
                  <c:v>0.59185185185185185</c:v>
                </c:pt>
                <c:pt idx="570">
                  <c:v>0.59196759259259257</c:v>
                </c:pt>
                <c:pt idx="571">
                  <c:v>0.59208333333333341</c:v>
                </c:pt>
                <c:pt idx="572">
                  <c:v>0.59219907407407402</c:v>
                </c:pt>
                <c:pt idx="573">
                  <c:v>0.59231481481481485</c:v>
                </c:pt>
                <c:pt idx="574">
                  <c:v>0.59243055555555557</c:v>
                </c:pt>
                <c:pt idx="575">
                  <c:v>0.59254629629629629</c:v>
                </c:pt>
                <c:pt idx="576">
                  <c:v>0.59266203703703701</c:v>
                </c:pt>
                <c:pt idx="577">
                  <c:v>0.59277777777777774</c:v>
                </c:pt>
                <c:pt idx="578">
                  <c:v>0.59289351851851857</c:v>
                </c:pt>
                <c:pt idx="579">
                  <c:v>0.59300925925925929</c:v>
                </c:pt>
                <c:pt idx="580">
                  <c:v>0.59312500000000001</c:v>
                </c:pt>
                <c:pt idx="581">
                  <c:v>0.59324074074074074</c:v>
                </c:pt>
                <c:pt idx="582">
                  <c:v>0.59335648148148146</c:v>
                </c:pt>
                <c:pt idx="583">
                  <c:v>0.59347222222222229</c:v>
                </c:pt>
                <c:pt idx="584">
                  <c:v>0.5935879629629629</c:v>
                </c:pt>
                <c:pt idx="585">
                  <c:v>0.59370370370370373</c:v>
                </c:pt>
                <c:pt idx="586">
                  <c:v>0.59381944444444446</c:v>
                </c:pt>
                <c:pt idx="587">
                  <c:v>0.59393518518518518</c:v>
                </c:pt>
                <c:pt idx="588">
                  <c:v>0.5940509259259259</c:v>
                </c:pt>
                <c:pt idx="589">
                  <c:v>0.59416666666666662</c:v>
                </c:pt>
                <c:pt idx="590">
                  <c:v>0.59428240740740745</c:v>
                </c:pt>
                <c:pt idx="591">
                  <c:v>0.59439814814814818</c:v>
                </c:pt>
                <c:pt idx="592">
                  <c:v>0.5945138888888889</c:v>
                </c:pt>
                <c:pt idx="593">
                  <c:v>0.59462962962962962</c:v>
                </c:pt>
                <c:pt idx="594">
                  <c:v>0.59474537037037034</c:v>
                </c:pt>
                <c:pt idx="595">
                  <c:v>0.59486111111111117</c:v>
                </c:pt>
                <c:pt idx="596">
                  <c:v>0.59497685185185178</c:v>
                </c:pt>
                <c:pt idx="597">
                  <c:v>0.59509259259259262</c:v>
                </c:pt>
                <c:pt idx="598">
                  <c:v>0.59520833333333334</c:v>
                </c:pt>
                <c:pt idx="599">
                  <c:v>0.59532407407407406</c:v>
                </c:pt>
                <c:pt idx="600">
                  <c:v>0.59543981481481478</c:v>
                </c:pt>
                <c:pt idx="601">
                  <c:v>0.5955555555555555</c:v>
                </c:pt>
                <c:pt idx="602">
                  <c:v>0.59567129629629634</c:v>
                </c:pt>
                <c:pt idx="603">
                  <c:v>0.59578703703703706</c:v>
                </c:pt>
                <c:pt idx="604">
                  <c:v>0.59590277777777778</c:v>
                </c:pt>
                <c:pt idx="605">
                  <c:v>0.5960185185185185</c:v>
                </c:pt>
                <c:pt idx="606">
                  <c:v>0.59613425925925922</c:v>
                </c:pt>
                <c:pt idx="607">
                  <c:v>0.59625000000000006</c:v>
                </c:pt>
                <c:pt idx="608">
                  <c:v>0.59636574074074067</c:v>
                </c:pt>
                <c:pt idx="609">
                  <c:v>0.5964814814814815</c:v>
                </c:pt>
                <c:pt idx="610">
                  <c:v>0.59659722222222222</c:v>
                </c:pt>
                <c:pt idx="611">
                  <c:v>0.59671296296296295</c:v>
                </c:pt>
                <c:pt idx="612">
                  <c:v>0.59682870370370367</c:v>
                </c:pt>
                <c:pt idx="613">
                  <c:v>0.59694444444444439</c:v>
                </c:pt>
                <c:pt idx="614">
                  <c:v>0.59706018518518522</c:v>
                </c:pt>
                <c:pt idx="615">
                  <c:v>0.59717592592592594</c:v>
                </c:pt>
                <c:pt idx="616">
                  <c:v>0.59729166666666667</c:v>
                </c:pt>
                <c:pt idx="617">
                  <c:v>0.59740740740740739</c:v>
                </c:pt>
                <c:pt idx="618">
                  <c:v>0.59752314814814811</c:v>
                </c:pt>
                <c:pt idx="619">
                  <c:v>0.59763888888888894</c:v>
                </c:pt>
                <c:pt idx="620">
                  <c:v>0.59775462962962966</c:v>
                </c:pt>
                <c:pt idx="621">
                  <c:v>0.59787037037037039</c:v>
                </c:pt>
                <c:pt idx="622">
                  <c:v>0.59798611111111111</c:v>
                </c:pt>
                <c:pt idx="623">
                  <c:v>0.59810185185185183</c:v>
                </c:pt>
                <c:pt idx="624">
                  <c:v>0.59821759259259266</c:v>
                </c:pt>
                <c:pt idx="625">
                  <c:v>0.59833333333333327</c:v>
                </c:pt>
                <c:pt idx="626">
                  <c:v>0.59844907407407411</c:v>
                </c:pt>
                <c:pt idx="627">
                  <c:v>0.59856481481481483</c:v>
                </c:pt>
                <c:pt idx="628">
                  <c:v>0.59868055555555555</c:v>
                </c:pt>
                <c:pt idx="629">
                  <c:v>0.59879629629629627</c:v>
                </c:pt>
                <c:pt idx="630">
                  <c:v>0.59891203703703699</c:v>
                </c:pt>
                <c:pt idx="631">
                  <c:v>0.59902777777777783</c:v>
                </c:pt>
                <c:pt idx="632">
                  <c:v>0.59914351851851855</c:v>
                </c:pt>
                <c:pt idx="633">
                  <c:v>0.59925925925925927</c:v>
                </c:pt>
                <c:pt idx="634">
                  <c:v>0.59937499999999999</c:v>
                </c:pt>
                <c:pt idx="635">
                  <c:v>0.59949074074074071</c:v>
                </c:pt>
                <c:pt idx="636">
                  <c:v>0.59960648148148155</c:v>
                </c:pt>
                <c:pt idx="637">
                  <c:v>0.59972222222222216</c:v>
                </c:pt>
                <c:pt idx="638">
                  <c:v>0.59983796296296299</c:v>
                </c:pt>
                <c:pt idx="639">
                  <c:v>0.59995370370370371</c:v>
                </c:pt>
                <c:pt idx="640">
                  <c:v>0.60006944444444443</c:v>
                </c:pt>
                <c:pt idx="641">
                  <c:v>0.60018518518518515</c:v>
                </c:pt>
                <c:pt idx="642">
                  <c:v>0.60030092592592588</c:v>
                </c:pt>
                <c:pt idx="643">
                  <c:v>0.60041666666666671</c:v>
                </c:pt>
                <c:pt idx="644">
                  <c:v>0.60053240740740743</c:v>
                </c:pt>
                <c:pt idx="645">
                  <c:v>0.60064814814814815</c:v>
                </c:pt>
                <c:pt idx="646">
                  <c:v>0.60076388888888888</c:v>
                </c:pt>
                <c:pt idx="647">
                  <c:v>0.6008796296296296</c:v>
                </c:pt>
                <c:pt idx="648">
                  <c:v>0.60099537037037043</c:v>
                </c:pt>
                <c:pt idx="649">
                  <c:v>0.60111111111111104</c:v>
                </c:pt>
                <c:pt idx="650">
                  <c:v>0.60122685185185187</c:v>
                </c:pt>
                <c:pt idx="651">
                  <c:v>0.6013425925925926</c:v>
                </c:pt>
                <c:pt idx="652">
                  <c:v>0.60145833333333332</c:v>
                </c:pt>
                <c:pt idx="653">
                  <c:v>0.60157407407407404</c:v>
                </c:pt>
                <c:pt idx="654">
                  <c:v>0.60168981481481476</c:v>
                </c:pt>
                <c:pt idx="655">
                  <c:v>0.60180555555555559</c:v>
                </c:pt>
                <c:pt idx="656">
                  <c:v>0.60192129629629632</c:v>
                </c:pt>
                <c:pt idx="657">
                  <c:v>0.60203703703703704</c:v>
                </c:pt>
                <c:pt idx="658">
                  <c:v>0.60215277777777776</c:v>
                </c:pt>
                <c:pt idx="659">
                  <c:v>0.60226851851851848</c:v>
                </c:pt>
                <c:pt idx="660">
                  <c:v>0.60238425925925931</c:v>
                </c:pt>
                <c:pt idx="661">
                  <c:v>0.60250000000000004</c:v>
                </c:pt>
                <c:pt idx="662">
                  <c:v>0.60261574074074076</c:v>
                </c:pt>
                <c:pt idx="663">
                  <c:v>0.60273148148148148</c:v>
                </c:pt>
                <c:pt idx="664">
                  <c:v>0.6028472222222222</c:v>
                </c:pt>
                <c:pt idx="665">
                  <c:v>0.60296296296296303</c:v>
                </c:pt>
                <c:pt idx="666">
                  <c:v>0.60307870370370364</c:v>
                </c:pt>
                <c:pt idx="667">
                  <c:v>0.60319444444444448</c:v>
                </c:pt>
                <c:pt idx="668">
                  <c:v>0.6033101851851852</c:v>
                </c:pt>
                <c:pt idx="669">
                  <c:v>0.60342592592592592</c:v>
                </c:pt>
                <c:pt idx="670">
                  <c:v>0.60354166666666664</c:v>
                </c:pt>
                <c:pt idx="671">
                  <c:v>0.60365740740740736</c:v>
                </c:pt>
                <c:pt idx="672">
                  <c:v>0.6037731481481482</c:v>
                </c:pt>
                <c:pt idx="673">
                  <c:v>0.60388888888888892</c:v>
                </c:pt>
                <c:pt idx="674">
                  <c:v>0.60400462962962964</c:v>
                </c:pt>
                <c:pt idx="675">
                  <c:v>0.60412037037037036</c:v>
                </c:pt>
                <c:pt idx="676">
                  <c:v>0.60423611111111108</c:v>
                </c:pt>
                <c:pt idx="677">
                  <c:v>0.60435185185185192</c:v>
                </c:pt>
                <c:pt idx="678">
                  <c:v>0.60446759259259253</c:v>
                </c:pt>
                <c:pt idx="679">
                  <c:v>0.60458333333333336</c:v>
                </c:pt>
                <c:pt idx="680">
                  <c:v>0.60469907407407408</c:v>
                </c:pt>
                <c:pt idx="681">
                  <c:v>0.60481481481481481</c:v>
                </c:pt>
                <c:pt idx="682">
                  <c:v>0.60493055555555553</c:v>
                </c:pt>
                <c:pt idx="683">
                  <c:v>0.60504629629629625</c:v>
                </c:pt>
                <c:pt idx="684">
                  <c:v>0.60516203703703708</c:v>
                </c:pt>
                <c:pt idx="685">
                  <c:v>0.6052777777777778</c:v>
                </c:pt>
                <c:pt idx="686">
                  <c:v>0.60539351851851853</c:v>
                </c:pt>
                <c:pt idx="687">
                  <c:v>0.60550925925925925</c:v>
                </c:pt>
                <c:pt idx="688">
                  <c:v>0.60562499999999997</c:v>
                </c:pt>
                <c:pt idx="689">
                  <c:v>0.6057407407407408</c:v>
                </c:pt>
                <c:pt idx="690">
                  <c:v>0.60585648148148141</c:v>
                </c:pt>
                <c:pt idx="691">
                  <c:v>0.60597222222222225</c:v>
                </c:pt>
                <c:pt idx="692">
                  <c:v>0.60608796296296297</c:v>
                </c:pt>
                <c:pt idx="693">
                  <c:v>0.60620370370370369</c:v>
                </c:pt>
                <c:pt idx="694">
                  <c:v>0.60631944444444441</c:v>
                </c:pt>
                <c:pt idx="695">
                  <c:v>0.60643518518518513</c:v>
                </c:pt>
                <c:pt idx="696">
                  <c:v>0.60655092592592597</c:v>
                </c:pt>
                <c:pt idx="697">
                  <c:v>0.60666666666666669</c:v>
                </c:pt>
                <c:pt idx="698">
                  <c:v>0.60678240740740741</c:v>
                </c:pt>
                <c:pt idx="699">
                  <c:v>0.60689814814814813</c:v>
                </c:pt>
                <c:pt idx="700">
                  <c:v>0.60701388888888885</c:v>
                </c:pt>
                <c:pt idx="701">
                  <c:v>0.60712962962962969</c:v>
                </c:pt>
                <c:pt idx="702">
                  <c:v>0.6072453703703703</c:v>
                </c:pt>
                <c:pt idx="703">
                  <c:v>0.60736111111111113</c:v>
                </c:pt>
                <c:pt idx="704">
                  <c:v>0.60747685185185185</c:v>
                </c:pt>
                <c:pt idx="705">
                  <c:v>0.60759259259259257</c:v>
                </c:pt>
                <c:pt idx="706">
                  <c:v>0.60770833333333341</c:v>
                </c:pt>
                <c:pt idx="707">
                  <c:v>0.60782407407407402</c:v>
                </c:pt>
                <c:pt idx="708">
                  <c:v>0.60793981481481485</c:v>
                </c:pt>
                <c:pt idx="709">
                  <c:v>0.60805555555555557</c:v>
                </c:pt>
                <c:pt idx="710">
                  <c:v>0.60817129629629629</c:v>
                </c:pt>
                <c:pt idx="711">
                  <c:v>0.60828703703703701</c:v>
                </c:pt>
                <c:pt idx="712">
                  <c:v>0.60840277777777774</c:v>
                </c:pt>
                <c:pt idx="713">
                  <c:v>0.60851851851851857</c:v>
                </c:pt>
                <c:pt idx="714">
                  <c:v>0.60863425925925929</c:v>
                </c:pt>
                <c:pt idx="715">
                  <c:v>0.60875000000000001</c:v>
                </c:pt>
                <c:pt idx="716">
                  <c:v>0.60886574074074074</c:v>
                </c:pt>
                <c:pt idx="717">
                  <c:v>0.60898148148148146</c:v>
                </c:pt>
                <c:pt idx="718">
                  <c:v>0.60909722222222229</c:v>
                </c:pt>
                <c:pt idx="719">
                  <c:v>0.6092129629629629</c:v>
                </c:pt>
                <c:pt idx="720">
                  <c:v>0.60932870370370373</c:v>
                </c:pt>
                <c:pt idx="721">
                  <c:v>0.60944444444444446</c:v>
                </c:pt>
                <c:pt idx="722">
                  <c:v>0.60956018518518518</c:v>
                </c:pt>
                <c:pt idx="723">
                  <c:v>0.6096759259259259</c:v>
                </c:pt>
                <c:pt idx="724">
                  <c:v>0.60979166666666662</c:v>
                </c:pt>
                <c:pt idx="725">
                  <c:v>0.60990740740740745</c:v>
                </c:pt>
                <c:pt idx="726">
                  <c:v>0.61002314814814818</c:v>
                </c:pt>
                <c:pt idx="727">
                  <c:v>0.6101388888888889</c:v>
                </c:pt>
                <c:pt idx="728">
                  <c:v>0.61025462962962962</c:v>
                </c:pt>
                <c:pt idx="729">
                  <c:v>0.61037037037037034</c:v>
                </c:pt>
                <c:pt idx="730">
                  <c:v>0.61048611111111117</c:v>
                </c:pt>
                <c:pt idx="731">
                  <c:v>0.61060185185185178</c:v>
                </c:pt>
                <c:pt idx="732">
                  <c:v>0.61071759259259262</c:v>
                </c:pt>
                <c:pt idx="733">
                  <c:v>0.61083333333333334</c:v>
                </c:pt>
                <c:pt idx="734">
                  <c:v>0.61094907407407406</c:v>
                </c:pt>
                <c:pt idx="735">
                  <c:v>0.61106481481481478</c:v>
                </c:pt>
                <c:pt idx="736">
                  <c:v>0.6111805555555555</c:v>
                </c:pt>
                <c:pt idx="737">
                  <c:v>0.61129629629629634</c:v>
                </c:pt>
                <c:pt idx="738">
                  <c:v>0.61141203703703706</c:v>
                </c:pt>
                <c:pt idx="739">
                  <c:v>0.61152777777777778</c:v>
                </c:pt>
                <c:pt idx="740">
                  <c:v>0.6116435185185185</c:v>
                </c:pt>
                <c:pt idx="741">
                  <c:v>0.61175925925925922</c:v>
                </c:pt>
                <c:pt idx="742">
                  <c:v>0.61187500000000006</c:v>
                </c:pt>
                <c:pt idx="743">
                  <c:v>0.61199074074074067</c:v>
                </c:pt>
                <c:pt idx="744">
                  <c:v>0.6121064814814815</c:v>
                </c:pt>
                <c:pt idx="745">
                  <c:v>0.61222222222222222</c:v>
                </c:pt>
                <c:pt idx="746">
                  <c:v>0.61233796296296295</c:v>
                </c:pt>
                <c:pt idx="747">
                  <c:v>0.61245370370370367</c:v>
                </c:pt>
                <c:pt idx="748">
                  <c:v>0.61256944444444439</c:v>
                </c:pt>
                <c:pt idx="749">
                  <c:v>0.61268518518518522</c:v>
                </c:pt>
                <c:pt idx="750">
                  <c:v>0.61280092592592594</c:v>
                </c:pt>
                <c:pt idx="751">
                  <c:v>0.61291666666666667</c:v>
                </c:pt>
                <c:pt idx="752">
                  <c:v>0.61303240740740739</c:v>
                </c:pt>
                <c:pt idx="753">
                  <c:v>0.61314814814814811</c:v>
                </c:pt>
                <c:pt idx="754">
                  <c:v>0.61326388888888894</c:v>
                </c:pt>
                <c:pt idx="755">
                  <c:v>0.61337962962962966</c:v>
                </c:pt>
                <c:pt idx="756">
                  <c:v>0.61349537037037039</c:v>
                </c:pt>
                <c:pt idx="757">
                  <c:v>0.61361111111111111</c:v>
                </c:pt>
                <c:pt idx="758">
                  <c:v>0.61372685185185183</c:v>
                </c:pt>
                <c:pt idx="759">
                  <c:v>0.61384259259259266</c:v>
                </c:pt>
                <c:pt idx="760">
                  <c:v>0.61395833333333327</c:v>
                </c:pt>
                <c:pt idx="761">
                  <c:v>0.61407407407407411</c:v>
                </c:pt>
                <c:pt idx="762">
                  <c:v>0.61418981481481483</c:v>
                </c:pt>
                <c:pt idx="763">
                  <c:v>0.61430555555555555</c:v>
                </c:pt>
                <c:pt idx="764">
                  <c:v>0.61442129629629627</c:v>
                </c:pt>
                <c:pt idx="765">
                  <c:v>0.61453703703703699</c:v>
                </c:pt>
                <c:pt idx="766">
                  <c:v>0.61465277777777783</c:v>
                </c:pt>
                <c:pt idx="767">
                  <c:v>0.61476851851851855</c:v>
                </c:pt>
                <c:pt idx="768">
                  <c:v>0.61488425925925927</c:v>
                </c:pt>
                <c:pt idx="769">
                  <c:v>0.61499999999999999</c:v>
                </c:pt>
                <c:pt idx="770">
                  <c:v>0.61511574074074071</c:v>
                </c:pt>
                <c:pt idx="771">
                  <c:v>0.61523148148148155</c:v>
                </c:pt>
                <c:pt idx="772">
                  <c:v>0.61534722222222216</c:v>
                </c:pt>
                <c:pt idx="773">
                  <c:v>0.61546296296296299</c:v>
                </c:pt>
                <c:pt idx="774">
                  <c:v>0.61557870370370371</c:v>
                </c:pt>
                <c:pt idx="775">
                  <c:v>0.61569444444444443</c:v>
                </c:pt>
                <c:pt idx="776">
                  <c:v>0.61581018518518515</c:v>
                </c:pt>
                <c:pt idx="777">
                  <c:v>0.61592592592592588</c:v>
                </c:pt>
                <c:pt idx="778">
                  <c:v>0.61604166666666671</c:v>
                </c:pt>
                <c:pt idx="779">
                  <c:v>0.61615740740740743</c:v>
                </c:pt>
                <c:pt idx="780">
                  <c:v>0.61627314814814815</c:v>
                </c:pt>
                <c:pt idx="781">
                  <c:v>0.61638888888888888</c:v>
                </c:pt>
                <c:pt idx="782">
                  <c:v>0.6165046296296296</c:v>
                </c:pt>
                <c:pt idx="783">
                  <c:v>0.61662037037037043</c:v>
                </c:pt>
                <c:pt idx="784">
                  <c:v>0.61673611111111104</c:v>
                </c:pt>
                <c:pt idx="785">
                  <c:v>0.61685185185185187</c:v>
                </c:pt>
                <c:pt idx="786">
                  <c:v>0.6169675925925926</c:v>
                </c:pt>
                <c:pt idx="787">
                  <c:v>0.61708333333333332</c:v>
                </c:pt>
                <c:pt idx="788">
                  <c:v>0.61719907407407404</c:v>
                </c:pt>
                <c:pt idx="789">
                  <c:v>0.61731481481481476</c:v>
                </c:pt>
                <c:pt idx="790">
                  <c:v>0.61743055555555559</c:v>
                </c:pt>
                <c:pt idx="791">
                  <c:v>0.61754629629629632</c:v>
                </c:pt>
                <c:pt idx="792">
                  <c:v>0.61766203703703704</c:v>
                </c:pt>
                <c:pt idx="793">
                  <c:v>0.61777777777777776</c:v>
                </c:pt>
                <c:pt idx="794">
                  <c:v>0.61789351851851848</c:v>
                </c:pt>
                <c:pt idx="795">
                  <c:v>0.61800925925925931</c:v>
                </c:pt>
                <c:pt idx="796">
                  <c:v>0.61812500000000004</c:v>
                </c:pt>
                <c:pt idx="797">
                  <c:v>0.61824074074074076</c:v>
                </c:pt>
                <c:pt idx="798">
                  <c:v>0.61835648148148148</c:v>
                </c:pt>
                <c:pt idx="799">
                  <c:v>0.6184722222222222</c:v>
                </c:pt>
                <c:pt idx="800">
                  <c:v>0.61858796296296303</c:v>
                </c:pt>
                <c:pt idx="801">
                  <c:v>0.61870370370370364</c:v>
                </c:pt>
                <c:pt idx="802">
                  <c:v>0.61881944444444448</c:v>
                </c:pt>
                <c:pt idx="803">
                  <c:v>0.6189351851851852</c:v>
                </c:pt>
                <c:pt idx="804">
                  <c:v>0.61905092592592592</c:v>
                </c:pt>
                <c:pt idx="805">
                  <c:v>0.61916666666666664</c:v>
                </c:pt>
                <c:pt idx="806">
                  <c:v>0.61928240740740736</c:v>
                </c:pt>
                <c:pt idx="807">
                  <c:v>0.6193981481481482</c:v>
                </c:pt>
                <c:pt idx="808">
                  <c:v>0.61951388888888892</c:v>
                </c:pt>
                <c:pt idx="809">
                  <c:v>0.61962962962962964</c:v>
                </c:pt>
                <c:pt idx="810">
                  <c:v>0.61974537037037036</c:v>
                </c:pt>
                <c:pt idx="811">
                  <c:v>0.61986111111111108</c:v>
                </c:pt>
                <c:pt idx="812">
                  <c:v>0.61997685185185192</c:v>
                </c:pt>
                <c:pt idx="813">
                  <c:v>0.62009259259259253</c:v>
                </c:pt>
                <c:pt idx="814">
                  <c:v>0.62020833333333336</c:v>
                </c:pt>
                <c:pt idx="815">
                  <c:v>0.62032407407407408</c:v>
                </c:pt>
                <c:pt idx="816">
                  <c:v>0.62043981481481481</c:v>
                </c:pt>
                <c:pt idx="817">
                  <c:v>0.62055555555555553</c:v>
                </c:pt>
                <c:pt idx="818">
                  <c:v>0.62067129629629625</c:v>
                </c:pt>
                <c:pt idx="819">
                  <c:v>0.62078703703703708</c:v>
                </c:pt>
                <c:pt idx="820">
                  <c:v>0.6209027777777778</c:v>
                </c:pt>
                <c:pt idx="821">
                  <c:v>0.62101851851851853</c:v>
                </c:pt>
                <c:pt idx="822">
                  <c:v>0.62113425925925925</c:v>
                </c:pt>
                <c:pt idx="823">
                  <c:v>0.62124999999999997</c:v>
                </c:pt>
                <c:pt idx="824">
                  <c:v>0.6213657407407408</c:v>
                </c:pt>
                <c:pt idx="825">
                  <c:v>0.62148148148148141</c:v>
                </c:pt>
                <c:pt idx="826">
                  <c:v>0.62159722222222225</c:v>
                </c:pt>
                <c:pt idx="827">
                  <c:v>0.62171296296296297</c:v>
                </c:pt>
                <c:pt idx="828">
                  <c:v>0.62182870370370369</c:v>
                </c:pt>
                <c:pt idx="829">
                  <c:v>0.62194444444444441</c:v>
                </c:pt>
                <c:pt idx="830">
                  <c:v>0.62206018518518513</c:v>
                </c:pt>
                <c:pt idx="831">
                  <c:v>0.62217592592592597</c:v>
                </c:pt>
                <c:pt idx="832">
                  <c:v>0.62229166666666669</c:v>
                </c:pt>
                <c:pt idx="833">
                  <c:v>0.62240740740740741</c:v>
                </c:pt>
                <c:pt idx="834">
                  <c:v>0.62252314814814813</c:v>
                </c:pt>
                <c:pt idx="835">
                  <c:v>0.62263888888888885</c:v>
                </c:pt>
                <c:pt idx="836">
                  <c:v>0.62275462962962969</c:v>
                </c:pt>
                <c:pt idx="837">
                  <c:v>0.6228703703703703</c:v>
                </c:pt>
                <c:pt idx="838">
                  <c:v>0.62298611111111113</c:v>
                </c:pt>
                <c:pt idx="839">
                  <c:v>0.62310185185185185</c:v>
                </c:pt>
                <c:pt idx="840">
                  <c:v>0.62321759259259257</c:v>
                </c:pt>
                <c:pt idx="841">
                  <c:v>0.62333333333333341</c:v>
                </c:pt>
                <c:pt idx="842">
                  <c:v>0.62344907407407402</c:v>
                </c:pt>
                <c:pt idx="843">
                  <c:v>0.62356481481481485</c:v>
                </c:pt>
                <c:pt idx="844">
                  <c:v>0.62368055555555557</c:v>
                </c:pt>
                <c:pt idx="845">
                  <c:v>0.62379629629629629</c:v>
                </c:pt>
                <c:pt idx="846">
                  <c:v>0.62391203703703701</c:v>
                </c:pt>
                <c:pt idx="847">
                  <c:v>0.62402777777777774</c:v>
                </c:pt>
                <c:pt idx="848">
                  <c:v>0.62414351851851857</c:v>
                </c:pt>
                <c:pt idx="849">
                  <c:v>0.62425925925925929</c:v>
                </c:pt>
                <c:pt idx="850">
                  <c:v>0.62437500000000001</c:v>
                </c:pt>
                <c:pt idx="851">
                  <c:v>0.62449074074074074</c:v>
                </c:pt>
                <c:pt idx="852">
                  <c:v>0.62460648148148146</c:v>
                </c:pt>
                <c:pt idx="853">
                  <c:v>0.62472222222222229</c:v>
                </c:pt>
                <c:pt idx="854">
                  <c:v>0.6248379629629629</c:v>
                </c:pt>
                <c:pt idx="855">
                  <c:v>0.62495370370370373</c:v>
                </c:pt>
                <c:pt idx="856">
                  <c:v>0.62506944444444446</c:v>
                </c:pt>
                <c:pt idx="857">
                  <c:v>0.62518518518518518</c:v>
                </c:pt>
                <c:pt idx="858">
                  <c:v>0.6253009259259259</c:v>
                </c:pt>
                <c:pt idx="859">
                  <c:v>0.62541666666666662</c:v>
                </c:pt>
                <c:pt idx="860">
                  <c:v>0.62553240740740745</c:v>
                </c:pt>
                <c:pt idx="861">
                  <c:v>0.62564814814814818</c:v>
                </c:pt>
                <c:pt idx="862">
                  <c:v>0.6257638888888889</c:v>
                </c:pt>
                <c:pt idx="863">
                  <c:v>0.62587962962962962</c:v>
                </c:pt>
                <c:pt idx="864">
                  <c:v>0.62599537037037034</c:v>
                </c:pt>
                <c:pt idx="865">
                  <c:v>0.62611111111111117</c:v>
                </c:pt>
                <c:pt idx="866">
                  <c:v>0.62622685185185178</c:v>
                </c:pt>
                <c:pt idx="867">
                  <c:v>0.62634259259259262</c:v>
                </c:pt>
                <c:pt idx="868">
                  <c:v>0.62645833333333334</c:v>
                </c:pt>
                <c:pt idx="869">
                  <c:v>0.62657407407407406</c:v>
                </c:pt>
                <c:pt idx="870">
                  <c:v>0.62668981481481478</c:v>
                </c:pt>
                <c:pt idx="871">
                  <c:v>0.6268055555555555</c:v>
                </c:pt>
                <c:pt idx="872">
                  <c:v>0.62692129629629634</c:v>
                </c:pt>
                <c:pt idx="873">
                  <c:v>0.62703703703703706</c:v>
                </c:pt>
                <c:pt idx="874">
                  <c:v>0.62715277777777778</c:v>
                </c:pt>
                <c:pt idx="875">
                  <c:v>0.6272685185185185</c:v>
                </c:pt>
                <c:pt idx="876">
                  <c:v>0.62738425925925922</c:v>
                </c:pt>
                <c:pt idx="877">
                  <c:v>0.62750000000000006</c:v>
                </c:pt>
                <c:pt idx="878">
                  <c:v>0.62761574074074067</c:v>
                </c:pt>
                <c:pt idx="879">
                  <c:v>0.6277314814814815</c:v>
                </c:pt>
                <c:pt idx="880">
                  <c:v>0.62784722222222222</c:v>
                </c:pt>
                <c:pt idx="881">
                  <c:v>0.62796296296296295</c:v>
                </c:pt>
                <c:pt idx="882">
                  <c:v>0.62807870370370367</c:v>
                </c:pt>
                <c:pt idx="883">
                  <c:v>0.62819444444444439</c:v>
                </c:pt>
                <c:pt idx="884">
                  <c:v>0.62831018518518522</c:v>
                </c:pt>
                <c:pt idx="885">
                  <c:v>0.62842592592592594</c:v>
                </c:pt>
                <c:pt idx="886">
                  <c:v>0.62854166666666667</c:v>
                </c:pt>
                <c:pt idx="887">
                  <c:v>0.62865740740740739</c:v>
                </c:pt>
                <c:pt idx="888">
                  <c:v>0.62877314814814811</c:v>
                </c:pt>
                <c:pt idx="889">
                  <c:v>0.62888888888888894</c:v>
                </c:pt>
                <c:pt idx="890">
                  <c:v>0.62900462962962966</c:v>
                </c:pt>
                <c:pt idx="891">
                  <c:v>0.62912037037037039</c:v>
                </c:pt>
                <c:pt idx="892">
                  <c:v>0.62923611111111111</c:v>
                </c:pt>
                <c:pt idx="893">
                  <c:v>0.62935185185185183</c:v>
                </c:pt>
                <c:pt idx="894">
                  <c:v>0.62946759259259266</c:v>
                </c:pt>
                <c:pt idx="895">
                  <c:v>0.62958333333333327</c:v>
                </c:pt>
                <c:pt idx="896">
                  <c:v>0.62969907407407411</c:v>
                </c:pt>
                <c:pt idx="897">
                  <c:v>0.62981481481481483</c:v>
                </c:pt>
                <c:pt idx="898">
                  <c:v>0.62993055555555555</c:v>
                </c:pt>
                <c:pt idx="899">
                  <c:v>0.63004629629629627</c:v>
                </c:pt>
                <c:pt idx="900">
                  <c:v>0.63016203703703699</c:v>
                </c:pt>
                <c:pt idx="901">
                  <c:v>0.63027777777777783</c:v>
                </c:pt>
                <c:pt idx="902">
                  <c:v>0.63039351851851855</c:v>
                </c:pt>
                <c:pt idx="903">
                  <c:v>0.63050925925925927</c:v>
                </c:pt>
                <c:pt idx="904">
                  <c:v>0.63062499999999999</c:v>
                </c:pt>
                <c:pt idx="905">
                  <c:v>0.63074074074074071</c:v>
                </c:pt>
                <c:pt idx="906">
                  <c:v>0.63085648148148155</c:v>
                </c:pt>
                <c:pt idx="907">
                  <c:v>0.63097222222222216</c:v>
                </c:pt>
                <c:pt idx="908">
                  <c:v>0.63108796296296299</c:v>
                </c:pt>
                <c:pt idx="909">
                  <c:v>0.63120370370370371</c:v>
                </c:pt>
                <c:pt idx="910">
                  <c:v>0.63131944444444443</c:v>
                </c:pt>
                <c:pt idx="911">
                  <c:v>0.63143518518518515</c:v>
                </c:pt>
                <c:pt idx="912">
                  <c:v>0.63155092592592588</c:v>
                </c:pt>
                <c:pt idx="913">
                  <c:v>0.63166666666666671</c:v>
                </c:pt>
                <c:pt idx="914">
                  <c:v>0.63178240740740743</c:v>
                </c:pt>
                <c:pt idx="915">
                  <c:v>0.63189814814814815</c:v>
                </c:pt>
                <c:pt idx="916">
                  <c:v>0.63201388888888888</c:v>
                </c:pt>
                <c:pt idx="917">
                  <c:v>0.6321296296296296</c:v>
                </c:pt>
                <c:pt idx="918">
                  <c:v>0.63224537037037043</c:v>
                </c:pt>
                <c:pt idx="919">
                  <c:v>0.63236111111111104</c:v>
                </c:pt>
                <c:pt idx="920">
                  <c:v>0.63247685185185187</c:v>
                </c:pt>
                <c:pt idx="921">
                  <c:v>0.6325925925925926</c:v>
                </c:pt>
                <c:pt idx="922">
                  <c:v>0.63270833333333332</c:v>
                </c:pt>
                <c:pt idx="923">
                  <c:v>0.63282407407407404</c:v>
                </c:pt>
                <c:pt idx="924">
                  <c:v>0.63293981481481476</c:v>
                </c:pt>
                <c:pt idx="925">
                  <c:v>0.63305555555555559</c:v>
                </c:pt>
                <c:pt idx="926">
                  <c:v>0.63317129629629632</c:v>
                </c:pt>
                <c:pt idx="927">
                  <c:v>0.63328703703703704</c:v>
                </c:pt>
                <c:pt idx="928">
                  <c:v>0.63340277777777776</c:v>
                </c:pt>
                <c:pt idx="929">
                  <c:v>0.63351851851851848</c:v>
                </c:pt>
                <c:pt idx="930">
                  <c:v>0.63363425925925931</c:v>
                </c:pt>
                <c:pt idx="931">
                  <c:v>0.63375000000000004</c:v>
                </c:pt>
                <c:pt idx="932">
                  <c:v>0.63386574074074076</c:v>
                </c:pt>
                <c:pt idx="933">
                  <c:v>0.63398148148148148</c:v>
                </c:pt>
                <c:pt idx="934">
                  <c:v>0.6340972222222222</c:v>
                </c:pt>
                <c:pt idx="935">
                  <c:v>0.63421296296296303</c:v>
                </c:pt>
                <c:pt idx="936">
                  <c:v>0.63432870370370364</c:v>
                </c:pt>
                <c:pt idx="937">
                  <c:v>0.63444444444444448</c:v>
                </c:pt>
                <c:pt idx="938">
                  <c:v>0.6345601851851852</c:v>
                </c:pt>
                <c:pt idx="939">
                  <c:v>0.63467592592592592</c:v>
                </c:pt>
                <c:pt idx="940">
                  <c:v>0.63479166666666664</c:v>
                </c:pt>
                <c:pt idx="941">
                  <c:v>0.63490740740740736</c:v>
                </c:pt>
                <c:pt idx="942">
                  <c:v>0.6350231481481482</c:v>
                </c:pt>
                <c:pt idx="943">
                  <c:v>0.63513888888888892</c:v>
                </c:pt>
                <c:pt idx="944">
                  <c:v>0.63525462962962964</c:v>
                </c:pt>
                <c:pt idx="945">
                  <c:v>0.63537037037037036</c:v>
                </c:pt>
                <c:pt idx="946">
                  <c:v>0.63548611111111108</c:v>
                </c:pt>
                <c:pt idx="947">
                  <c:v>0.63560185185185192</c:v>
                </c:pt>
                <c:pt idx="948">
                  <c:v>0.63571759259259253</c:v>
                </c:pt>
                <c:pt idx="949">
                  <c:v>0.63583333333333336</c:v>
                </c:pt>
                <c:pt idx="950">
                  <c:v>0.63594907407407408</c:v>
                </c:pt>
                <c:pt idx="951">
                  <c:v>0.63606481481481481</c:v>
                </c:pt>
                <c:pt idx="952">
                  <c:v>0.63618055555555553</c:v>
                </c:pt>
                <c:pt idx="953">
                  <c:v>0.63629629629629625</c:v>
                </c:pt>
                <c:pt idx="954">
                  <c:v>0.63641203703703708</c:v>
                </c:pt>
                <c:pt idx="955">
                  <c:v>0.6365277777777778</c:v>
                </c:pt>
                <c:pt idx="956">
                  <c:v>0.63664351851851853</c:v>
                </c:pt>
                <c:pt idx="957">
                  <c:v>0.63675925925925925</c:v>
                </c:pt>
                <c:pt idx="958">
                  <c:v>0.63687499999999997</c:v>
                </c:pt>
                <c:pt idx="959">
                  <c:v>0.6369907407407408</c:v>
                </c:pt>
                <c:pt idx="960">
                  <c:v>0.63710648148148141</c:v>
                </c:pt>
                <c:pt idx="961">
                  <c:v>0.63722222222222225</c:v>
                </c:pt>
                <c:pt idx="962">
                  <c:v>0.63733796296296297</c:v>
                </c:pt>
                <c:pt idx="963">
                  <c:v>0.63745370370370369</c:v>
                </c:pt>
                <c:pt idx="964">
                  <c:v>0.63756944444444441</c:v>
                </c:pt>
                <c:pt idx="965">
                  <c:v>0.63768518518518513</c:v>
                </c:pt>
                <c:pt idx="966">
                  <c:v>0.63780092592592597</c:v>
                </c:pt>
                <c:pt idx="967">
                  <c:v>0.63791666666666669</c:v>
                </c:pt>
                <c:pt idx="968">
                  <c:v>0.63803240740740741</c:v>
                </c:pt>
                <c:pt idx="969">
                  <c:v>0.63814814814814813</c:v>
                </c:pt>
                <c:pt idx="970">
                  <c:v>0.63826388888888885</c:v>
                </c:pt>
                <c:pt idx="971">
                  <c:v>0.63837962962962969</c:v>
                </c:pt>
                <c:pt idx="972">
                  <c:v>0.6384953703703703</c:v>
                </c:pt>
                <c:pt idx="973">
                  <c:v>0.63861111111111113</c:v>
                </c:pt>
                <c:pt idx="974">
                  <c:v>0.63872685185185185</c:v>
                </c:pt>
                <c:pt idx="975">
                  <c:v>0.63884259259259257</c:v>
                </c:pt>
                <c:pt idx="976">
                  <c:v>0.63895833333333341</c:v>
                </c:pt>
                <c:pt idx="977">
                  <c:v>0.63907407407407402</c:v>
                </c:pt>
                <c:pt idx="978">
                  <c:v>0.63918981481481485</c:v>
                </c:pt>
                <c:pt idx="979">
                  <c:v>0.63930555555555557</c:v>
                </c:pt>
                <c:pt idx="980">
                  <c:v>0.63942129629629629</c:v>
                </c:pt>
                <c:pt idx="981">
                  <c:v>0.63953703703703701</c:v>
                </c:pt>
                <c:pt idx="982">
                  <c:v>0.63965277777777774</c:v>
                </c:pt>
                <c:pt idx="983">
                  <c:v>0.63976851851851857</c:v>
                </c:pt>
                <c:pt idx="984">
                  <c:v>0.63988425925925929</c:v>
                </c:pt>
                <c:pt idx="985">
                  <c:v>0.64</c:v>
                </c:pt>
                <c:pt idx="986">
                  <c:v>0.64011574074074074</c:v>
                </c:pt>
                <c:pt idx="987">
                  <c:v>0.64023148148148146</c:v>
                </c:pt>
                <c:pt idx="988">
                  <c:v>0.64034722222222229</c:v>
                </c:pt>
                <c:pt idx="989">
                  <c:v>0.6404629629629629</c:v>
                </c:pt>
                <c:pt idx="990">
                  <c:v>0.64057870370370373</c:v>
                </c:pt>
                <c:pt idx="991">
                  <c:v>0.64069444444444446</c:v>
                </c:pt>
                <c:pt idx="992">
                  <c:v>0.64081018518518518</c:v>
                </c:pt>
                <c:pt idx="993">
                  <c:v>0.6409259259259259</c:v>
                </c:pt>
                <c:pt idx="994">
                  <c:v>0.64104166666666662</c:v>
                </c:pt>
                <c:pt idx="995">
                  <c:v>0.64115740740740745</c:v>
                </c:pt>
                <c:pt idx="996">
                  <c:v>0.64127314814814818</c:v>
                </c:pt>
                <c:pt idx="997">
                  <c:v>0.6413888888888889</c:v>
                </c:pt>
                <c:pt idx="998">
                  <c:v>0.64150462962962962</c:v>
                </c:pt>
                <c:pt idx="999">
                  <c:v>0.64162037037037034</c:v>
                </c:pt>
                <c:pt idx="1000">
                  <c:v>0.64173611111111117</c:v>
                </c:pt>
                <c:pt idx="1001">
                  <c:v>0.64185185185185178</c:v>
                </c:pt>
                <c:pt idx="1002">
                  <c:v>0.64196759259259262</c:v>
                </c:pt>
                <c:pt idx="1003">
                  <c:v>0.64208333333333334</c:v>
                </c:pt>
                <c:pt idx="1004">
                  <c:v>0.64219907407407406</c:v>
                </c:pt>
                <c:pt idx="1005">
                  <c:v>0.64231481481481478</c:v>
                </c:pt>
                <c:pt idx="1006">
                  <c:v>0.6424305555555555</c:v>
                </c:pt>
                <c:pt idx="1007">
                  <c:v>0.64254629629629634</c:v>
                </c:pt>
                <c:pt idx="1008">
                  <c:v>0.64266203703703706</c:v>
                </c:pt>
                <c:pt idx="1009">
                  <c:v>0.64277777777777778</c:v>
                </c:pt>
                <c:pt idx="1010">
                  <c:v>0.6428935185185185</c:v>
                </c:pt>
                <c:pt idx="1011">
                  <c:v>0.64300925925925922</c:v>
                </c:pt>
                <c:pt idx="1012">
                  <c:v>0.64312500000000006</c:v>
                </c:pt>
                <c:pt idx="1013">
                  <c:v>0.64324074074074067</c:v>
                </c:pt>
                <c:pt idx="1014">
                  <c:v>0.6433564814814815</c:v>
                </c:pt>
                <c:pt idx="1015">
                  <c:v>0.64347222222222222</c:v>
                </c:pt>
                <c:pt idx="1016">
                  <c:v>0.64358796296296295</c:v>
                </c:pt>
                <c:pt idx="1017">
                  <c:v>0.64370370370370367</c:v>
                </c:pt>
                <c:pt idx="1018">
                  <c:v>0.64381944444444439</c:v>
                </c:pt>
                <c:pt idx="1019">
                  <c:v>0.64393518518518522</c:v>
                </c:pt>
                <c:pt idx="1020">
                  <c:v>0.64405092592592594</c:v>
                </c:pt>
                <c:pt idx="1021">
                  <c:v>0.64416666666666667</c:v>
                </c:pt>
                <c:pt idx="1022">
                  <c:v>0.64428240740740739</c:v>
                </c:pt>
                <c:pt idx="1023">
                  <c:v>0.64439814814814811</c:v>
                </c:pt>
                <c:pt idx="1024">
                  <c:v>0.64451388888888894</c:v>
                </c:pt>
                <c:pt idx="1025">
                  <c:v>0.64462962962962966</c:v>
                </c:pt>
                <c:pt idx="1026">
                  <c:v>0.64474537037037039</c:v>
                </c:pt>
                <c:pt idx="1027">
                  <c:v>0.64486111111111111</c:v>
                </c:pt>
                <c:pt idx="1028">
                  <c:v>0.64497685185185183</c:v>
                </c:pt>
                <c:pt idx="1029">
                  <c:v>0.64509259259259266</c:v>
                </c:pt>
                <c:pt idx="1030">
                  <c:v>0.64520833333333327</c:v>
                </c:pt>
                <c:pt idx="1031">
                  <c:v>0.64532407407407411</c:v>
                </c:pt>
                <c:pt idx="1032">
                  <c:v>0.64543981481481483</c:v>
                </c:pt>
                <c:pt idx="1033">
                  <c:v>0.64555555555555555</c:v>
                </c:pt>
                <c:pt idx="1034">
                  <c:v>0.64567129629629627</c:v>
                </c:pt>
                <c:pt idx="1035">
                  <c:v>0.64578703703703699</c:v>
                </c:pt>
                <c:pt idx="1036">
                  <c:v>0.64590277777777783</c:v>
                </c:pt>
                <c:pt idx="1037">
                  <c:v>0.64601851851851855</c:v>
                </c:pt>
                <c:pt idx="1038">
                  <c:v>0.64613425925925927</c:v>
                </c:pt>
                <c:pt idx="1039">
                  <c:v>0.64624999999999999</c:v>
                </c:pt>
                <c:pt idx="1040">
                  <c:v>0.64636574074074071</c:v>
                </c:pt>
                <c:pt idx="1041">
                  <c:v>0.64648148148148155</c:v>
                </c:pt>
                <c:pt idx="1042">
                  <c:v>0.64659722222222216</c:v>
                </c:pt>
                <c:pt idx="1043">
                  <c:v>0.64671296296296299</c:v>
                </c:pt>
                <c:pt idx="1044">
                  <c:v>0.64682870370370371</c:v>
                </c:pt>
                <c:pt idx="1045">
                  <c:v>0.64694444444444443</c:v>
                </c:pt>
                <c:pt idx="1046">
                  <c:v>0.64706018518518515</c:v>
                </c:pt>
                <c:pt idx="1047">
                  <c:v>0.64717592592592588</c:v>
                </c:pt>
                <c:pt idx="1048">
                  <c:v>0.64729166666666671</c:v>
                </c:pt>
                <c:pt idx="1049">
                  <c:v>0.64740740740740743</c:v>
                </c:pt>
                <c:pt idx="1050">
                  <c:v>0.64752314814814815</c:v>
                </c:pt>
                <c:pt idx="1051">
                  <c:v>0.64763888888888888</c:v>
                </c:pt>
                <c:pt idx="1052">
                  <c:v>0.6477546296296296</c:v>
                </c:pt>
                <c:pt idx="1053">
                  <c:v>0.64787037037037043</c:v>
                </c:pt>
                <c:pt idx="1054">
                  <c:v>0.64798611111111104</c:v>
                </c:pt>
                <c:pt idx="1055">
                  <c:v>0.64810185185185187</c:v>
                </c:pt>
                <c:pt idx="1056">
                  <c:v>0.6482175925925926</c:v>
                </c:pt>
                <c:pt idx="1057">
                  <c:v>0.64833333333333332</c:v>
                </c:pt>
                <c:pt idx="1058">
                  <c:v>0.64844907407407404</c:v>
                </c:pt>
                <c:pt idx="1059">
                  <c:v>0.64856481481481476</c:v>
                </c:pt>
                <c:pt idx="1060">
                  <c:v>0.64868055555555559</c:v>
                </c:pt>
                <c:pt idx="1061">
                  <c:v>0.64879629629629632</c:v>
                </c:pt>
                <c:pt idx="1062">
                  <c:v>0.64891203703703704</c:v>
                </c:pt>
                <c:pt idx="1063">
                  <c:v>0.64902777777777776</c:v>
                </c:pt>
                <c:pt idx="1064">
                  <c:v>0.64914351851851848</c:v>
                </c:pt>
                <c:pt idx="1065">
                  <c:v>0.64925925925925931</c:v>
                </c:pt>
                <c:pt idx="1066">
                  <c:v>0.64937500000000004</c:v>
                </c:pt>
                <c:pt idx="1067">
                  <c:v>0.64949074074074076</c:v>
                </c:pt>
                <c:pt idx="1068">
                  <c:v>0.64960648148148148</c:v>
                </c:pt>
                <c:pt idx="1069">
                  <c:v>0.6497222222222222</c:v>
                </c:pt>
                <c:pt idx="1070">
                  <c:v>0.64983796296296303</c:v>
                </c:pt>
                <c:pt idx="1071">
                  <c:v>0.64995370370370364</c:v>
                </c:pt>
                <c:pt idx="1072">
                  <c:v>0.65006944444444448</c:v>
                </c:pt>
                <c:pt idx="1073">
                  <c:v>0.6501851851851852</c:v>
                </c:pt>
                <c:pt idx="1074">
                  <c:v>0.65030092592592592</c:v>
                </c:pt>
                <c:pt idx="1075">
                  <c:v>0.65041666666666664</c:v>
                </c:pt>
                <c:pt idx="1076">
                  <c:v>0.65053240740740736</c:v>
                </c:pt>
                <c:pt idx="1077">
                  <c:v>0.6506481481481482</c:v>
                </c:pt>
                <c:pt idx="1078">
                  <c:v>0.65076388888888892</c:v>
                </c:pt>
                <c:pt idx="1079">
                  <c:v>0.65087962962962964</c:v>
                </c:pt>
                <c:pt idx="1080">
                  <c:v>0.65099537037037036</c:v>
                </c:pt>
                <c:pt idx="1081">
                  <c:v>0.65111111111111108</c:v>
                </c:pt>
                <c:pt idx="1082">
                  <c:v>0.65122685185185192</c:v>
                </c:pt>
                <c:pt idx="1083">
                  <c:v>0.65134259259259253</c:v>
                </c:pt>
                <c:pt idx="1084">
                  <c:v>0.65145833333333336</c:v>
                </c:pt>
                <c:pt idx="1085">
                  <c:v>0.65157407407407408</c:v>
                </c:pt>
                <c:pt idx="1086">
                  <c:v>0.65168981481481481</c:v>
                </c:pt>
                <c:pt idx="1087">
                  <c:v>0.65180555555555553</c:v>
                </c:pt>
                <c:pt idx="1088">
                  <c:v>0.65192129629629625</c:v>
                </c:pt>
                <c:pt idx="1089">
                  <c:v>0.65203703703703708</c:v>
                </c:pt>
                <c:pt idx="1090">
                  <c:v>0.6521527777777778</c:v>
                </c:pt>
                <c:pt idx="1091">
                  <c:v>0.65226851851851853</c:v>
                </c:pt>
                <c:pt idx="1092">
                  <c:v>0.65238425925925925</c:v>
                </c:pt>
                <c:pt idx="1093">
                  <c:v>0.65249999999999997</c:v>
                </c:pt>
                <c:pt idx="1094">
                  <c:v>0.6526157407407408</c:v>
                </c:pt>
                <c:pt idx="1095">
                  <c:v>0.65273148148148141</c:v>
                </c:pt>
                <c:pt idx="1096">
                  <c:v>0.65284722222222225</c:v>
                </c:pt>
                <c:pt idx="1097">
                  <c:v>0.65296296296296297</c:v>
                </c:pt>
                <c:pt idx="1098">
                  <c:v>0.65307870370370369</c:v>
                </c:pt>
                <c:pt idx="1099">
                  <c:v>0.65319444444444441</c:v>
                </c:pt>
                <c:pt idx="1100">
                  <c:v>0.65331018518518513</c:v>
                </c:pt>
                <c:pt idx="1101">
                  <c:v>0.65342592592592597</c:v>
                </c:pt>
                <c:pt idx="1102">
                  <c:v>0.65354166666666669</c:v>
                </c:pt>
                <c:pt idx="1103">
                  <c:v>0.65365740740740741</c:v>
                </c:pt>
                <c:pt idx="1104">
                  <c:v>0.65377314814814813</c:v>
                </c:pt>
                <c:pt idx="1105">
                  <c:v>0.65388888888888885</c:v>
                </c:pt>
                <c:pt idx="1106">
                  <c:v>0.65400462962962969</c:v>
                </c:pt>
                <c:pt idx="1107">
                  <c:v>0.6541203703703703</c:v>
                </c:pt>
                <c:pt idx="1108">
                  <c:v>0.65423611111111113</c:v>
                </c:pt>
                <c:pt idx="1109">
                  <c:v>0.65435185185185185</c:v>
                </c:pt>
                <c:pt idx="1110">
                  <c:v>0.65446759259259257</c:v>
                </c:pt>
                <c:pt idx="1111">
                  <c:v>0.65458333333333341</c:v>
                </c:pt>
                <c:pt idx="1112">
                  <c:v>0.65469907407407402</c:v>
                </c:pt>
                <c:pt idx="1113">
                  <c:v>0.65481481481481485</c:v>
                </c:pt>
                <c:pt idx="1114">
                  <c:v>0.65493055555555557</c:v>
                </c:pt>
                <c:pt idx="1115">
                  <c:v>0.65504629629629629</c:v>
                </c:pt>
                <c:pt idx="1116">
                  <c:v>0.65516203703703701</c:v>
                </c:pt>
                <c:pt idx="1117">
                  <c:v>0.65527777777777774</c:v>
                </c:pt>
                <c:pt idx="1118">
                  <c:v>0.65539351851851857</c:v>
                </c:pt>
                <c:pt idx="1119">
                  <c:v>0.65550925925925929</c:v>
                </c:pt>
                <c:pt idx="1120">
                  <c:v>0.65562500000000001</c:v>
                </c:pt>
                <c:pt idx="1121">
                  <c:v>0.65574074074074074</c:v>
                </c:pt>
                <c:pt idx="1122">
                  <c:v>0.65585648148148146</c:v>
                </c:pt>
                <c:pt idx="1123">
                  <c:v>0.65597222222222229</c:v>
                </c:pt>
                <c:pt idx="1124">
                  <c:v>0.6560879629629629</c:v>
                </c:pt>
                <c:pt idx="1125">
                  <c:v>0.65620370370370373</c:v>
                </c:pt>
                <c:pt idx="1126">
                  <c:v>0.65631944444444446</c:v>
                </c:pt>
                <c:pt idx="1127">
                  <c:v>0.65643518518518518</c:v>
                </c:pt>
                <c:pt idx="1128">
                  <c:v>0.6565509259259259</c:v>
                </c:pt>
                <c:pt idx="1129">
                  <c:v>0.65666666666666662</c:v>
                </c:pt>
                <c:pt idx="1130">
                  <c:v>0.65678240740740745</c:v>
                </c:pt>
                <c:pt idx="1131">
                  <c:v>0.65689814814814818</c:v>
                </c:pt>
                <c:pt idx="1132">
                  <c:v>0.6570138888888889</c:v>
                </c:pt>
                <c:pt idx="1133">
                  <c:v>0.65712962962962962</c:v>
                </c:pt>
                <c:pt idx="1134">
                  <c:v>0.65724537037037034</c:v>
                </c:pt>
                <c:pt idx="1135">
                  <c:v>0.65736111111111117</c:v>
                </c:pt>
                <c:pt idx="1136">
                  <c:v>0.65747685185185178</c:v>
                </c:pt>
                <c:pt idx="1137">
                  <c:v>0.65759259259259262</c:v>
                </c:pt>
                <c:pt idx="1138">
                  <c:v>0.65770833333333334</c:v>
                </c:pt>
                <c:pt idx="1139">
                  <c:v>0.65782407407407406</c:v>
                </c:pt>
                <c:pt idx="1140">
                  <c:v>0.65793981481481478</c:v>
                </c:pt>
                <c:pt idx="1141">
                  <c:v>0.6580555555555555</c:v>
                </c:pt>
                <c:pt idx="1142">
                  <c:v>0.65817129629629634</c:v>
                </c:pt>
                <c:pt idx="1143">
                  <c:v>0.65828703703703706</c:v>
                </c:pt>
                <c:pt idx="1144">
                  <c:v>0.65840277777777778</c:v>
                </c:pt>
                <c:pt idx="1145">
                  <c:v>0.6585185185185185</c:v>
                </c:pt>
                <c:pt idx="1146">
                  <c:v>0.65863425925925922</c:v>
                </c:pt>
                <c:pt idx="1147">
                  <c:v>0.65875000000000006</c:v>
                </c:pt>
                <c:pt idx="1148">
                  <c:v>0.65886574074074067</c:v>
                </c:pt>
                <c:pt idx="1149">
                  <c:v>0.6589814814814815</c:v>
                </c:pt>
                <c:pt idx="1150">
                  <c:v>0.65909722222222222</c:v>
                </c:pt>
                <c:pt idx="1151">
                  <c:v>0.65921296296296295</c:v>
                </c:pt>
                <c:pt idx="1152">
                  <c:v>0.65932870370370367</c:v>
                </c:pt>
                <c:pt idx="1153">
                  <c:v>0.65944444444444439</c:v>
                </c:pt>
                <c:pt idx="1154">
                  <c:v>0.65956018518518522</c:v>
                </c:pt>
                <c:pt idx="1155">
                  <c:v>0.65967592592592594</c:v>
                </c:pt>
                <c:pt idx="1156">
                  <c:v>0.65979166666666667</c:v>
                </c:pt>
                <c:pt idx="1157">
                  <c:v>0.65990740740740739</c:v>
                </c:pt>
                <c:pt idx="1158">
                  <c:v>0.66002314814814811</c:v>
                </c:pt>
                <c:pt idx="1159">
                  <c:v>0.66013888888888894</c:v>
                </c:pt>
                <c:pt idx="1160">
                  <c:v>0.66025462962962966</c:v>
                </c:pt>
                <c:pt idx="1161">
                  <c:v>0.66037037037037039</c:v>
                </c:pt>
                <c:pt idx="1162">
                  <c:v>0.66048611111111111</c:v>
                </c:pt>
                <c:pt idx="1163">
                  <c:v>0.66060185185185183</c:v>
                </c:pt>
                <c:pt idx="1164">
                  <c:v>0.66071759259259266</c:v>
                </c:pt>
                <c:pt idx="1165">
                  <c:v>0.66083333333333327</c:v>
                </c:pt>
                <c:pt idx="1166">
                  <c:v>0.66094907407407411</c:v>
                </c:pt>
                <c:pt idx="1167">
                  <c:v>0.66106481481481483</c:v>
                </c:pt>
                <c:pt idx="1168">
                  <c:v>0.66118055555555555</c:v>
                </c:pt>
                <c:pt idx="1169">
                  <c:v>0.66129629629629627</c:v>
                </c:pt>
                <c:pt idx="1170">
                  <c:v>0.66141203703703699</c:v>
                </c:pt>
                <c:pt idx="1171">
                  <c:v>0.66152777777777783</c:v>
                </c:pt>
                <c:pt idx="1172">
                  <c:v>0.66164351851851855</c:v>
                </c:pt>
                <c:pt idx="1173">
                  <c:v>0.66175925925925927</c:v>
                </c:pt>
                <c:pt idx="1174">
                  <c:v>0.66187499999999999</c:v>
                </c:pt>
                <c:pt idx="1175">
                  <c:v>0.66199074074074071</c:v>
                </c:pt>
                <c:pt idx="1176">
                  <c:v>0.66210648148148155</c:v>
                </c:pt>
                <c:pt idx="1177">
                  <c:v>0.66222222222222216</c:v>
                </c:pt>
                <c:pt idx="1178">
                  <c:v>0.66233796296296299</c:v>
                </c:pt>
                <c:pt idx="1179">
                  <c:v>0.66245370370370371</c:v>
                </c:pt>
                <c:pt idx="1180">
                  <c:v>0.66256944444444443</c:v>
                </c:pt>
                <c:pt idx="1181">
                  <c:v>0.66268518518518515</c:v>
                </c:pt>
                <c:pt idx="1182">
                  <c:v>0.66280092592592588</c:v>
                </c:pt>
                <c:pt idx="1183">
                  <c:v>0.66291666666666671</c:v>
                </c:pt>
                <c:pt idx="1184">
                  <c:v>0.66303240740740743</c:v>
                </c:pt>
                <c:pt idx="1185">
                  <c:v>0.66314814814814815</c:v>
                </c:pt>
                <c:pt idx="1186">
                  <c:v>0.66326388888888888</c:v>
                </c:pt>
                <c:pt idx="1187">
                  <c:v>0.6633796296296296</c:v>
                </c:pt>
                <c:pt idx="1188">
                  <c:v>0.66349537037037043</c:v>
                </c:pt>
                <c:pt idx="1189">
                  <c:v>0.66361111111111104</c:v>
                </c:pt>
                <c:pt idx="1190">
                  <c:v>0.66372685185185187</c:v>
                </c:pt>
                <c:pt idx="1191">
                  <c:v>0.6638425925925926</c:v>
                </c:pt>
                <c:pt idx="1192">
                  <c:v>0.66395833333333332</c:v>
                </c:pt>
                <c:pt idx="1193">
                  <c:v>0.66407407407407404</c:v>
                </c:pt>
                <c:pt idx="1194">
                  <c:v>0.66418981481481476</c:v>
                </c:pt>
                <c:pt idx="1195">
                  <c:v>0.66430555555555559</c:v>
                </c:pt>
                <c:pt idx="1196">
                  <c:v>0.66442129629629632</c:v>
                </c:pt>
                <c:pt idx="1197">
                  <c:v>0.66453703703703704</c:v>
                </c:pt>
                <c:pt idx="1198">
                  <c:v>0.66465277777777776</c:v>
                </c:pt>
                <c:pt idx="1199">
                  <c:v>0.66476851851851848</c:v>
                </c:pt>
                <c:pt idx="1200">
                  <c:v>0.66488425925925931</c:v>
                </c:pt>
                <c:pt idx="1201">
                  <c:v>0.66500000000000004</c:v>
                </c:pt>
                <c:pt idx="1202">
                  <c:v>0.66511574074074076</c:v>
                </c:pt>
                <c:pt idx="1203">
                  <c:v>0.66523148148148148</c:v>
                </c:pt>
                <c:pt idx="1204">
                  <c:v>0.6653472222222222</c:v>
                </c:pt>
                <c:pt idx="1205">
                  <c:v>0.66546296296296303</c:v>
                </c:pt>
                <c:pt idx="1206">
                  <c:v>0.66557870370370364</c:v>
                </c:pt>
                <c:pt idx="1207">
                  <c:v>0.66569444444444448</c:v>
                </c:pt>
                <c:pt idx="1208">
                  <c:v>0.6658101851851852</c:v>
                </c:pt>
                <c:pt idx="1209">
                  <c:v>0.66592592592592592</c:v>
                </c:pt>
                <c:pt idx="1210">
                  <c:v>0.66604166666666664</c:v>
                </c:pt>
                <c:pt idx="1211">
                  <c:v>0.66615740740740736</c:v>
                </c:pt>
                <c:pt idx="1212">
                  <c:v>0.6662731481481482</c:v>
                </c:pt>
                <c:pt idx="1213">
                  <c:v>0.66638888888888892</c:v>
                </c:pt>
                <c:pt idx="1214">
                  <c:v>0.66650462962962964</c:v>
                </c:pt>
                <c:pt idx="1215">
                  <c:v>0.66662037037037036</c:v>
                </c:pt>
                <c:pt idx="1216">
                  <c:v>0.66673611111111108</c:v>
                </c:pt>
                <c:pt idx="1217">
                  <c:v>0.66685185185185192</c:v>
                </c:pt>
                <c:pt idx="1218">
                  <c:v>0.66696759259259253</c:v>
                </c:pt>
                <c:pt idx="1219">
                  <c:v>0.66708333333333336</c:v>
                </c:pt>
                <c:pt idx="1220">
                  <c:v>0.66719907407407408</c:v>
                </c:pt>
                <c:pt idx="1221">
                  <c:v>0.66731481481481481</c:v>
                </c:pt>
                <c:pt idx="1222">
                  <c:v>0.66743055555555564</c:v>
                </c:pt>
                <c:pt idx="1223">
                  <c:v>0.66754629629629625</c:v>
                </c:pt>
                <c:pt idx="1224">
                  <c:v>0.66766203703703697</c:v>
                </c:pt>
                <c:pt idx="1225">
                  <c:v>0.6677777777777778</c:v>
                </c:pt>
                <c:pt idx="1226">
                  <c:v>0.66789351851851853</c:v>
                </c:pt>
                <c:pt idx="1227">
                  <c:v>0.66800925925925936</c:v>
                </c:pt>
                <c:pt idx="1228">
                  <c:v>0.66812499999999997</c:v>
                </c:pt>
                <c:pt idx="1229">
                  <c:v>0.66824074074074069</c:v>
                </c:pt>
                <c:pt idx="1230">
                  <c:v>0.66835648148148152</c:v>
                </c:pt>
                <c:pt idx="1231">
                  <c:v>0.66847222222222225</c:v>
                </c:pt>
                <c:pt idx="1232">
                  <c:v>0.66858796296296286</c:v>
                </c:pt>
                <c:pt idx="1233">
                  <c:v>0.66870370370370369</c:v>
                </c:pt>
                <c:pt idx="1234">
                  <c:v>0.66881944444444441</c:v>
                </c:pt>
                <c:pt idx="1235">
                  <c:v>0.66893518518518524</c:v>
                </c:pt>
                <c:pt idx="1236">
                  <c:v>0.66905092592592597</c:v>
                </c:pt>
                <c:pt idx="1237">
                  <c:v>0.66916666666666658</c:v>
                </c:pt>
                <c:pt idx="1238">
                  <c:v>0.66928240740740741</c:v>
                </c:pt>
                <c:pt idx="1239">
                  <c:v>0.66939814814814813</c:v>
                </c:pt>
                <c:pt idx="1240">
                  <c:v>0.66951388888888885</c:v>
                </c:pt>
                <c:pt idx="1241">
                  <c:v>0.66962962962962969</c:v>
                </c:pt>
                <c:pt idx="1242">
                  <c:v>0.6697453703703703</c:v>
                </c:pt>
                <c:pt idx="1243">
                  <c:v>0.66986111111111113</c:v>
                </c:pt>
                <c:pt idx="1244">
                  <c:v>0.66997685185185185</c:v>
                </c:pt>
                <c:pt idx="1245">
                  <c:v>0.67009259259259257</c:v>
                </c:pt>
                <c:pt idx="1246">
                  <c:v>0.67020833333333341</c:v>
                </c:pt>
                <c:pt idx="1247">
                  <c:v>0.67032407407407402</c:v>
                </c:pt>
                <c:pt idx="1248">
                  <c:v>0.67043981481481485</c:v>
                </c:pt>
                <c:pt idx="1249">
                  <c:v>0.67055555555555557</c:v>
                </c:pt>
                <c:pt idx="1250">
                  <c:v>0.67067129629629629</c:v>
                </c:pt>
                <c:pt idx="1251">
                  <c:v>0.67078703703703713</c:v>
                </c:pt>
                <c:pt idx="1252">
                  <c:v>0.67090277777777774</c:v>
                </c:pt>
                <c:pt idx="1253">
                  <c:v>0.67101851851851846</c:v>
                </c:pt>
                <c:pt idx="1254">
                  <c:v>0.67113425925925929</c:v>
                </c:pt>
                <c:pt idx="1255">
                  <c:v>0.67125000000000001</c:v>
                </c:pt>
                <c:pt idx="1256">
                  <c:v>0.67136574074074085</c:v>
                </c:pt>
                <c:pt idx="1257">
                  <c:v>0.67148148148148146</c:v>
                </c:pt>
                <c:pt idx="1258">
                  <c:v>0.67159722222222218</c:v>
                </c:pt>
                <c:pt idx="1259">
                  <c:v>0.67171296296296301</c:v>
                </c:pt>
                <c:pt idx="1260">
                  <c:v>0.67182870370370373</c:v>
                </c:pt>
                <c:pt idx="1261">
                  <c:v>0.67194444444444434</c:v>
                </c:pt>
                <c:pt idx="1262">
                  <c:v>0.67206018518518518</c:v>
                </c:pt>
                <c:pt idx="1263">
                  <c:v>0.6721759259259259</c:v>
                </c:pt>
                <c:pt idx="1264">
                  <c:v>0.67229166666666673</c:v>
                </c:pt>
                <c:pt idx="1265">
                  <c:v>0.67240740740740745</c:v>
                </c:pt>
                <c:pt idx="1266">
                  <c:v>0.67252314814814806</c:v>
                </c:pt>
                <c:pt idx="1267">
                  <c:v>0.6726388888888889</c:v>
                </c:pt>
                <c:pt idx="1268">
                  <c:v>0.67275462962962962</c:v>
                </c:pt>
                <c:pt idx="1269">
                  <c:v>0.67287037037037034</c:v>
                </c:pt>
                <c:pt idx="1270">
                  <c:v>0.67298611111111117</c:v>
                </c:pt>
                <c:pt idx="1271">
                  <c:v>0.67310185185185178</c:v>
                </c:pt>
                <c:pt idx="1272">
                  <c:v>0.67321759259259262</c:v>
                </c:pt>
                <c:pt idx="1273">
                  <c:v>0.67333333333333334</c:v>
                </c:pt>
                <c:pt idx="1274">
                  <c:v>0.67344907407407406</c:v>
                </c:pt>
                <c:pt idx="1275">
                  <c:v>0.67356481481481489</c:v>
                </c:pt>
                <c:pt idx="1276">
                  <c:v>0.6736805555555555</c:v>
                </c:pt>
                <c:pt idx="1277">
                  <c:v>0.67379629629629623</c:v>
                </c:pt>
                <c:pt idx="1278">
                  <c:v>0.67391203703703706</c:v>
                </c:pt>
                <c:pt idx="1279">
                  <c:v>0.67402777777777778</c:v>
                </c:pt>
                <c:pt idx="1280">
                  <c:v>0.67414351851851861</c:v>
                </c:pt>
                <c:pt idx="1281">
                  <c:v>0.67425925925925922</c:v>
                </c:pt>
                <c:pt idx="1282">
                  <c:v>0.67437499999999995</c:v>
                </c:pt>
                <c:pt idx="1283">
                  <c:v>0.67449074074074078</c:v>
                </c:pt>
                <c:pt idx="1284">
                  <c:v>0.6746064814814815</c:v>
                </c:pt>
                <c:pt idx="1285">
                  <c:v>0.67472222222222211</c:v>
                </c:pt>
                <c:pt idx="1286">
                  <c:v>0.67483796296296295</c:v>
                </c:pt>
                <c:pt idx="1287">
                  <c:v>0.67495370370370367</c:v>
                </c:pt>
                <c:pt idx="1288">
                  <c:v>0.6750694444444445</c:v>
                </c:pt>
                <c:pt idx="1289">
                  <c:v>0.67518518518518522</c:v>
                </c:pt>
                <c:pt idx="1290">
                  <c:v>0.67530092592592583</c:v>
                </c:pt>
                <c:pt idx="1291">
                  <c:v>0.67541666666666667</c:v>
                </c:pt>
                <c:pt idx="1292">
                  <c:v>0.67553240740740739</c:v>
                </c:pt>
                <c:pt idx="1293">
                  <c:v>0.67564814814814822</c:v>
                </c:pt>
                <c:pt idx="1294">
                  <c:v>0.67576388888888894</c:v>
                </c:pt>
                <c:pt idx="1295">
                  <c:v>0.67587962962962955</c:v>
                </c:pt>
                <c:pt idx="1296">
                  <c:v>0.67599537037037039</c:v>
                </c:pt>
                <c:pt idx="1297">
                  <c:v>0.67611111111111111</c:v>
                </c:pt>
                <c:pt idx="1298">
                  <c:v>0.67622685185185183</c:v>
                </c:pt>
                <c:pt idx="1299">
                  <c:v>0.67634259259259266</c:v>
                </c:pt>
                <c:pt idx="1300">
                  <c:v>0.67645833333333327</c:v>
                </c:pt>
                <c:pt idx="1301">
                  <c:v>0.67657407407407411</c:v>
                </c:pt>
                <c:pt idx="1302">
                  <c:v>0.67668981481481483</c:v>
                </c:pt>
                <c:pt idx="1303">
                  <c:v>0.67680555555555555</c:v>
                </c:pt>
                <c:pt idx="1304">
                  <c:v>0.67692129629629638</c:v>
                </c:pt>
                <c:pt idx="1305">
                  <c:v>0.67703703703703699</c:v>
                </c:pt>
                <c:pt idx="1306">
                  <c:v>0.67715277777777771</c:v>
                </c:pt>
                <c:pt idx="1307">
                  <c:v>0.67726851851851855</c:v>
                </c:pt>
                <c:pt idx="1308">
                  <c:v>0.67738425925925927</c:v>
                </c:pt>
                <c:pt idx="1309">
                  <c:v>0.6775000000000001</c:v>
                </c:pt>
                <c:pt idx="1310">
                  <c:v>0.67761574074074071</c:v>
                </c:pt>
                <c:pt idx="1311">
                  <c:v>0.67773148148148143</c:v>
                </c:pt>
                <c:pt idx="1312">
                  <c:v>0.67784722222222227</c:v>
                </c:pt>
                <c:pt idx="1313">
                  <c:v>0.67796296296296299</c:v>
                </c:pt>
                <c:pt idx="1314">
                  <c:v>0.6780787037037036</c:v>
                </c:pt>
                <c:pt idx="1315">
                  <c:v>0.67819444444444443</c:v>
                </c:pt>
                <c:pt idx="1316">
                  <c:v>0.67831018518518515</c:v>
                </c:pt>
                <c:pt idx="1317">
                  <c:v>0.67842592592592599</c:v>
                </c:pt>
                <c:pt idx="1318">
                  <c:v>0.67854166666666671</c:v>
                </c:pt>
                <c:pt idx="1319">
                  <c:v>0.67865740740740732</c:v>
                </c:pt>
                <c:pt idx="1320">
                  <c:v>0.67877314814814815</c:v>
                </c:pt>
                <c:pt idx="1321">
                  <c:v>0.67888888888888888</c:v>
                </c:pt>
                <c:pt idx="1322">
                  <c:v>0.6790046296296296</c:v>
                </c:pt>
                <c:pt idx="1323">
                  <c:v>0.67912037037037043</c:v>
                </c:pt>
                <c:pt idx="1324">
                  <c:v>0.67923611111111104</c:v>
                </c:pt>
                <c:pt idx="1325">
                  <c:v>0.67935185185185187</c:v>
                </c:pt>
                <c:pt idx="1326">
                  <c:v>0.6794675925925926</c:v>
                </c:pt>
                <c:pt idx="1327">
                  <c:v>0.67958333333333332</c:v>
                </c:pt>
                <c:pt idx="1328">
                  <c:v>0.67969907407407415</c:v>
                </c:pt>
                <c:pt idx="1329">
                  <c:v>0.67981481481481476</c:v>
                </c:pt>
                <c:pt idx="1330">
                  <c:v>0.67993055555555559</c:v>
                </c:pt>
                <c:pt idx="1331">
                  <c:v>0.68004629629629632</c:v>
                </c:pt>
                <c:pt idx="1332">
                  <c:v>0.68016203703703704</c:v>
                </c:pt>
                <c:pt idx="1333">
                  <c:v>0.68027777777777787</c:v>
                </c:pt>
                <c:pt idx="1334">
                  <c:v>0.68039351851851848</c:v>
                </c:pt>
                <c:pt idx="1335">
                  <c:v>0.6805092592592592</c:v>
                </c:pt>
                <c:pt idx="1336">
                  <c:v>0.68062500000000004</c:v>
                </c:pt>
                <c:pt idx="1337">
                  <c:v>0.68074074074074076</c:v>
                </c:pt>
                <c:pt idx="1338">
                  <c:v>0.68085648148148159</c:v>
                </c:pt>
                <c:pt idx="1339">
                  <c:v>0.6809722222222222</c:v>
                </c:pt>
                <c:pt idx="1340">
                  <c:v>0.68108796296296292</c:v>
                </c:pt>
                <c:pt idx="1341">
                  <c:v>0.68120370370370376</c:v>
                </c:pt>
                <c:pt idx="1342">
                  <c:v>0.68131944444444448</c:v>
                </c:pt>
                <c:pt idx="1343">
                  <c:v>0.68143518518518509</c:v>
                </c:pt>
                <c:pt idx="1344">
                  <c:v>0.68155092592592592</c:v>
                </c:pt>
                <c:pt idx="1345">
                  <c:v>0.68166666666666664</c:v>
                </c:pt>
                <c:pt idx="1346">
                  <c:v>0.68178240740740748</c:v>
                </c:pt>
                <c:pt idx="1347">
                  <c:v>0.6818981481481482</c:v>
                </c:pt>
                <c:pt idx="1348">
                  <c:v>0.68201388888888881</c:v>
                </c:pt>
                <c:pt idx="1349">
                  <c:v>0.68212962962962964</c:v>
                </c:pt>
                <c:pt idx="1350">
                  <c:v>0.68224537037037036</c:v>
                </c:pt>
                <c:pt idx="1351">
                  <c:v>0.68236111111111108</c:v>
                </c:pt>
                <c:pt idx="1352">
                  <c:v>0.68247685185185192</c:v>
                </c:pt>
                <c:pt idx="1353">
                  <c:v>0.68259259259259253</c:v>
                </c:pt>
                <c:pt idx="1354">
                  <c:v>0.68270833333333336</c:v>
                </c:pt>
                <c:pt idx="1355">
                  <c:v>0.68282407407407408</c:v>
                </c:pt>
                <c:pt idx="1356">
                  <c:v>0.68293981481481481</c:v>
                </c:pt>
                <c:pt idx="1357">
                  <c:v>0.68305555555555564</c:v>
                </c:pt>
                <c:pt idx="1358">
                  <c:v>0.68317129629629625</c:v>
                </c:pt>
                <c:pt idx="1359">
                  <c:v>0.68328703703703697</c:v>
                </c:pt>
                <c:pt idx="1360">
                  <c:v>0.6834027777777778</c:v>
                </c:pt>
                <c:pt idx="1361">
                  <c:v>0.68351851851851853</c:v>
                </c:pt>
                <c:pt idx="1362">
                  <c:v>0.68363425925925936</c:v>
                </c:pt>
                <c:pt idx="1363">
                  <c:v>0.68374999999999997</c:v>
                </c:pt>
                <c:pt idx="1364">
                  <c:v>0.68386574074074069</c:v>
                </c:pt>
                <c:pt idx="1365">
                  <c:v>0.68398148148148152</c:v>
                </c:pt>
                <c:pt idx="1366">
                  <c:v>0.68409722222222225</c:v>
                </c:pt>
                <c:pt idx="1367">
                  <c:v>0.68421296296296286</c:v>
                </c:pt>
                <c:pt idx="1368">
                  <c:v>0.68432870370370369</c:v>
                </c:pt>
                <c:pt idx="1369">
                  <c:v>0.68444444444444441</c:v>
                </c:pt>
                <c:pt idx="1370">
                  <c:v>0.68456018518518524</c:v>
                </c:pt>
                <c:pt idx="1371">
                  <c:v>0.68467592592592597</c:v>
                </c:pt>
                <c:pt idx="1372">
                  <c:v>0.68479166666666658</c:v>
                </c:pt>
                <c:pt idx="1373">
                  <c:v>0.68490740740740741</c:v>
                </c:pt>
                <c:pt idx="1374">
                  <c:v>0.68502314814814813</c:v>
                </c:pt>
                <c:pt idx="1375">
                  <c:v>0.68513888888888896</c:v>
                </c:pt>
                <c:pt idx="1376">
                  <c:v>0.68525462962962969</c:v>
                </c:pt>
                <c:pt idx="1377">
                  <c:v>0.6853703703703703</c:v>
                </c:pt>
                <c:pt idx="1378">
                  <c:v>0.68548611111111113</c:v>
                </c:pt>
                <c:pt idx="1379">
                  <c:v>0.68560185185185185</c:v>
                </c:pt>
                <c:pt idx="1380">
                  <c:v>0.68571759259259257</c:v>
                </c:pt>
                <c:pt idx="1381">
                  <c:v>0.68583333333333341</c:v>
                </c:pt>
                <c:pt idx="1382">
                  <c:v>0.68594907407407402</c:v>
                </c:pt>
                <c:pt idx="1383">
                  <c:v>0.68606481481481485</c:v>
                </c:pt>
                <c:pt idx="1384">
                  <c:v>0.68618055555555557</c:v>
                </c:pt>
                <c:pt idx="1385">
                  <c:v>0.68629629629629629</c:v>
                </c:pt>
                <c:pt idx="1386">
                  <c:v>0.68641203703703713</c:v>
                </c:pt>
                <c:pt idx="1387">
                  <c:v>0.68652777777777774</c:v>
                </c:pt>
                <c:pt idx="1388">
                  <c:v>0.68664351851851846</c:v>
                </c:pt>
                <c:pt idx="1389">
                  <c:v>0.68675925925925929</c:v>
                </c:pt>
                <c:pt idx="1390">
                  <c:v>0.68687500000000001</c:v>
                </c:pt>
                <c:pt idx="1391">
                  <c:v>0.68699074074074085</c:v>
                </c:pt>
                <c:pt idx="1392">
                  <c:v>0.68710648148148146</c:v>
                </c:pt>
                <c:pt idx="1393">
                  <c:v>0.68722222222222218</c:v>
                </c:pt>
                <c:pt idx="1394">
                  <c:v>0.68733796296296301</c:v>
                </c:pt>
                <c:pt idx="1395">
                  <c:v>0.68745370370370373</c:v>
                </c:pt>
                <c:pt idx="1396">
                  <c:v>0.68756944444444434</c:v>
                </c:pt>
                <c:pt idx="1397">
                  <c:v>0.68768518518518518</c:v>
                </c:pt>
                <c:pt idx="1398">
                  <c:v>0.6878009259259259</c:v>
                </c:pt>
                <c:pt idx="1399">
                  <c:v>0.68791666666666673</c:v>
                </c:pt>
                <c:pt idx="1400">
                  <c:v>0.68803240740740745</c:v>
                </c:pt>
                <c:pt idx="1401">
                  <c:v>0.68814814814814806</c:v>
                </c:pt>
                <c:pt idx="1402">
                  <c:v>0.6882638888888889</c:v>
                </c:pt>
                <c:pt idx="1403">
                  <c:v>0.68837962962962962</c:v>
                </c:pt>
                <c:pt idx="1404">
                  <c:v>0.68849537037037034</c:v>
                </c:pt>
                <c:pt idx="1405">
                  <c:v>0.68861111111111117</c:v>
                </c:pt>
                <c:pt idx="1406">
                  <c:v>0.68872685185185178</c:v>
                </c:pt>
                <c:pt idx="1407">
                  <c:v>0.68884259259259262</c:v>
                </c:pt>
                <c:pt idx="1408">
                  <c:v>0.68895833333333334</c:v>
                </c:pt>
                <c:pt idx="1409">
                  <c:v>0.68907407407407406</c:v>
                </c:pt>
                <c:pt idx="1410">
                  <c:v>0.68918981481481489</c:v>
                </c:pt>
                <c:pt idx="1411">
                  <c:v>0.6893055555555555</c:v>
                </c:pt>
                <c:pt idx="1412">
                  <c:v>0.68942129629629623</c:v>
                </c:pt>
                <c:pt idx="1413">
                  <c:v>0.68953703703703706</c:v>
                </c:pt>
                <c:pt idx="1414">
                  <c:v>0.68965277777777778</c:v>
                </c:pt>
                <c:pt idx="1415">
                  <c:v>0.68976851851851861</c:v>
                </c:pt>
                <c:pt idx="1416">
                  <c:v>0.68988425925925922</c:v>
                </c:pt>
                <c:pt idx="1417">
                  <c:v>0.69</c:v>
                </c:pt>
                <c:pt idx="1418">
                  <c:v>0.69011574074074078</c:v>
                </c:pt>
                <c:pt idx="1419">
                  <c:v>0.6902314814814815</c:v>
                </c:pt>
                <c:pt idx="1420">
                  <c:v>0.69034722222222233</c:v>
                </c:pt>
                <c:pt idx="1421">
                  <c:v>0.69046296296296295</c:v>
                </c:pt>
                <c:pt idx="1422">
                  <c:v>0.69057870370370367</c:v>
                </c:pt>
                <c:pt idx="1423">
                  <c:v>0.6906944444444445</c:v>
                </c:pt>
                <c:pt idx="1424">
                  <c:v>0.69081018518518522</c:v>
                </c:pt>
                <c:pt idx="1425">
                  <c:v>0.69092592592592583</c:v>
                </c:pt>
                <c:pt idx="1426">
                  <c:v>0.69104166666666667</c:v>
                </c:pt>
                <c:pt idx="1427">
                  <c:v>0.69115740740740739</c:v>
                </c:pt>
                <c:pt idx="1428">
                  <c:v>0.69127314814814811</c:v>
                </c:pt>
                <c:pt idx="1429">
                  <c:v>0.69138888888888894</c:v>
                </c:pt>
                <c:pt idx="1430">
                  <c:v>0.69150462962962955</c:v>
                </c:pt>
                <c:pt idx="1431">
                  <c:v>0.69162037037037039</c:v>
                </c:pt>
                <c:pt idx="1432">
                  <c:v>0.69173611111111111</c:v>
                </c:pt>
                <c:pt idx="1433">
                  <c:v>0.69185185185185183</c:v>
                </c:pt>
                <c:pt idx="1434">
                  <c:v>0.69196759259259266</c:v>
                </c:pt>
                <c:pt idx="1435">
                  <c:v>0.69208333333333327</c:v>
                </c:pt>
                <c:pt idx="1436">
                  <c:v>0.69219907407407411</c:v>
                </c:pt>
                <c:pt idx="1437">
                  <c:v>0.69231481481481483</c:v>
                </c:pt>
                <c:pt idx="1438">
                  <c:v>0.69243055555555555</c:v>
                </c:pt>
                <c:pt idx="1439">
                  <c:v>0.69254629629629638</c:v>
                </c:pt>
                <c:pt idx="1440">
                  <c:v>0.69266203703703699</c:v>
                </c:pt>
                <c:pt idx="1441">
                  <c:v>0.69277777777777771</c:v>
                </c:pt>
                <c:pt idx="1442">
                  <c:v>0.69289351851851855</c:v>
                </c:pt>
                <c:pt idx="1443">
                  <c:v>0.69300925925925927</c:v>
                </c:pt>
                <c:pt idx="1444">
                  <c:v>0.6931250000000001</c:v>
                </c:pt>
                <c:pt idx="1445">
                  <c:v>0.69324074074074071</c:v>
                </c:pt>
                <c:pt idx="1446">
                  <c:v>0.69335648148148143</c:v>
                </c:pt>
                <c:pt idx="1447">
                  <c:v>0.69347222222222227</c:v>
                </c:pt>
                <c:pt idx="1448">
                  <c:v>0.69358796296296299</c:v>
                </c:pt>
                <c:pt idx="1449">
                  <c:v>0.6937037037037036</c:v>
                </c:pt>
                <c:pt idx="1450">
                  <c:v>0.69381944444444443</c:v>
                </c:pt>
                <c:pt idx="1451">
                  <c:v>0.69393518518518515</c:v>
                </c:pt>
                <c:pt idx="1452">
                  <c:v>0.69405092592592599</c:v>
                </c:pt>
                <c:pt idx="1453">
                  <c:v>0.69416666666666671</c:v>
                </c:pt>
                <c:pt idx="1454">
                  <c:v>0.69428240740740732</c:v>
                </c:pt>
                <c:pt idx="1455">
                  <c:v>0.69439814814814815</c:v>
                </c:pt>
                <c:pt idx="1456">
                  <c:v>0.69451388888888888</c:v>
                </c:pt>
                <c:pt idx="1457">
                  <c:v>0.6946296296296296</c:v>
                </c:pt>
                <c:pt idx="1458">
                  <c:v>0.69474537037037043</c:v>
                </c:pt>
                <c:pt idx="1459">
                  <c:v>0.69486111111111104</c:v>
                </c:pt>
                <c:pt idx="1460">
                  <c:v>0.69497685185185187</c:v>
                </c:pt>
                <c:pt idx="1461">
                  <c:v>0.6950925925925926</c:v>
                </c:pt>
                <c:pt idx="1462">
                  <c:v>0.69520833333333332</c:v>
                </c:pt>
                <c:pt idx="1463">
                  <c:v>0.69532407407407415</c:v>
                </c:pt>
                <c:pt idx="1464">
                  <c:v>0.69543981481481476</c:v>
                </c:pt>
                <c:pt idx="1465">
                  <c:v>0.69555555555555559</c:v>
                </c:pt>
                <c:pt idx="1466">
                  <c:v>0.69567129629629632</c:v>
                </c:pt>
                <c:pt idx="1467">
                  <c:v>0.69578703703703704</c:v>
                </c:pt>
                <c:pt idx="1468">
                  <c:v>0.69590277777777787</c:v>
                </c:pt>
                <c:pt idx="1469">
                  <c:v>0.69601851851851848</c:v>
                </c:pt>
                <c:pt idx="1470">
                  <c:v>0.6961342592592592</c:v>
                </c:pt>
                <c:pt idx="1471">
                  <c:v>0.69625000000000004</c:v>
                </c:pt>
                <c:pt idx="1472">
                  <c:v>0.69636574074074076</c:v>
                </c:pt>
                <c:pt idx="1473">
                  <c:v>0.69648148148148137</c:v>
                </c:pt>
                <c:pt idx="1474">
                  <c:v>0.6965972222222222</c:v>
                </c:pt>
                <c:pt idx="1475">
                  <c:v>0.69671296296296292</c:v>
                </c:pt>
                <c:pt idx="1476">
                  <c:v>0.69682870370370376</c:v>
                </c:pt>
                <c:pt idx="1477">
                  <c:v>0.69694444444444448</c:v>
                </c:pt>
                <c:pt idx="1478">
                  <c:v>0.69706018518518509</c:v>
                </c:pt>
                <c:pt idx="1479">
                  <c:v>0.69717592592592592</c:v>
                </c:pt>
                <c:pt idx="1480">
                  <c:v>0.69729166666666664</c:v>
                </c:pt>
                <c:pt idx="1481">
                  <c:v>0.69740740740740748</c:v>
                </c:pt>
                <c:pt idx="1482">
                  <c:v>0.6975231481481482</c:v>
                </c:pt>
                <c:pt idx="1483">
                  <c:v>0.69763888888888881</c:v>
                </c:pt>
                <c:pt idx="1484">
                  <c:v>0.69775462962962964</c:v>
                </c:pt>
                <c:pt idx="1485">
                  <c:v>0.69787037037037036</c:v>
                </c:pt>
                <c:pt idx="1486">
                  <c:v>0.69798611111111108</c:v>
                </c:pt>
                <c:pt idx="1487">
                  <c:v>0.69810185185185192</c:v>
                </c:pt>
                <c:pt idx="1488">
                  <c:v>0.69821759259259253</c:v>
                </c:pt>
                <c:pt idx="1489">
                  <c:v>0.69833333333333336</c:v>
                </c:pt>
                <c:pt idx="1490">
                  <c:v>0.69844907407407408</c:v>
                </c:pt>
                <c:pt idx="1491">
                  <c:v>0.69856481481481481</c:v>
                </c:pt>
                <c:pt idx="1492">
                  <c:v>0.69868055555555564</c:v>
                </c:pt>
                <c:pt idx="1493">
                  <c:v>0.69879629629629625</c:v>
                </c:pt>
                <c:pt idx="1494">
                  <c:v>0.69891203703703697</c:v>
                </c:pt>
                <c:pt idx="1495">
                  <c:v>0.6990277777777778</c:v>
                </c:pt>
                <c:pt idx="1496">
                  <c:v>0.69914351851851853</c:v>
                </c:pt>
                <c:pt idx="1497">
                  <c:v>0.69925925925925936</c:v>
                </c:pt>
                <c:pt idx="1498">
                  <c:v>0.69937499999999997</c:v>
                </c:pt>
                <c:pt idx="1499">
                  <c:v>0.69949074074074069</c:v>
                </c:pt>
                <c:pt idx="1500">
                  <c:v>0.69960648148148152</c:v>
                </c:pt>
                <c:pt idx="1501">
                  <c:v>0.69972222222222225</c:v>
                </c:pt>
                <c:pt idx="1502">
                  <c:v>0.69983796296296286</c:v>
                </c:pt>
                <c:pt idx="1503">
                  <c:v>0.69995370370370369</c:v>
                </c:pt>
                <c:pt idx="1504">
                  <c:v>0.70006944444444441</c:v>
                </c:pt>
                <c:pt idx="1505">
                  <c:v>0.70018518518518524</c:v>
                </c:pt>
                <c:pt idx="1506">
                  <c:v>0.70030092592592597</c:v>
                </c:pt>
                <c:pt idx="1507">
                  <c:v>0.70041666666666658</c:v>
                </c:pt>
                <c:pt idx="1508">
                  <c:v>0.70053240740740741</c:v>
                </c:pt>
                <c:pt idx="1509">
                  <c:v>0.70064814814814813</c:v>
                </c:pt>
                <c:pt idx="1510">
                  <c:v>0.70076388888888896</c:v>
                </c:pt>
                <c:pt idx="1511">
                  <c:v>0.70087962962962969</c:v>
                </c:pt>
                <c:pt idx="1512">
                  <c:v>0.7009953703703703</c:v>
                </c:pt>
                <c:pt idx="1513">
                  <c:v>0.70111111111111113</c:v>
                </c:pt>
                <c:pt idx="1514">
                  <c:v>0.70122685185185185</c:v>
                </c:pt>
                <c:pt idx="1515">
                  <c:v>0.70134259259259257</c:v>
                </c:pt>
                <c:pt idx="1516">
                  <c:v>0.70145833333333341</c:v>
                </c:pt>
                <c:pt idx="1517">
                  <c:v>0.70157407407407402</c:v>
                </c:pt>
                <c:pt idx="1518">
                  <c:v>0.70168981481481474</c:v>
                </c:pt>
                <c:pt idx="1519">
                  <c:v>0.70180555555555557</c:v>
                </c:pt>
                <c:pt idx="1520">
                  <c:v>0.70192129629629629</c:v>
                </c:pt>
                <c:pt idx="1521">
                  <c:v>0.70203703703703713</c:v>
                </c:pt>
                <c:pt idx="1522">
                  <c:v>0.70215277777777774</c:v>
                </c:pt>
                <c:pt idx="1523">
                  <c:v>0.70226851851851846</c:v>
                </c:pt>
                <c:pt idx="1524">
                  <c:v>0.70238425925925929</c:v>
                </c:pt>
                <c:pt idx="1525">
                  <c:v>0.70250000000000001</c:v>
                </c:pt>
                <c:pt idx="1526">
                  <c:v>0.70261574074074085</c:v>
                </c:pt>
                <c:pt idx="1527">
                  <c:v>0.70273148148148146</c:v>
                </c:pt>
                <c:pt idx="1528">
                  <c:v>0.70284722222222218</c:v>
                </c:pt>
                <c:pt idx="1529">
                  <c:v>0.70296296296296301</c:v>
                </c:pt>
                <c:pt idx="1530">
                  <c:v>0.70307870370370373</c:v>
                </c:pt>
                <c:pt idx="1531">
                  <c:v>0.70319444444444434</c:v>
                </c:pt>
                <c:pt idx="1532">
                  <c:v>0.70331018518518518</c:v>
                </c:pt>
                <c:pt idx="1533">
                  <c:v>0.7034259259259259</c:v>
                </c:pt>
                <c:pt idx="1534">
                  <c:v>0.70354166666666673</c:v>
                </c:pt>
                <c:pt idx="1535">
                  <c:v>0.70365740740740745</c:v>
                </c:pt>
                <c:pt idx="1536">
                  <c:v>0.70377314814814806</c:v>
                </c:pt>
                <c:pt idx="1537">
                  <c:v>0.7038888888888889</c:v>
                </c:pt>
                <c:pt idx="1538">
                  <c:v>0.70400462962962962</c:v>
                </c:pt>
                <c:pt idx="1539">
                  <c:v>0.70412037037037034</c:v>
                </c:pt>
                <c:pt idx="1540">
                  <c:v>0.70423611111111117</c:v>
                </c:pt>
                <c:pt idx="1541">
                  <c:v>0.70435185185185178</c:v>
                </c:pt>
                <c:pt idx="1542">
                  <c:v>0.70446759259259262</c:v>
                </c:pt>
                <c:pt idx="1543">
                  <c:v>0.70458333333333334</c:v>
                </c:pt>
                <c:pt idx="1544">
                  <c:v>0.70469907407407406</c:v>
                </c:pt>
                <c:pt idx="1545">
                  <c:v>0.70481481481481489</c:v>
                </c:pt>
                <c:pt idx="1546">
                  <c:v>0.7049305555555555</c:v>
                </c:pt>
                <c:pt idx="1547">
                  <c:v>0.70504629629629623</c:v>
                </c:pt>
                <c:pt idx="1548">
                  <c:v>0.70516203703703706</c:v>
                </c:pt>
                <c:pt idx="1549">
                  <c:v>0.70527777777777778</c:v>
                </c:pt>
                <c:pt idx="1550">
                  <c:v>0.70539351851851861</c:v>
                </c:pt>
                <c:pt idx="1551">
                  <c:v>0.70550925925925922</c:v>
                </c:pt>
                <c:pt idx="1552">
                  <c:v>0.70562499999999995</c:v>
                </c:pt>
                <c:pt idx="1553">
                  <c:v>0.70574074074074078</c:v>
                </c:pt>
                <c:pt idx="1554">
                  <c:v>0.7058564814814815</c:v>
                </c:pt>
                <c:pt idx="1555">
                  <c:v>0.70597222222222233</c:v>
                </c:pt>
                <c:pt idx="1556">
                  <c:v>0.70608796296296295</c:v>
                </c:pt>
                <c:pt idx="1557">
                  <c:v>0.70620370370370367</c:v>
                </c:pt>
                <c:pt idx="1558">
                  <c:v>0.7063194444444445</c:v>
                </c:pt>
                <c:pt idx="1559">
                  <c:v>0.70643518518518522</c:v>
                </c:pt>
                <c:pt idx="1560">
                  <c:v>0.70655092592592583</c:v>
                </c:pt>
                <c:pt idx="1561">
                  <c:v>0.70666666666666667</c:v>
                </c:pt>
                <c:pt idx="1562">
                  <c:v>0.70678240740740739</c:v>
                </c:pt>
                <c:pt idx="1563">
                  <c:v>0.70689814814814811</c:v>
                </c:pt>
                <c:pt idx="1564">
                  <c:v>0.70701388888888894</c:v>
                </c:pt>
                <c:pt idx="1565">
                  <c:v>0.70712962962962955</c:v>
                </c:pt>
                <c:pt idx="1566">
                  <c:v>0.70724537037037039</c:v>
                </c:pt>
                <c:pt idx="1567">
                  <c:v>0.70736111111111111</c:v>
                </c:pt>
                <c:pt idx="1568">
                  <c:v>0.70747685185185183</c:v>
                </c:pt>
                <c:pt idx="1569">
                  <c:v>0.70759259259259266</c:v>
                </c:pt>
                <c:pt idx="1570">
                  <c:v>0.70770833333333327</c:v>
                </c:pt>
                <c:pt idx="1571">
                  <c:v>0.70782407407407411</c:v>
                </c:pt>
                <c:pt idx="1572">
                  <c:v>0.70793981481481483</c:v>
                </c:pt>
                <c:pt idx="1573">
                  <c:v>0.70805555555555555</c:v>
                </c:pt>
                <c:pt idx="1574">
                  <c:v>0.70817129629629638</c:v>
                </c:pt>
                <c:pt idx="1575">
                  <c:v>0.70828703703703699</c:v>
                </c:pt>
                <c:pt idx="1576">
                  <c:v>0.70840277777777771</c:v>
                </c:pt>
                <c:pt idx="1577">
                  <c:v>0.70851851851851855</c:v>
                </c:pt>
                <c:pt idx="1578">
                  <c:v>0.70863425925925927</c:v>
                </c:pt>
                <c:pt idx="1579">
                  <c:v>0.7087500000000001</c:v>
                </c:pt>
                <c:pt idx="1580">
                  <c:v>0.70886574074074071</c:v>
                </c:pt>
                <c:pt idx="1581">
                  <c:v>0.70898148148148143</c:v>
                </c:pt>
                <c:pt idx="1582">
                  <c:v>0.70909722222222227</c:v>
                </c:pt>
                <c:pt idx="1583">
                  <c:v>0.70921296296296299</c:v>
                </c:pt>
                <c:pt idx="1584">
                  <c:v>0.7093287037037036</c:v>
                </c:pt>
                <c:pt idx="1585">
                  <c:v>0.70944444444444443</c:v>
                </c:pt>
                <c:pt idx="1586">
                  <c:v>0.70956018518518515</c:v>
                </c:pt>
                <c:pt idx="1587">
                  <c:v>0.70967592592592599</c:v>
                </c:pt>
                <c:pt idx="1588">
                  <c:v>0.70979166666666671</c:v>
                </c:pt>
                <c:pt idx="1589">
                  <c:v>0.70990740740740732</c:v>
                </c:pt>
                <c:pt idx="1590">
                  <c:v>0.71002314814814815</c:v>
                </c:pt>
                <c:pt idx="1591">
                  <c:v>0.71013888888888888</c:v>
                </c:pt>
                <c:pt idx="1592">
                  <c:v>0.7102546296296296</c:v>
                </c:pt>
                <c:pt idx="1593">
                  <c:v>0.71037037037037043</c:v>
                </c:pt>
                <c:pt idx="1594">
                  <c:v>0.71048611111111104</c:v>
                </c:pt>
                <c:pt idx="1595">
                  <c:v>0.71060185185185187</c:v>
                </c:pt>
                <c:pt idx="1596">
                  <c:v>0.7107175925925926</c:v>
                </c:pt>
                <c:pt idx="1597">
                  <c:v>0.71083333333333332</c:v>
                </c:pt>
                <c:pt idx="1598">
                  <c:v>0.71094907407407415</c:v>
                </c:pt>
                <c:pt idx="1599">
                  <c:v>0.71106481481481476</c:v>
                </c:pt>
                <c:pt idx="1600">
                  <c:v>0.71118055555555548</c:v>
                </c:pt>
                <c:pt idx="1601">
                  <c:v>0.71129629629629632</c:v>
                </c:pt>
                <c:pt idx="1602">
                  <c:v>0.71141203703703704</c:v>
                </c:pt>
                <c:pt idx="1603">
                  <c:v>0.71152777777777787</c:v>
                </c:pt>
                <c:pt idx="1604">
                  <c:v>0.71164351851851848</c:v>
                </c:pt>
                <c:pt idx="1605">
                  <c:v>0.7117592592592592</c:v>
                </c:pt>
                <c:pt idx="1606">
                  <c:v>0.71187500000000004</c:v>
                </c:pt>
                <c:pt idx="1607">
                  <c:v>0.71199074074074076</c:v>
                </c:pt>
                <c:pt idx="1608">
                  <c:v>0.71210648148148159</c:v>
                </c:pt>
                <c:pt idx="1609">
                  <c:v>0.7122222222222222</c:v>
                </c:pt>
                <c:pt idx="1610">
                  <c:v>0.71233796296296292</c:v>
                </c:pt>
                <c:pt idx="1611">
                  <c:v>0.71245370370370376</c:v>
                </c:pt>
                <c:pt idx="1612">
                  <c:v>0.71256944444444448</c:v>
                </c:pt>
                <c:pt idx="1613">
                  <c:v>0.71268518518518509</c:v>
                </c:pt>
                <c:pt idx="1614">
                  <c:v>0.71280092592592592</c:v>
                </c:pt>
                <c:pt idx="1615">
                  <c:v>0.71291666666666664</c:v>
                </c:pt>
                <c:pt idx="1616">
                  <c:v>0.71303240740740748</c:v>
                </c:pt>
                <c:pt idx="1617">
                  <c:v>0.7131481481481482</c:v>
                </c:pt>
                <c:pt idx="1618">
                  <c:v>0.71326388888888881</c:v>
                </c:pt>
                <c:pt idx="1619">
                  <c:v>0.71337962962962964</c:v>
                </c:pt>
                <c:pt idx="1620">
                  <c:v>0.71349537037037036</c:v>
                </c:pt>
                <c:pt idx="1621">
                  <c:v>0.71361111111111108</c:v>
                </c:pt>
                <c:pt idx="1622">
                  <c:v>0.71372685185185192</c:v>
                </c:pt>
                <c:pt idx="1623">
                  <c:v>0.71384259259259253</c:v>
                </c:pt>
                <c:pt idx="1624">
                  <c:v>0.71395833333333336</c:v>
                </c:pt>
                <c:pt idx="1625">
                  <c:v>0.71407407407407408</c:v>
                </c:pt>
                <c:pt idx="1626">
                  <c:v>0.71418981481481481</c:v>
                </c:pt>
                <c:pt idx="1627">
                  <c:v>0.71430555555555564</c:v>
                </c:pt>
                <c:pt idx="1628">
                  <c:v>0.71442129629629625</c:v>
                </c:pt>
                <c:pt idx="1629">
                  <c:v>0.71453703703703697</c:v>
                </c:pt>
                <c:pt idx="1630">
                  <c:v>0.7146527777777778</c:v>
                </c:pt>
                <c:pt idx="1631">
                  <c:v>0.71476851851851853</c:v>
                </c:pt>
                <c:pt idx="1632">
                  <c:v>0.71488425925925936</c:v>
                </c:pt>
                <c:pt idx="1633">
                  <c:v>0.71499999999999997</c:v>
                </c:pt>
                <c:pt idx="1634">
                  <c:v>0.71511574074074069</c:v>
                </c:pt>
                <c:pt idx="1635">
                  <c:v>0.71523148148148152</c:v>
                </c:pt>
                <c:pt idx="1636">
                  <c:v>0.71534722222222225</c:v>
                </c:pt>
                <c:pt idx="1637">
                  <c:v>0.71546296296296286</c:v>
                </c:pt>
                <c:pt idx="1638">
                  <c:v>0.71557870370370369</c:v>
                </c:pt>
                <c:pt idx="1639">
                  <c:v>0.71569444444444441</c:v>
                </c:pt>
                <c:pt idx="1640">
                  <c:v>0.71581018518518524</c:v>
                </c:pt>
                <c:pt idx="1641">
                  <c:v>0.71592592592592597</c:v>
                </c:pt>
                <c:pt idx="1642">
                  <c:v>0.71604166666666658</c:v>
                </c:pt>
                <c:pt idx="1643">
                  <c:v>0.71615740740740741</c:v>
                </c:pt>
                <c:pt idx="1644">
                  <c:v>0.71627314814814813</c:v>
                </c:pt>
                <c:pt idx="1645">
                  <c:v>0.71638888888888885</c:v>
                </c:pt>
                <c:pt idx="1646">
                  <c:v>0.71650462962962969</c:v>
                </c:pt>
                <c:pt idx="1647">
                  <c:v>0.7166203703703703</c:v>
                </c:pt>
                <c:pt idx="1648">
                  <c:v>0.71673611111111113</c:v>
                </c:pt>
                <c:pt idx="1649">
                  <c:v>0.71685185185185185</c:v>
                </c:pt>
                <c:pt idx="1650">
                  <c:v>0.71696759259259257</c:v>
                </c:pt>
                <c:pt idx="1651">
                  <c:v>0.71708333333333341</c:v>
                </c:pt>
                <c:pt idx="1652">
                  <c:v>0.71719907407407402</c:v>
                </c:pt>
                <c:pt idx="1653">
                  <c:v>0.71731481481481485</c:v>
                </c:pt>
                <c:pt idx="1654">
                  <c:v>0.71743055555555557</c:v>
                </c:pt>
                <c:pt idx="1655">
                  <c:v>0.71754629629629629</c:v>
                </c:pt>
                <c:pt idx="1656">
                  <c:v>0.71766203703703713</c:v>
                </c:pt>
                <c:pt idx="1657">
                  <c:v>0.71777777777777774</c:v>
                </c:pt>
                <c:pt idx="1658">
                  <c:v>0.71789351851851846</c:v>
                </c:pt>
                <c:pt idx="1659">
                  <c:v>0.71800925925925929</c:v>
                </c:pt>
                <c:pt idx="1660">
                  <c:v>0.71812500000000001</c:v>
                </c:pt>
                <c:pt idx="1661">
                  <c:v>0.71824074074074085</c:v>
                </c:pt>
                <c:pt idx="1662">
                  <c:v>0.71835648148148146</c:v>
                </c:pt>
                <c:pt idx="1663">
                  <c:v>0.71847222222222218</c:v>
                </c:pt>
                <c:pt idx="1664">
                  <c:v>0.71858796296296301</c:v>
                </c:pt>
                <c:pt idx="1665">
                  <c:v>0.71870370370370373</c:v>
                </c:pt>
                <c:pt idx="1666">
                  <c:v>0.71881944444444434</c:v>
                </c:pt>
                <c:pt idx="1667">
                  <c:v>0.71893518518518518</c:v>
                </c:pt>
                <c:pt idx="1668">
                  <c:v>0.7190509259259259</c:v>
                </c:pt>
                <c:pt idx="1669">
                  <c:v>0.71916666666666673</c:v>
                </c:pt>
                <c:pt idx="1670">
                  <c:v>0.71928240740740745</c:v>
                </c:pt>
                <c:pt idx="1671">
                  <c:v>0.71939814814814806</c:v>
                </c:pt>
                <c:pt idx="1672">
                  <c:v>0.7195138888888889</c:v>
                </c:pt>
                <c:pt idx="1673">
                  <c:v>0.71962962962962962</c:v>
                </c:pt>
                <c:pt idx="1674">
                  <c:v>0.71974537037037034</c:v>
                </c:pt>
                <c:pt idx="1675">
                  <c:v>0.71986111111111117</c:v>
                </c:pt>
                <c:pt idx="1676">
                  <c:v>0.71997685185185178</c:v>
                </c:pt>
                <c:pt idx="1677">
                  <c:v>0.72009259259259262</c:v>
                </c:pt>
                <c:pt idx="1678">
                  <c:v>0.72020833333333334</c:v>
                </c:pt>
                <c:pt idx="1679">
                  <c:v>0.72032407407407406</c:v>
                </c:pt>
                <c:pt idx="1680">
                  <c:v>0.72043981481481489</c:v>
                </c:pt>
                <c:pt idx="1681">
                  <c:v>0.7205555555555555</c:v>
                </c:pt>
                <c:pt idx="1682">
                  <c:v>0.72067129629629623</c:v>
                </c:pt>
                <c:pt idx="1683">
                  <c:v>0.72078703703703706</c:v>
                </c:pt>
                <c:pt idx="1684">
                  <c:v>0.72090277777777778</c:v>
                </c:pt>
                <c:pt idx="1685">
                  <c:v>0.72101851851851861</c:v>
                </c:pt>
                <c:pt idx="1686">
                  <c:v>0.72113425925925922</c:v>
                </c:pt>
                <c:pt idx="1687">
                  <c:v>0.72124999999999995</c:v>
                </c:pt>
                <c:pt idx="1688">
                  <c:v>0.72136574074074078</c:v>
                </c:pt>
                <c:pt idx="1689">
                  <c:v>0.7214814814814815</c:v>
                </c:pt>
                <c:pt idx="1690">
                  <c:v>0.72159722222222233</c:v>
                </c:pt>
                <c:pt idx="1691">
                  <c:v>0.72171296296296295</c:v>
                </c:pt>
                <c:pt idx="1692">
                  <c:v>0.72182870370370367</c:v>
                </c:pt>
                <c:pt idx="1693">
                  <c:v>0.7219444444444445</c:v>
                </c:pt>
                <c:pt idx="1694">
                  <c:v>0.72206018518518522</c:v>
                </c:pt>
                <c:pt idx="1695">
                  <c:v>0.72217592592592583</c:v>
                </c:pt>
                <c:pt idx="1696">
                  <c:v>0.72229166666666667</c:v>
                </c:pt>
                <c:pt idx="1697">
                  <c:v>0.72240740740740739</c:v>
                </c:pt>
                <c:pt idx="1698">
                  <c:v>0.72252314814814822</c:v>
                </c:pt>
                <c:pt idx="1699">
                  <c:v>0.72263888888888894</c:v>
                </c:pt>
                <c:pt idx="1700">
                  <c:v>0.72275462962962955</c:v>
                </c:pt>
                <c:pt idx="1701">
                  <c:v>0.72287037037037039</c:v>
                </c:pt>
                <c:pt idx="1702">
                  <c:v>0.72298611111111111</c:v>
                </c:pt>
                <c:pt idx="1703">
                  <c:v>0.72310185185185183</c:v>
                </c:pt>
                <c:pt idx="1704">
                  <c:v>0.72321759259259266</c:v>
                </c:pt>
                <c:pt idx="1705">
                  <c:v>0.72333333333333327</c:v>
                </c:pt>
                <c:pt idx="1706">
                  <c:v>0.72344907407407411</c:v>
                </c:pt>
                <c:pt idx="1707">
                  <c:v>0.72356481481481483</c:v>
                </c:pt>
                <c:pt idx="1708">
                  <c:v>0.72368055555555555</c:v>
                </c:pt>
                <c:pt idx="1709">
                  <c:v>0.72379629629629638</c:v>
                </c:pt>
                <c:pt idx="1710">
                  <c:v>0.72391203703703699</c:v>
                </c:pt>
                <c:pt idx="1711">
                  <c:v>0.72402777777777771</c:v>
                </c:pt>
                <c:pt idx="1712">
                  <c:v>0.72414351851851855</c:v>
                </c:pt>
                <c:pt idx="1713">
                  <c:v>0.72425925925925927</c:v>
                </c:pt>
                <c:pt idx="1714">
                  <c:v>0.7243750000000001</c:v>
                </c:pt>
                <c:pt idx="1715">
                  <c:v>0.72449074074074071</c:v>
                </c:pt>
                <c:pt idx="1716">
                  <c:v>0.72460648148148143</c:v>
                </c:pt>
                <c:pt idx="1717">
                  <c:v>0.72472222222222227</c:v>
                </c:pt>
                <c:pt idx="1718">
                  <c:v>0.72483796296296299</c:v>
                </c:pt>
                <c:pt idx="1719">
                  <c:v>0.7249537037037036</c:v>
                </c:pt>
                <c:pt idx="1720">
                  <c:v>0.72506944444444443</c:v>
                </c:pt>
                <c:pt idx="1721">
                  <c:v>0.72518518518518515</c:v>
                </c:pt>
                <c:pt idx="1722">
                  <c:v>0.72530092592592599</c:v>
                </c:pt>
                <c:pt idx="1723">
                  <c:v>0.72541666666666671</c:v>
                </c:pt>
                <c:pt idx="1724">
                  <c:v>0.72553240740740732</c:v>
                </c:pt>
                <c:pt idx="1725">
                  <c:v>0.72564814814814815</c:v>
                </c:pt>
                <c:pt idx="1726">
                  <c:v>0.72576388888888888</c:v>
                </c:pt>
                <c:pt idx="1727">
                  <c:v>0.7258796296296296</c:v>
                </c:pt>
                <c:pt idx="1728">
                  <c:v>0.72599537037037043</c:v>
                </c:pt>
                <c:pt idx="1729">
                  <c:v>0.72611111111111104</c:v>
                </c:pt>
                <c:pt idx="1730">
                  <c:v>0.72622685185185187</c:v>
                </c:pt>
                <c:pt idx="1731">
                  <c:v>0.7263425925925926</c:v>
                </c:pt>
                <c:pt idx="1732">
                  <c:v>0.72645833333333332</c:v>
                </c:pt>
                <c:pt idx="1733">
                  <c:v>0.72657407407407415</c:v>
                </c:pt>
                <c:pt idx="1734">
                  <c:v>0.72668981481481476</c:v>
                </c:pt>
                <c:pt idx="1735">
                  <c:v>0.72680555555555559</c:v>
                </c:pt>
                <c:pt idx="1736">
                  <c:v>0.72692129629629632</c:v>
                </c:pt>
                <c:pt idx="1737">
                  <c:v>0.72703703703703704</c:v>
                </c:pt>
                <c:pt idx="1738">
                  <c:v>0.72715277777777787</c:v>
                </c:pt>
                <c:pt idx="1739">
                  <c:v>0.72726851851851848</c:v>
                </c:pt>
                <c:pt idx="1740">
                  <c:v>0.7273842592592592</c:v>
                </c:pt>
                <c:pt idx="1741">
                  <c:v>0.72750000000000004</c:v>
                </c:pt>
                <c:pt idx="1742">
                  <c:v>0.72761574074074076</c:v>
                </c:pt>
                <c:pt idx="1743">
                  <c:v>0.72773148148148159</c:v>
                </c:pt>
                <c:pt idx="1744">
                  <c:v>0.7278472222222222</c:v>
                </c:pt>
                <c:pt idx="1745">
                  <c:v>0.72796296296296292</c:v>
                </c:pt>
                <c:pt idx="1746">
                  <c:v>0.72807870370370376</c:v>
                </c:pt>
                <c:pt idx="1747">
                  <c:v>0.72819444444444448</c:v>
                </c:pt>
                <c:pt idx="1748">
                  <c:v>0.72831018518518509</c:v>
                </c:pt>
                <c:pt idx="1749">
                  <c:v>0.72842592592592592</c:v>
                </c:pt>
                <c:pt idx="1750">
                  <c:v>0.72854166666666664</c:v>
                </c:pt>
                <c:pt idx="1751">
                  <c:v>0.72865740740740748</c:v>
                </c:pt>
                <c:pt idx="1752">
                  <c:v>0.7287731481481482</c:v>
                </c:pt>
                <c:pt idx="1753">
                  <c:v>0.72888888888888881</c:v>
                </c:pt>
                <c:pt idx="1754">
                  <c:v>0.72900462962962964</c:v>
                </c:pt>
                <c:pt idx="1755">
                  <c:v>0.72912037037037036</c:v>
                </c:pt>
                <c:pt idx="1756">
                  <c:v>0.72923611111111108</c:v>
                </c:pt>
                <c:pt idx="1757">
                  <c:v>0.72935185185185192</c:v>
                </c:pt>
                <c:pt idx="1758">
                  <c:v>0.72946759259259253</c:v>
                </c:pt>
                <c:pt idx="1759">
                  <c:v>0.72958333333333336</c:v>
                </c:pt>
                <c:pt idx="1760">
                  <c:v>0.72969907407407408</c:v>
                </c:pt>
                <c:pt idx="1761">
                  <c:v>0.72981481481481481</c:v>
                </c:pt>
                <c:pt idx="1762">
                  <c:v>0.72993055555555564</c:v>
                </c:pt>
                <c:pt idx="1763">
                  <c:v>0.73004629629629625</c:v>
                </c:pt>
                <c:pt idx="1764">
                  <c:v>0.73016203703703697</c:v>
                </c:pt>
                <c:pt idx="1765">
                  <c:v>0.7302777777777778</c:v>
                </c:pt>
                <c:pt idx="1766">
                  <c:v>0.73039351851851853</c:v>
                </c:pt>
                <c:pt idx="1767">
                  <c:v>0.73050925925925936</c:v>
                </c:pt>
                <c:pt idx="1768">
                  <c:v>0.73062499999999997</c:v>
                </c:pt>
                <c:pt idx="1769">
                  <c:v>0.73074074074074069</c:v>
                </c:pt>
                <c:pt idx="1770">
                  <c:v>0.73085648148148152</c:v>
                </c:pt>
                <c:pt idx="1771">
                  <c:v>0.73097222222222225</c:v>
                </c:pt>
                <c:pt idx="1772">
                  <c:v>0.73108796296296286</c:v>
                </c:pt>
                <c:pt idx="1773">
                  <c:v>0.73120370370370369</c:v>
                </c:pt>
                <c:pt idx="1774">
                  <c:v>0.73131944444444441</c:v>
                </c:pt>
                <c:pt idx="1775">
                  <c:v>0.73143518518518524</c:v>
                </c:pt>
                <c:pt idx="1776">
                  <c:v>0.73155092592592597</c:v>
                </c:pt>
                <c:pt idx="1777">
                  <c:v>0.73166666666666658</c:v>
                </c:pt>
                <c:pt idx="1778">
                  <c:v>0.73178240740740741</c:v>
                </c:pt>
                <c:pt idx="1779">
                  <c:v>0.73189814814814813</c:v>
                </c:pt>
                <c:pt idx="1780">
                  <c:v>0.73201388888888896</c:v>
                </c:pt>
                <c:pt idx="1781">
                  <c:v>0.73212962962962969</c:v>
                </c:pt>
                <c:pt idx="1782">
                  <c:v>0.7322453703703703</c:v>
                </c:pt>
                <c:pt idx="1783">
                  <c:v>0.73236111111111113</c:v>
                </c:pt>
                <c:pt idx="1784">
                  <c:v>0.73247685185185185</c:v>
                </c:pt>
                <c:pt idx="1785">
                  <c:v>0.73259259259259257</c:v>
                </c:pt>
                <c:pt idx="1786">
                  <c:v>0.73270833333333341</c:v>
                </c:pt>
                <c:pt idx="1787">
                  <c:v>0.73282407407407402</c:v>
                </c:pt>
                <c:pt idx="1788">
                  <c:v>0.73293981481481474</c:v>
                </c:pt>
                <c:pt idx="1789">
                  <c:v>0.73305555555555557</c:v>
                </c:pt>
                <c:pt idx="1790">
                  <c:v>0.73317129629629629</c:v>
                </c:pt>
                <c:pt idx="1791">
                  <c:v>0.73328703703703713</c:v>
                </c:pt>
                <c:pt idx="1792">
                  <c:v>0.73340277777777774</c:v>
                </c:pt>
                <c:pt idx="1793">
                  <c:v>0.73351851851851846</c:v>
                </c:pt>
                <c:pt idx="1794">
                  <c:v>0.73363425925925929</c:v>
                </c:pt>
                <c:pt idx="1795">
                  <c:v>0.73375000000000001</c:v>
                </c:pt>
                <c:pt idx="1796">
                  <c:v>0.73386574074074085</c:v>
                </c:pt>
                <c:pt idx="1797">
                  <c:v>0.73398148148148146</c:v>
                </c:pt>
                <c:pt idx="1798">
                  <c:v>0.73409722222222218</c:v>
                </c:pt>
                <c:pt idx="1799">
                  <c:v>0.73421296296296301</c:v>
                </c:pt>
                <c:pt idx="1800">
                  <c:v>0.73432870370370373</c:v>
                </c:pt>
                <c:pt idx="1801">
                  <c:v>0.73444444444444434</c:v>
                </c:pt>
                <c:pt idx="1802">
                  <c:v>0.73456018518518518</c:v>
                </c:pt>
                <c:pt idx="1803">
                  <c:v>0.7346759259259259</c:v>
                </c:pt>
                <c:pt idx="1804">
                  <c:v>0.73479166666666673</c:v>
                </c:pt>
                <c:pt idx="1805">
                  <c:v>0.73490740740740745</c:v>
                </c:pt>
                <c:pt idx="1806">
                  <c:v>0.73502314814814806</c:v>
                </c:pt>
                <c:pt idx="1807">
                  <c:v>0.7351388888888889</c:v>
                </c:pt>
                <c:pt idx="1808">
                  <c:v>0.73525462962962962</c:v>
                </c:pt>
                <c:pt idx="1809">
                  <c:v>0.73537037037037034</c:v>
                </c:pt>
                <c:pt idx="1810">
                  <c:v>0.73548611111111117</c:v>
                </c:pt>
                <c:pt idx="1811">
                  <c:v>0.73560185185185178</c:v>
                </c:pt>
                <c:pt idx="1812">
                  <c:v>0.73571759259259262</c:v>
                </c:pt>
                <c:pt idx="1813">
                  <c:v>0.73583333333333334</c:v>
                </c:pt>
                <c:pt idx="1814">
                  <c:v>0.73594907407407406</c:v>
                </c:pt>
                <c:pt idx="1815">
                  <c:v>0.73606481481481489</c:v>
                </c:pt>
                <c:pt idx="1816">
                  <c:v>0.7361805555555555</c:v>
                </c:pt>
                <c:pt idx="1817">
                  <c:v>0.73629629629629623</c:v>
                </c:pt>
                <c:pt idx="1818">
                  <c:v>0.73641203703703706</c:v>
                </c:pt>
                <c:pt idx="1819">
                  <c:v>0.73652777777777778</c:v>
                </c:pt>
                <c:pt idx="1820">
                  <c:v>0.73664351851851861</c:v>
                </c:pt>
                <c:pt idx="1821">
                  <c:v>0.73675925925925922</c:v>
                </c:pt>
                <c:pt idx="1822">
                  <c:v>0.73687499999999995</c:v>
                </c:pt>
                <c:pt idx="1823">
                  <c:v>0.73699074074074078</c:v>
                </c:pt>
                <c:pt idx="1824">
                  <c:v>0.7371064814814815</c:v>
                </c:pt>
                <c:pt idx="1825">
                  <c:v>0.73722222222222233</c:v>
                </c:pt>
                <c:pt idx="1826">
                  <c:v>0.73733796296296295</c:v>
                </c:pt>
                <c:pt idx="1827">
                  <c:v>0.73745370370370367</c:v>
                </c:pt>
                <c:pt idx="1828">
                  <c:v>0.7375694444444445</c:v>
                </c:pt>
                <c:pt idx="1829">
                  <c:v>0.73768518518518522</c:v>
                </c:pt>
                <c:pt idx="1830">
                  <c:v>0.73780092592592583</c:v>
                </c:pt>
                <c:pt idx="1831">
                  <c:v>0.73791666666666667</c:v>
                </c:pt>
                <c:pt idx="1832">
                  <c:v>0.73803240740740739</c:v>
                </c:pt>
                <c:pt idx="1833">
                  <c:v>0.73814814814814811</c:v>
                </c:pt>
                <c:pt idx="1834">
                  <c:v>0.73826388888888894</c:v>
                </c:pt>
                <c:pt idx="1835">
                  <c:v>0.73837962962962955</c:v>
                </c:pt>
                <c:pt idx="1836">
                  <c:v>0.73849537037037039</c:v>
                </c:pt>
                <c:pt idx="1837">
                  <c:v>0.73861111111111111</c:v>
                </c:pt>
                <c:pt idx="1838">
                  <c:v>0.73872685185185183</c:v>
                </c:pt>
                <c:pt idx="1839">
                  <c:v>0.73884259259259266</c:v>
                </c:pt>
                <c:pt idx="1840">
                  <c:v>0.73895833333333327</c:v>
                </c:pt>
                <c:pt idx="1841">
                  <c:v>0.73907407407407411</c:v>
                </c:pt>
                <c:pt idx="1842">
                  <c:v>0.73918981481481483</c:v>
                </c:pt>
                <c:pt idx="1843">
                  <c:v>0.73930555555555555</c:v>
                </c:pt>
                <c:pt idx="1844">
                  <c:v>0.73942129629629638</c:v>
                </c:pt>
                <c:pt idx="1845">
                  <c:v>0.73953703703703699</c:v>
                </c:pt>
                <c:pt idx="1846">
                  <c:v>0.73965277777777771</c:v>
                </c:pt>
                <c:pt idx="1847">
                  <c:v>0.73976851851851855</c:v>
                </c:pt>
                <c:pt idx="1848">
                  <c:v>0.73988425925925927</c:v>
                </c:pt>
                <c:pt idx="1849">
                  <c:v>0.7400000000000001</c:v>
                </c:pt>
                <c:pt idx="1850">
                  <c:v>0.74011574074074071</c:v>
                </c:pt>
                <c:pt idx="1851">
                  <c:v>0.74023148148148143</c:v>
                </c:pt>
                <c:pt idx="1852">
                  <c:v>0.74034722222222227</c:v>
                </c:pt>
                <c:pt idx="1853">
                  <c:v>0.74046296296296299</c:v>
                </c:pt>
                <c:pt idx="1854">
                  <c:v>0.7405787037037036</c:v>
                </c:pt>
                <c:pt idx="1855">
                  <c:v>0.74069444444444443</c:v>
                </c:pt>
                <c:pt idx="1856">
                  <c:v>0.74081018518518515</c:v>
                </c:pt>
                <c:pt idx="1857">
                  <c:v>0.74092592592592599</c:v>
                </c:pt>
                <c:pt idx="1858">
                  <c:v>0.74104166666666671</c:v>
                </c:pt>
                <c:pt idx="1859">
                  <c:v>0.74115740740740732</c:v>
                </c:pt>
                <c:pt idx="1860">
                  <c:v>0.74127314814814815</c:v>
                </c:pt>
                <c:pt idx="1861">
                  <c:v>0.74138888888888888</c:v>
                </c:pt>
                <c:pt idx="1862">
                  <c:v>0.7415046296296296</c:v>
                </c:pt>
                <c:pt idx="1863">
                  <c:v>0.74162037037037043</c:v>
                </c:pt>
                <c:pt idx="1864">
                  <c:v>0.74173611111111104</c:v>
                </c:pt>
                <c:pt idx="1865">
                  <c:v>0.74185185185185187</c:v>
                </c:pt>
                <c:pt idx="1866">
                  <c:v>0.7419675925925926</c:v>
                </c:pt>
                <c:pt idx="1867">
                  <c:v>0.74208333333333332</c:v>
                </c:pt>
                <c:pt idx="1868">
                  <c:v>0.74219907407407415</c:v>
                </c:pt>
                <c:pt idx="1869">
                  <c:v>0.74231481481481476</c:v>
                </c:pt>
                <c:pt idx="1870">
                  <c:v>0.74243055555555559</c:v>
                </c:pt>
                <c:pt idx="1871">
                  <c:v>0.74254629629629632</c:v>
                </c:pt>
                <c:pt idx="1872">
                  <c:v>0.74266203703703704</c:v>
                </c:pt>
                <c:pt idx="1873">
                  <c:v>0.74277777777777787</c:v>
                </c:pt>
                <c:pt idx="1874">
                  <c:v>0.74289351851851848</c:v>
                </c:pt>
                <c:pt idx="1875">
                  <c:v>0.7430092592592592</c:v>
                </c:pt>
                <c:pt idx="1876">
                  <c:v>0.74312500000000004</c:v>
                </c:pt>
                <c:pt idx="1877">
                  <c:v>0.74324074074074076</c:v>
                </c:pt>
                <c:pt idx="1878">
                  <c:v>0.74335648148148137</c:v>
                </c:pt>
                <c:pt idx="1879">
                  <c:v>0.7434722222222222</c:v>
                </c:pt>
                <c:pt idx="1880">
                  <c:v>0.74358796296296292</c:v>
                </c:pt>
                <c:pt idx="1881">
                  <c:v>0.74370370370370376</c:v>
                </c:pt>
                <c:pt idx="1882">
                  <c:v>0.74381944444444448</c:v>
                </c:pt>
                <c:pt idx="1883">
                  <c:v>0.74393518518518509</c:v>
                </c:pt>
                <c:pt idx="1884">
                  <c:v>0.74405092592592592</c:v>
                </c:pt>
                <c:pt idx="1885">
                  <c:v>0.74416666666666664</c:v>
                </c:pt>
                <c:pt idx="1886">
                  <c:v>0.74428240740740748</c:v>
                </c:pt>
                <c:pt idx="1887">
                  <c:v>0.7443981481481482</c:v>
                </c:pt>
                <c:pt idx="1888">
                  <c:v>0.74451388888888881</c:v>
                </c:pt>
                <c:pt idx="1889">
                  <c:v>0.74462962962962964</c:v>
                </c:pt>
                <c:pt idx="1890">
                  <c:v>0.74474537037037036</c:v>
                </c:pt>
                <c:pt idx="1891">
                  <c:v>0.74486111111111108</c:v>
                </c:pt>
                <c:pt idx="1892">
                  <c:v>0.74497685185185192</c:v>
                </c:pt>
                <c:pt idx="1893">
                  <c:v>0.74509259259259253</c:v>
                </c:pt>
                <c:pt idx="1894">
                  <c:v>0.74520833333333336</c:v>
                </c:pt>
                <c:pt idx="1895">
                  <c:v>0.74532407407407408</c:v>
                </c:pt>
                <c:pt idx="1896">
                  <c:v>0.74543981481481481</c:v>
                </c:pt>
                <c:pt idx="1897">
                  <c:v>0.74555555555555564</c:v>
                </c:pt>
                <c:pt idx="1898">
                  <c:v>0.74567129629629625</c:v>
                </c:pt>
                <c:pt idx="1899">
                  <c:v>0.74578703703703697</c:v>
                </c:pt>
                <c:pt idx="1900">
                  <c:v>0.7459027777777778</c:v>
                </c:pt>
                <c:pt idx="1901">
                  <c:v>0.74601851851851853</c:v>
                </c:pt>
                <c:pt idx="1902">
                  <c:v>0.74613425925925936</c:v>
                </c:pt>
                <c:pt idx="1903">
                  <c:v>0.74624999999999997</c:v>
                </c:pt>
                <c:pt idx="1904">
                  <c:v>0.74636574074074069</c:v>
                </c:pt>
                <c:pt idx="1905">
                  <c:v>0.74648148148148152</c:v>
                </c:pt>
                <c:pt idx="1906">
                  <c:v>0.74659722222222225</c:v>
                </c:pt>
                <c:pt idx="1907">
                  <c:v>0.74671296296296286</c:v>
                </c:pt>
                <c:pt idx="1908">
                  <c:v>0.74682870370370369</c:v>
                </c:pt>
                <c:pt idx="1909">
                  <c:v>0.74694444444444441</c:v>
                </c:pt>
                <c:pt idx="1910">
                  <c:v>0.74706018518518524</c:v>
                </c:pt>
                <c:pt idx="1911">
                  <c:v>0.74717592592592597</c:v>
                </c:pt>
                <c:pt idx="1912">
                  <c:v>0.74729166666666658</c:v>
                </c:pt>
                <c:pt idx="1913">
                  <c:v>0.74740740740740741</c:v>
                </c:pt>
                <c:pt idx="1914">
                  <c:v>0.74752314814814813</c:v>
                </c:pt>
                <c:pt idx="1915">
                  <c:v>0.74763888888888896</c:v>
                </c:pt>
                <c:pt idx="1916">
                  <c:v>0.74775462962962969</c:v>
                </c:pt>
                <c:pt idx="1917">
                  <c:v>0.7478703703703703</c:v>
                </c:pt>
                <c:pt idx="1918">
                  <c:v>0.74798611111111113</c:v>
                </c:pt>
                <c:pt idx="1919">
                  <c:v>0.74810185185185185</c:v>
                </c:pt>
                <c:pt idx="1920">
                  <c:v>0.74821759259259257</c:v>
                </c:pt>
                <c:pt idx="1921">
                  <c:v>0.74833333333333341</c:v>
                </c:pt>
                <c:pt idx="1922">
                  <c:v>0.74844907407407402</c:v>
                </c:pt>
                <c:pt idx="1923">
                  <c:v>0.74856481481481474</c:v>
                </c:pt>
                <c:pt idx="1924">
                  <c:v>0.74868055555555557</c:v>
                </c:pt>
                <c:pt idx="1925">
                  <c:v>0.74879629629629629</c:v>
                </c:pt>
                <c:pt idx="1926">
                  <c:v>0.74891203703703713</c:v>
                </c:pt>
                <c:pt idx="1927">
                  <c:v>0.74902777777777774</c:v>
                </c:pt>
                <c:pt idx="1928">
                  <c:v>0.74914351851851846</c:v>
                </c:pt>
                <c:pt idx="1929">
                  <c:v>0.74925925925925929</c:v>
                </c:pt>
                <c:pt idx="1930">
                  <c:v>0.74937500000000001</c:v>
                </c:pt>
                <c:pt idx="1931">
                  <c:v>0.74949074074074085</c:v>
                </c:pt>
                <c:pt idx="1932">
                  <c:v>0.74960648148148146</c:v>
                </c:pt>
                <c:pt idx="1933">
                  <c:v>0.74972222222222218</c:v>
                </c:pt>
                <c:pt idx="1934">
                  <c:v>0.74983796296296301</c:v>
                </c:pt>
                <c:pt idx="1935">
                  <c:v>0.74995370370370373</c:v>
                </c:pt>
                <c:pt idx="1936">
                  <c:v>0.75006944444444434</c:v>
                </c:pt>
                <c:pt idx="1937">
                  <c:v>0.75018518518518518</c:v>
                </c:pt>
                <c:pt idx="1938">
                  <c:v>0.7503009259259259</c:v>
                </c:pt>
                <c:pt idx="1939">
                  <c:v>0.75041666666666673</c:v>
                </c:pt>
                <c:pt idx="1940">
                  <c:v>0.75053240740740745</c:v>
                </c:pt>
                <c:pt idx="1941">
                  <c:v>0.75064814814814806</c:v>
                </c:pt>
                <c:pt idx="1942">
                  <c:v>0.7507638888888889</c:v>
                </c:pt>
                <c:pt idx="1943">
                  <c:v>0.75087962962962962</c:v>
                </c:pt>
                <c:pt idx="1944">
                  <c:v>0.75099537037037034</c:v>
                </c:pt>
                <c:pt idx="1945">
                  <c:v>0.75111111111111117</c:v>
                </c:pt>
                <c:pt idx="1946">
                  <c:v>0.75122685185185178</c:v>
                </c:pt>
                <c:pt idx="1947">
                  <c:v>0.75134259259259262</c:v>
                </c:pt>
                <c:pt idx="1948">
                  <c:v>0.75145833333333334</c:v>
                </c:pt>
                <c:pt idx="1949">
                  <c:v>0.75157407407407406</c:v>
                </c:pt>
                <c:pt idx="1950">
                  <c:v>0.75168981481481489</c:v>
                </c:pt>
                <c:pt idx="1951">
                  <c:v>0.7518055555555555</c:v>
                </c:pt>
                <c:pt idx="1952">
                  <c:v>0.75192129629629623</c:v>
                </c:pt>
                <c:pt idx="1953">
                  <c:v>0.75203703703703706</c:v>
                </c:pt>
                <c:pt idx="1954">
                  <c:v>0.75215277777777778</c:v>
                </c:pt>
                <c:pt idx="1955">
                  <c:v>0.75226851851851861</c:v>
                </c:pt>
                <c:pt idx="1956">
                  <c:v>0.75238425925925922</c:v>
                </c:pt>
                <c:pt idx="1957">
                  <c:v>0.75249999999999995</c:v>
                </c:pt>
                <c:pt idx="1958">
                  <c:v>0.75261574074074078</c:v>
                </c:pt>
                <c:pt idx="1959">
                  <c:v>0.7527314814814815</c:v>
                </c:pt>
                <c:pt idx="1960">
                  <c:v>0.75284722222222211</c:v>
                </c:pt>
                <c:pt idx="1961">
                  <c:v>0.75296296296296295</c:v>
                </c:pt>
                <c:pt idx="1962">
                  <c:v>0.75307870370370367</c:v>
                </c:pt>
                <c:pt idx="1963">
                  <c:v>0.7531944444444445</c:v>
                </c:pt>
                <c:pt idx="1964">
                  <c:v>0.75331018518518522</c:v>
                </c:pt>
                <c:pt idx="1965">
                  <c:v>0.75342592592592583</c:v>
                </c:pt>
                <c:pt idx="1966">
                  <c:v>0.75354166666666667</c:v>
                </c:pt>
                <c:pt idx="1967">
                  <c:v>0.75365740740740739</c:v>
                </c:pt>
                <c:pt idx="1968">
                  <c:v>0.75377314814814822</c:v>
                </c:pt>
                <c:pt idx="1969">
                  <c:v>0.75388888888888894</c:v>
                </c:pt>
                <c:pt idx="1970">
                  <c:v>0.75400462962962955</c:v>
                </c:pt>
                <c:pt idx="1971">
                  <c:v>0.75412037037037039</c:v>
                </c:pt>
                <c:pt idx="1972">
                  <c:v>0.75423611111111111</c:v>
                </c:pt>
                <c:pt idx="1973">
                  <c:v>0.75435185185185183</c:v>
                </c:pt>
                <c:pt idx="1974">
                  <c:v>0.75446759259259266</c:v>
                </c:pt>
                <c:pt idx="1975">
                  <c:v>0.75458333333333327</c:v>
                </c:pt>
                <c:pt idx="1976">
                  <c:v>0.75469907407407411</c:v>
                </c:pt>
                <c:pt idx="1977">
                  <c:v>0.75481481481481483</c:v>
                </c:pt>
                <c:pt idx="1978">
                  <c:v>0.75493055555555555</c:v>
                </c:pt>
                <c:pt idx="1979">
                  <c:v>0.75504629629629638</c:v>
                </c:pt>
                <c:pt idx="1980">
                  <c:v>0.75516203703703699</c:v>
                </c:pt>
                <c:pt idx="1981">
                  <c:v>0.75527777777777771</c:v>
                </c:pt>
                <c:pt idx="1982">
                  <c:v>0.75539351851851855</c:v>
                </c:pt>
                <c:pt idx="1983">
                  <c:v>0.75550925925925927</c:v>
                </c:pt>
                <c:pt idx="1984">
                  <c:v>0.7556250000000001</c:v>
                </c:pt>
                <c:pt idx="1985">
                  <c:v>0.75574074074074071</c:v>
                </c:pt>
                <c:pt idx="1986">
                  <c:v>0.75585648148148143</c:v>
                </c:pt>
                <c:pt idx="1987">
                  <c:v>0.75597222222222227</c:v>
                </c:pt>
                <c:pt idx="1988">
                  <c:v>0.75608796296296299</c:v>
                </c:pt>
                <c:pt idx="1989">
                  <c:v>0.7562037037037036</c:v>
                </c:pt>
                <c:pt idx="1990">
                  <c:v>0.75631944444444443</c:v>
                </c:pt>
                <c:pt idx="1991">
                  <c:v>0.75643518518518515</c:v>
                </c:pt>
                <c:pt idx="1992">
                  <c:v>0.75655092592592599</c:v>
                </c:pt>
                <c:pt idx="1993">
                  <c:v>0.75666666666666671</c:v>
                </c:pt>
                <c:pt idx="1994">
                  <c:v>0.75678240740740732</c:v>
                </c:pt>
                <c:pt idx="1995">
                  <c:v>0.75689814814814815</c:v>
                </c:pt>
                <c:pt idx="1996">
                  <c:v>0.75701388888888888</c:v>
                </c:pt>
                <c:pt idx="1997">
                  <c:v>0.7571296296296296</c:v>
                </c:pt>
                <c:pt idx="1998">
                  <c:v>0.75724537037037043</c:v>
                </c:pt>
                <c:pt idx="1999">
                  <c:v>0.75736111111111104</c:v>
                </c:pt>
                <c:pt idx="2000">
                  <c:v>0.75747685185185187</c:v>
                </c:pt>
                <c:pt idx="2001">
                  <c:v>0.7575925925925926</c:v>
                </c:pt>
                <c:pt idx="2002">
                  <c:v>0.75770833333333332</c:v>
                </c:pt>
                <c:pt idx="2003">
                  <c:v>0.75782407407407415</c:v>
                </c:pt>
                <c:pt idx="2004">
                  <c:v>0.75793981481481476</c:v>
                </c:pt>
                <c:pt idx="2005">
                  <c:v>0.75805555555555548</c:v>
                </c:pt>
                <c:pt idx="2006">
                  <c:v>0.75817129629629632</c:v>
                </c:pt>
                <c:pt idx="2007">
                  <c:v>0.75828703703703704</c:v>
                </c:pt>
                <c:pt idx="2008">
                  <c:v>0.75840277777777787</c:v>
                </c:pt>
                <c:pt idx="2009">
                  <c:v>0.75851851851851848</c:v>
                </c:pt>
                <c:pt idx="2010">
                  <c:v>0.7586342592592592</c:v>
                </c:pt>
                <c:pt idx="2011">
                  <c:v>0.75875000000000004</c:v>
                </c:pt>
                <c:pt idx="2012">
                  <c:v>0.75886574074074076</c:v>
                </c:pt>
                <c:pt idx="2013">
                  <c:v>0.75898148148148159</c:v>
                </c:pt>
                <c:pt idx="2014">
                  <c:v>0.7590972222222222</c:v>
                </c:pt>
                <c:pt idx="2015">
                  <c:v>0.75921296296296292</c:v>
                </c:pt>
                <c:pt idx="2016">
                  <c:v>0.75932870370370376</c:v>
                </c:pt>
                <c:pt idx="2017">
                  <c:v>0.75944444444444448</c:v>
                </c:pt>
                <c:pt idx="2018">
                  <c:v>0.75956018518518509</c:v>
                </c:pt>
                <c:pt idx="2019">
                  <c:v>0.75967592592592592</c:v>
                </c:pt>
                <c:pt idx="2020">
                  <c:v>0.75979166666666664</c:v>
                </c:pt>
                <c:pt idx="2021">
                  <c:v>0.75990740740740748</c:v>
                </c:pt>
                <c:pt idx="2022">
                  <c:v>0.7600231481481482</c:v>
                </c:pt>
                <c:pt idx="2023">
                  <c:v>0.76013888888888881</c:v>
                </c:pt>
                <c:pt idx="2024">
                  <c:v>0.76025462962962964</c:v>
                </c:pt>
                <c:pt idx="2025">
                  <c:v>0.76037037037037036</c:v>
                </c:pt>
                <c:pt idx="2026">
                  <c:v>0.76048611111111108</c:v>
                </c:pt>
                <c:pt idx="2027">
                  <c:v>0.76060185185185192</c:v>
                </c:pt>
                <c:pt idx="2028">
                  <c:v>0.76071759259259253</c:v>
                </c:pt>
                <c:pt idx="2029">
                  <c:v>0.76083333333333336</c:v>
                </c:pt>
                <c:pt idx="2030">
                  <c:v>0.76094907407407408</c:v>
                </c:pt>
                <c:pt idx="2031">
                  <c:v>0.76106481481481481</c:v>
                </c:pt>
                <c:pt idx="2032">
                  <c:v>0.76118055555555564</c:v>
                </c:pt>
                <c:pt idx="2033">
                  <c:v>0.76129629629629625</c:v>
                </c:pt>
                <c:pt idx="2034">
                  <c:v>0.76141203703703697</c:v>
                </c:pt>
                <c:pt idx="2035">
                  <c:v>0.7615277777777778</c:v>
                </c:pt>
                <c:pt idx="2036">
                  <c:v>0.76164351851851853</c:v>
                </c:pt>
                <c:pt idx="2037">
                  <c:v>0.76175925925925936</c:v>
                </c:pt>
                <c:pt idx="2038">
                  <c:v>0.76187499999999997</c:v>
                </c:pt>
                <c:pt idx="2039">
                  <c:v>0.76199074074074069</c:v>
                </c:pt>
                <c:pt idx="2040">
                  <c:v>0.76210648148148152</c:v>
                </c:pt>
                <c:pt idx="2041">
                  <c:v>0.76222222222222225</c:v>
                </c:pt>
                <c:pt idx="2042">
                  <c:v>0.76233796296296286</c:v>
                </c:pt>
                <c:pt idx="2043">
                  <c:v>0.76245370370370369</c:v>
                </c:pt>
                <c:pt idx="2044">
                  <c:v>0.76256944444444441</c:v>
                </c:pt>
                <c:pt idx="2045">
                  <c:v>0.76268518518518524</c:v>
                </c:pt>
                <c:pt idx="2046">
                  <c:v>0.76280092592592597</c:v>
                </c:pt>
                <c:pt idx="2047">
                  <c:v>0.76291666666666658</c:v>
                </c:pt>
                <c:pt idx="2048">
                  <c:v>0.76303240740740741</c:v>
                </c:pt>
                <c:pt idx="2049">
                  <c:v>0.76314814814814813</c:v>
                </c:pt>
                <c:pt idx="2050">
                  <c:v>0.76326388888888896</c:v>
                </c:pt>
                <c:pt idx="2051">
                  <c:v>0.76337962962962969</c:v>
                </c:pt>
                <c:pt idx="2052">
                  <c:v>0.7634953703703703</c:v>
                </c:pt>
                <c:pt idx="2053">
                  <c:v>0.76361111111111113</c:v>
                </c:pt>
                <c:pt idx="2054">
                  <c:v>0.76372685185185185</c:v>
                </c:pt>
                <c:pt idx="2055">
                  <c:v>0.76384259259259257</c:v>
                </c:pt>
                <c:pt idx="2056">
                  <c:v>0.76395833333333341</c:v>
                </c:pt>
                <c:pt idx="2057">
                  <c:v>0.76407407407407402</c:v>
                </c:pt>
                <c:pt idx="2058">
                  <c:v>0.76418981481481485</c:v>
                </c:pt>
                <c:pt idx="2059">
                  <c:v>0.76430555555555557</c:v>
                </c:pt>
                <c:pt idx="2060">
                  <c:v>0.76442129629629629</c:v>
                </c:pt>
                <c:pt idx="2061">
                  <c:v>0.76453703703703713</c:v>
                </c:pt>
                <c:pt idx="2062">
                  <c:v>0.76465277777777774</c:v>
                </c:pt>
                <c:pt idx="2063">
                  <c:v>0.76476851851851846</c:v>
                </c:pt>
                <c:pt idx="2064">
                  <c:v>0.76488425925925929</c:v>
                </c:pt>
                <c:pt idx="2065">
                  <c:v>0.76500000000000001</c:v>
                </c:pt>
                <c:pt idx="2066">
                  <c:v>0.76511574074074085</c:v>
                </c:pt>
                <c:pt idx="2067">
                  <c:v>0.76523148148148146</c:v>
                </c:pt>
                <c:pt idx="2068">
                  <c:v>0.76534722222222218</c:v>
                </c:pt>
                <c:pt idx="2069">
                  <c:v>0.76546296296296301</c:v>
                </c:pt>
                <c:pt idx="2070">
                  <c:v>0.76557870370370373</c:v>
                </c:pt>
                <c:pt idx="2071">
                  <c:v>0.76569444444444434</c:v>
                </c:pt>
                <c:pt idx="2072">
                  <c:v>0.76581018518518518</c:v>
                </c:pt>
                <c:pt idx="2073">
                  <c:v>0.7659259259259259</c:v>
                </c:pt>
                <c:pt idx="2074">
                  <c:v>0.76604166666666673</c:v>
                </c:pt>
                <c:pt idx="2075">
                  <c:v>0.76615740740740745</c:v>
                </c:pt>
                <c:pt idx="2076">
                  <c:v>0.76627314814814806</c:v>
                </c:pt>
                <c:pt idx="2077">
                  <c:v>0.7663888888888889</c:v>
                </c:pt>
                <c:pt idx="2078">
                  <c:v>0.76650462962962962</c:v>
                </c:pt>
                <c:pt idx="2079">
                  <c:v>0.76662037037037034</c:v>
                </c:pt>
                <c:pt idx="2080">
                  <c:v>0.76673611111111117</c:v>
                </c:pt>
                <c:pt idx="2081">
                  <c:v>0.76685185185185178</c:v>
                </c:pt>
                <c:pt idx="2082">
                  <c:v>0.76696759259259262</c:v>
                </c:pt>
                <c:pt idx="2083">
                  <c:v>0.76708333333333334</c:v>
                </c:pt>
                <c:pt idx="2084">
                  <c:v>0.76719907407407406</c:v>
                </c:pt>
                <c:pt idx="2085">
                  <c:v>0.76731481481481489</c:v>
                </c:pt>
                <c:pt idx="2086">
                  <c:v>0.7674305555555555</c:v>
                </c:pt>
                <c:pt idx="2087">
                  <c:v>0.76754629629629623</c:v>
                </c:pt>
                <c:pt idx="2088">
                  <c:v>0.76766203703703706</c:v>
                </c:pt>
                <c:pt idx="2089">
                  <c:v>0.76777777777777778</c:v>
                </c:pt>
                <c:pt idx="2090">
                  <c:v>0.76789351851851861</c:v>
                </c:pt>
                <c:pt idx="2091">
                  <c:v>0.76800925925925922</c:v>
                </c:pt>
                <c:pt idx="2092">
                  <c:v>0.76812499999999995</c:v>
                </c:pt>
                <c:pt idx="2093">
                  <c:v>0.76824074074074078</c:v>
                </c:pt>
                <c:pt idx="2094">
                  <c:v>0.7683564814814815</c:v>
                </c:pt>
                <c:pt idx="2095">
                  <c:v>0.76847222222222233</c:v>
                </c:pt>
                <c:pt idx="2096">
                  <c:v>0.76858796296296295</c:v>
                </c:pt>
                <c:pt idx="2097">
                  <c:v>0.76870370370370367</c:v>
                </c:pt>
                <c:pt idx="2098">
                  <c:v>0.7688194444444445</c:v>
                </c:pt>
                <c:pt idx="2099">
                  <c:v>0.76893518518518522</c:v>
                </c:pt>
                <c:pt idx="2100">
                  <c:v>0.76905092592592583</c:v>
                </c:pt>
                <c:pt idx="2101">
                  <c:v>0.76916666666666667</c:v>
                </c:pt>
                <c:pt idx="2102">
                  <c:v>0.76928240740740739</c:v>
                </c:pt>
                <c:pt idx="2103">
                  <c:v>0.76939814814814822</c:v>
                </c:pt>
                <c:pt idx="2104">
                  <c:v>0.76951388888888894</c:v>
                </c:pt>
                <c:pt idx="2105">
                  <c:v>0.76962962962962955</c:v>
                </c:pt>
                <c:pt idx="2106">
                  <c:v>0.76974537037037039</c:v>
                </c:pt>
                <c:pt idx="2107">
                  <c:v>0.76986111111111111</c:v>
                </c:pt>
                <c:pt idx="2108">
                  <c:v>0.76997685185185183</c:v>
                </c:pt>
                <c:pt idx="2109">
                  <c:v>0.77009259259259266</c:v>
                </c:pt>
                <c:pt idx="2110">
                  <c:v>0.77020833333333327</c:v>
                </c:pt>
                <c:pt idx="2111">
                  <c:v>0.77032407407407411</c:v>
                </c:pt>
                <c:pt idx="2112">
                  <c:v>0.77043981481481483</c:v>
                </c:pt>
                <c:pt idx="2113">
                  <c:v>0.77055555555555555</c:v>
                </c:pt>
                <c:pt idx="2114">
                  <c:v>0.77067129629629638</c:v>
                </c:pt>
                <c:pt idx="2115">
                  <c:v>0.77078703703703699</c:v>
                </c:pt>
                <c:pt idx="2116">
                  <c:v>0.77090277777777771</c:v>
                </c:pt>
                <c:pt idx="2117">
                  <c:v>0.77101851851851855</c:v>
                </c:pt>
                <c:pt idx="2118">
                  <c:v>0.77113425925925927</c:v>
                </c:pt>
                <c:pt idx="2119">
                  <c:v>0.7712500000000001</c:v>
                </c:pt>
                <c:pt idx="2120">
                  <c:v>0.77136574074074071</c:v>
                </c:pt>
                <c:pt idx="2121">
                  <c:v>0.77148148148148143</c:v>
                </c:pt>
                <c:pt idx="2122">
                  <c:v>0.77159722222222227</c:v>
                </c:pt>
                <c:pt idx="2123">
                  <c:v>0.77171296296296299</c:v>
                </c:pt>
                <c:pt idx="2124">
                  <c:v>0.7718287037037036</c:v>
                </c:pt>
                <c:pt idx="2125">
                  <c:v>0.77194444444444443</c:v>
                </c:pt>
                <c:pt idx="2126">
                  <c:v>0.77206018518518515</c:v>
                </c:pt>
                <c:pt idx="2127">
                  <c:v>0.77217592592592599</c:v>
                </c:pt>
                <c:pt idx="2128">
                  <c:v>0.77229166666666671</c:v>
                </c:pt>
                <c:pt idx="2129">
                  <c:v>0.77240740740740732</c:v>
                </c:pt>
                <c:pt idx="2130">
                  <c:v>0.77252314814814815</c:v>
                </c:pt>
                <c:pt idx="2131">
                  <c:v>0.77263888888888888</c:v>
                </c:pt>
                <c:pt idx="2132">
                  <c:v>0.7727546296296296</c:v>
                </c:pt>
                <c:pt idx="2133">
                  <c:v>0.77287037037037043</c:v>
                </c:pt>
                <c:pt idx="2134">
                  <c:v>0.77298611111111104</c:v>
                </c:pt>
                <c:pt idx="2135">
                  <c:v>0.77310185185185187</c:v>
                </c:pt>
                <c:pt idx="2136">
                  <c:v>0.7732175925925926</c:v>
                </c:pt>
                <c:pt idx="2137">
                  <c:v>0.77333333333333332</c:v>
                </c:pt>
                <c:pt idx="2138">
                  <c:v>0.77344907407407415</c:v>
                </c:pt>
                <c:pt idx="2139">
                  <c:v>0.77356481481481476</c:v>
                </c:pt>
                <c:pt idx="2140">
                  <c:v>0.77368055555555559</c:v>
                </c:pt>
                <c:pt idx="2141">
                  <c:v>0.77379629629629632</c:v>
                </c:pt>
                <c:pt idx="2142">
                  <c:v>0.77391203703703704</c:v>
                </c:pt>
                <c:pt idx="2143">
                  <c:v>0.77402777777777787</c:v>
                </c:pt>
                <c:pt idx="2144">
                  <c:v>0.77414351851851848</c:v>
                </c:pt>
                <c:pt idx="2145">
                  <c:v>0.7742592592592592</c:v>
                </c:pt>
                <c:pt idx="2146">
                  <c:v>0.77437500000000004</c:v>
                </c:pt>
                <c:pt idx="2147">
                  <c:v>0.77449074074074076</c:v>
                </c:pt>
                <c:pt idx="2148">
                  <c:v>0.77460648148148137</c:v>
                </c:pt>
                <c:pt idx="2149">
                  <c:v>0.7747222222222222</c:v>
                </c:pt>
                <c:pt idx="2150">
                  <c:v>0.77483796296296292</c:v>
                </c:pt>
                <c:pt idx="2151">
                  <c:v>0.77495370370370376</c:v>
                </c:pt>
                <c:pt idx="2152">
                  <c:v>0.77506944444444448</c:v>
                </c:pt>
                <c:pt idx="2153">
                  <c:v>0.77518518518518509</c:v>
                </c:pt>
                <c:pt idx="2154">
                  <c:v>0.77530092592592592</c:v>
                </c:pt>
                <c:pt idx="2155">
                  <c:v>0.77541666666666664</c:v>
                </c:pt>
                <c:pt idx="2156">
                  <c:v>0.77553240740740748</c:v>
                </c:pt>
                <c:pt idx="2157">
                  <c:v>0.7756481481481482</c:v>
                </c:pt>
                <c:pt idx="2158">
                  <c:v>0.77576388888888881</c:v>
                </c:pt>
                <c:pt idx="2159">
                  <c:v>0.77587962962962964</c:v>
                </c:pt>
                <c:pt idx="2160">
                  <c:v>0.77599537037037036</c:v>
                </c:pt>
                <c:pt idx="2161">
                  <c:v>0.77611111111111108</c:v>
                </c:pt>
                <c:pt idx="2162">
                  <c:v>0.77622685185185192</c:v>
                </c:pt>
                <c:pt idx="2163">
                  <c:v>0.77634259259259253</c:v>
                </c:pt>
                <c:pt idx="2164">
                  <c:v>0.77645833333333336</c:v>
                </c:pt>
                <c:pt idx="2165">
                  <c:v>0.77657407407407408</c:v>
                </c:pt>
                <c:pt idx="2166">
                  <c:v>0.77668981481481481</c:v>
                </c:pt>
                <c:pt idx="2167">
                  <c:v>0.77680555555555564</c:v>
                </c:pt>
                <c:pt idx="2168">
                  <c:v>0.77692129629629625</c:v>
                </c:pt>
                <c:pt idx="2169">
                  <c:v>0.77703703703703697</c:v>
                </c:pt>
                <c:pt idx="2170">
                  <c:v>0.7771527777777778</c:v>
                </c:pt>
                <c:pt idx="2171">
                  <c:v>0.77726851851851853</c:v>
                </c:pt>
                <c:pt idx="2172">
                  <c:v>0.77738425925925936</c:v>
                </c:pt>
                <c:pt idx="2173">
                  <c:v>0.77749999999999997</c:v>
                </c:pt>
                <c:pt idx="2174">
                  <c:v>0.77761574074074069</c:v>
                </c:pt>
                <c:pt idx="2175">
                  <c:v>0.77773148148148152</c:v>
                </c:pt>
                <c:pt idx="2176">
                  <c:v>0.77784722222222225</c:v>
                </c:pt>
                <c:pt idx="2177">
                  <c:v>0.77796296296296286</c:v>
                </c:pt>
                <c:pt idx="2178">
                  <c:v>0.77807870370370369</c:v>
                </c:pt>
                <c:pt idx="2179">
                  <c:v>0.77819444444444441</c:v>
                </c:pt>
                <c:pt idx="2180">
                  <c:v>0.77831018518518524</c:v>
                </c:pt>
                <c:pt idx="2181">
                  <c:v>0.77842592592592597</c:v>
                </c:pt>
                <c:pt idx="2182">
                  <c:v>0.77854166666666658</c:v>
                </c:pt>
                <c:pt idx="2183">
                  <c:v>0.77865740740740741</c:v>
                </c:pt>
                <c:pt idx="2184">
                  <c:v>0.77877314814814813</c:v>
                </c:pt>
                <c:pt idx="2185">
                  <c:v>0.77888888888888896</c:v>
                </c:pt>
                <c:pt idx="2186">
                  <c:v>0.77900462962962969</c:v>
                </c:pt>
                <c:pt idx="2187">
                  <c:v>0.7791203703703703</c:v>
                </c:pt>
                <c:pt idx="2188">
                  <c:v>0.77923611111111113</c:v>
                </c:pt>
                <c:pt idx="2189">
                  <c:v>0.77935185185185185</c:v>
                </c:pt>
                <c:pt idx="2190">
                  <c:v>0.77946759259259257</c:v>
                </c:pt>
                <c:pt idx="2191">
                  <c:v>0.77958333333333341</c:v>
                </c:pt>
                <c:pt idx="2192">
                  <c:v>0.77969907407407402</c:v>
                </c:pt>
                <c:pt idx="2193">
                  <c:v>0.77981481481481474</c:v>
                </c:pt>
                <c:pt idx="2194">
                  <c:v>0.77993055555555557</c:v>
                </c:pt>
                <c:pt idx="2195">
                  <c:v>0.78004629629629629</c:v>
                </c:pt>
                <c:pt idx="2196">
                  <c:v>0.78016203703703713</c:v>
                </c:pt>
                <c:pt idx="2197">
                  <c:v>0.78027777777777774</c:v>
                </c:pt>
                <c:pt idx="2198">
                  <c:v>0.78039351851851846</c:v>
                </c:pt>
                <c:pt idx="2199">
                  <c:v>0.78050925925925929</c:v>
                </c:pt>
                <c:pt idx="2200">
                  <c:v>0.78062500000000001</c:v>
                </c:pt>
                <c:pt idx="2201">
                  <c:v>0.78074074074074085</c:v>
                </c:pt>
                <c:pt idx="2202">
                  <c:v>0.78085648148148146</c:v>
                </c:pt>
                <c:pt idx="2203">
                  <c:v>0.78097222222222218</c:v>
                </c:pt>
                <c:pt idx="2204">
                  <c:v>0.78108796296296301</c:v>
                </c:pt>
                <c:pt idx="2205">
                  <c:v>0.78120370370370373</c:v>
                </c:pt>
                <c:pt idx="2206">
                  <c:v>0.78131944444444434</c:v>
                </c:pt>
                <c:pt idx="2207">
                  <c:v>0.78143518518518518</c:v>
                </c:pt>
                <c:pt idx="2208">
                  <c:v>0.7815509259259259</c:v>
                </c:pt>
                <c:pt idx="2209">
                  <c:v>0.78166666666666673</c:v>
                </c:pt>
                <c:pt idx="2210">
                  <c:v>0.78178240740740745</c:v>
                </c:pt>
                <c:pt idx="2211">
                  <c:v>0.78189814814814806</c:v>
                </c:pt>
                <c:pt idx="2212">
                  <c:v>0.7820138888888889</c:v>
                </c:pt>
                <c:pt idx="2213">
                  <c:v>0.78212962962962962</c:v>
                </c:pt>
                <c:pt idx="2214">
                  <c:v>0.78224537037037034</c:v>
                </c:pt>
                <c:pt idx="2215">
                  <c:v>0.78236111111111117</c:v>
                </c:pt>
                <c:pt idx="2216">
                  <c:v>0.78247685185185178</c:v>
                </c:pt>
                <c:pt idx="2217">
                  <c:v>0.78259259259259262</c:v>
                </c:pt>
                <c:pt idx="2218">
                  <c:v>0.78270833333333334</c:v>
                </c:pt>
                <c:pt idx="2219">
                  <c:v>0.78282407407407406</c:v>
                </c:pt>
                <c:pt idx="2220">
                  <c:v>0.78293981481481489</c:v>
                </c:pt>
                <c:pt idx="2221">
                  <c:v>0.7830555555555555</c:v>
                </c:pt>
                <c:pt idx="2222">
                  <c:v>0.78317129629629623</c:v>
                </c:pt>
                <c:pt idx="2223">
                  <c:v>0.78328703703703706</c:v>
                </c:pt>
                <c:pt idx="2224">
                  <c:v>0.78340277777777778</c:v>
                </c:pt>
                <c:pt idx="2225">
                  <c:v>0.78351851851851861</c:v>
                </c:pt>
                <c:pt idx="2226">
                  <c:v>0.78363425925925922</c:v>
                </c:pt>
                <c:pt idx="2227">
                  <c:v>0.78374999999999995</c:v>
                </c:pt>
                <c:pt idx="2228">
                  <c:v>0.78386574074074078</c:v>
                </c:pt>
                <c:pt idx="2229">
                  <c:v>0.7839814814814815</c:v>
                </c:pt>
                <c:pt idx="2230">
                  <c:v>0.78409722222222233</c:v>
                </c:pt>
                <c:pt idx="2231">
                  <c:v>0.78421296296296295</c:v>
                </c:pt>
                <c:pt idx="2232">
                  <c:v>0.78432870370370367</c:v>
                </c:pt>
                <c:pt idx="2233">
                  <c:v>0.7844444444444445</c:v>
                </c:pt>
                <c:pt idx="2234">
                  <c:v>0.78456018518518522</c:v>
                </c:pt>
                <c:pt idx="2235">
                  <c:v>0.78467592592592583</c:v>
                </c:pt>
                <c:pt idx="2236">
                  <c:v>0.78479166666666667</c:v>
                </c:pt>
                <c:pt idx="2237">
                  <c:v>0.78490740740740739</c:v>
                </c:pt>
                <c:pt idx="2238">
                  <c:v>0.78502314814814811</c:v>
                </c:pt>
                <c:pt idx="2239">
                  <c:v>0.78513888888888894</c:v>
                </c:pt>
                <c:pt idx="2240">
                  <c:v>0.78525462962962955</c:v>
                </c:pt>
                <c:pt idx="2241">
                  <c:v>0.78537037037037039</c:v>
                </c:pt>
                <c:pt idx="2242">
                  <c:v>0.78548611111111111</c:v>
                </c:pt>
                <c:pt idx="2243">
                  <c:v>0.78560185185185183</c:v>
                </c:pt>
                <c:pt idx="2244">
                  <c:v>0.78571759259259266</c:v>
                </c:pt>
                <c:pt idx="2245">
                  <c:v>0.78583333333333327</c:v>
                </c:pt>
                <c:pt idx="2246">
                  <c:v>0.78594907407407411</c:v>
                </c:pt>
                <c:pt idx="2247">
                  <c:v>0.78606481481481483</c:v>
                </c:pt>
                <c:pt idx="2248">
                  <c:v>0.78618055555555555</c:v>
                </c:pt>
                <c:pt idx="2249">
                  <c:v>0.78629629629629638</c:v>
                </c:pt>
                <c:pt idx="2250">
                  <c:v>0.78641203703703699</c:v>
                </c:pt>
                <c:pt idx="2251">
                  <c:v>0.78652777777777771</c:v>
                </c:pt>
                <c:pt idx="2252">
                  <c:v>0.78664351851851855</c:v>
                </c:pt>
                <c:pt idx="2253">
                  <c:v>0.78675925925925927</c:v>
                </c:pt>
                <c:pt idx="2254">
                  <c:v>0.7868750000000001</c:v>
                </c:pt>
                <c:pt idx="2255">
                  <c:v>0.78699074074074071</c:v>
                </c:pt>
                <c:pt idx="2256">
                  <c:v>0.78710648148148143</c:v>
                </c:pt>
                <c:pt idx="2257">
                  <c:v>0.78722222222222227</c:v>
                </c:pt>
                <c:pt idx="2258">
                  <c:v>0.78733796296296299</c:v>
                </c:pt>
                <c:pt idx="2259">
                  <c:v>0.7874537037037036</c:v>
                </c:pt>
                <c:pt idx="2260">
                  <c:v>0.78756944444444443</c:v>
                </c:pt>
                <c:pt idx="2261">
                  <c:v>0.78768518518518515</c:v>
                </c:pt>
                <c:pt idx="2262">
                  <c:v>0.78780092592592599</c:v>
                </c:pt>
                <c:pt idx="2263">
                  <c:v>0.78791666666666671</c:v>
                </c:pt>
                <c:pt idx="2264">
                  <c:v>0.78803240740740732</c:v>
                </c:pt>
                <c:pt idx="2265">
                  <c:v>0.78814814814814815</c:v>
                </c:pt>
                <c:pt idx="2266">
                  <c:v>0.78826388888888888</c:v>
                </c:pt>
                <c:pt idx="2267">
                  <c:v>0.7883796296296296</c:v>
                </c:pt>
                <c:pt idx="2268">
                  <c:v>0.78849537037037043</c:v>
                </c:pt>
                <c:pt idx="2269">
                  <c:v>0.78861111111111104</c:v>
                </c:pt>
                <c:pt idx="2270">
                  <c:v>0.78872685185185187</c:v>
                </c:pt>
                <c:pt idx="2271">
                  <c:v>0.7888425925925926</c:v>
                </c:pt>
                <c:pt idx="2272">
                  <c:v>0.78895833333333332</c:v>
                </c:pt>
                <c:pt idx="2273">
                  <c:v>0.78907407407407415</c:v>
                </c:pt>
                <c:pt idx="2274">
                  <c:v>0.78918981481481476</c:v>
                </c:pt>
                <c:pt idx="2275">
                  <c:v>0.78930555555555559</c:v>
                </c:pt>
                <c:pt idx="2276">
                  <c:v>0.78942129629629632</c:v>
                </c:pt>
                <c:pt idx="2277">
                  <c:v>0.78953703703703704</c:v>
                </c:pt>
                <c:pt idx="2278">
                  <c:v>0.78965277777777787</c:v>
                </c:pt>
                <c:pt idx="2279">
                  <c:v>0.78976851851851848</c:v>
                </c:pt>
                <c:pt idx="2280">
                  <c:v>0.7898842592592592</c:v>
                </c:pt>
                <c:pt idx="2281">
                  <c:v>0.79</c:v>
                </c:pt>
                <c:pt idx="2282">
                  <c:v>0.79011574074074076</c:v>
                </c:pt>
                <c:pt idx="2283">
                  <c:v>0.79023148148148137</c:v>
                </c:pt>
                <c:pt idx="2284">
                  <c:v>0.7903472222222222</c:v>
                </c:pt>
                <c:pt idx="2285">
                  <c:v>0.79046296296296292</c:v>
                </c:pt>
                <c:pt idx="2286">
                  <c:v>0.79057870370370376</c:v>
                </c:pt>
                <c:pt idx="2287">
                  <c:v>0.79069444444444448</c:v>
                </c:pt>
                <c:pt idx="2288">
                  <c:v>0.79081018518518509</c:v>
                </c:pt>
                <c:pt idx="2289">
                  <c:v>0.79092592592592592</c:v>
                </c:pt>
                <c:pt idx="2290">
                  <c:v>0.79104166666666664</c:v>
                </c:pt>
                <c:pt idx="2291">
                  <c:v>0.79115740740740748</c:v>
                </c:pt>
                <c:pt idx="2292">
                  <c:v>0.7912731481481482</c:v>
                </c:pt>
                <c:pt idx="2293">
                  <c:v>0.79138888888888881</c:v>
                </c:pt>
                <c:pt idx="2294">
                  <c:v>0.79150462962962964</c:v>
                </c:pt>
                <c:pt idx="2295">
                  <c:v>0.79162037037037036</c:v>
                </c:pt>
                <c:pt idx="2296">
                  <c:v>0.79173611111111108</c:v>
                </c:pt>
                <c:pt idx="2297">
                  <c:v>0.79185185185185192</c:v>
                </c:pt>
                <c:pt idx="2298">
                  <c:v>0.79196759259259253</c:v>
                </c:pt>
                <c:pt idx="2299">
                  <c:v>0.79208333333333336</c:v>
                </c:pt>
                <c:pt idx="2300">
                  <c:v>0.79219907407407408</c:v>
                </c:pt>
                <c:pt idx="2301">
                  <c:v>0.79231481481481481</c:v>
                </c:pt>
                <c:pt idx="2302">
                  <c:v>0.79243055555555564</c:v>
                </c:pt>
                <c:pt idx="2303">
                  <c:v>0.79254629629629625</c:v>
                </c:pt>
                <c:pt idx="2304">
                  <c:v>0.79266203703703697</c:v>
                </c:pt>
                <c:pt idx="2305">
                  <c:v>0.7927777777777778</c:v>
                </c:pt>
                <c:pt idx="2306">
                  <c:v>0.79289351851851853</c:v>
                </c:pt>
                <c:pt idx="2307">
                  <c:v>0.79300925925925936</c:v>
                </c:pt>
                <c:pt idx="2308">
                  <c:v>0.79312499999999997</c:v>
                </c:pt>
                <c:pt idx="2309">
                  <c:v>0.79324074074074069</c:v>
                </c:pt>
                <c:pt idx="2310">
                  <c:v>0.79335648148148152</c:v>
                </c:pt>
                <c:pt idx="2311">
                  <c:v>0.79347222222222225</c:v>
                </c:pt>
                <c:pt idx="2312">
                  <c:v>0.79358796296296286</c:v>
                </c:pt>
                <c:pt idx="2313">
                  <c:v>0.79370370370370369</c:v>
                </c:pt>
                <c:pt idx="2314">
                  <c:v>0.79381944444444441</c:v>
                </c:pt>
                <c:pt idx="2315">
                  <c:v>0.79393518518518524</c:v>
                </c:pt>
                <c:pt idx="2316">
                  <c:v>0.79405092592592597</c:v>
                </c:pt>
                <c:pt idx="2317">
                  <c:v>0.79416666666666658</c:v>
                </c:pt>
                <c:pt idx="2318">
                  <c:v>0.79428240740740741</c:v>
                </c:pt>
                <c:pt idx="2319">
                  <c:v>0.79439814814814813</c:v>
                </c:pt>
                <c:pt idx="2320">
                  <c:v>0.79451388888888885</c:v>
                </c:pt>
                <c:pt idx="2321">
                  <c:v>0.79462962962962969</c:v>
                </c:pt>
                <c:pt idx="2322">
                  <c:v>0.7947453703703703</c:v>
                </c:pt>
                <c:pt idx="2323">
                  <c:v>0.79486111111111113</c:v>
                </c:pt>
                <c:pt idx="2324">
                  <c:v>0.79497685185185185</c:v>
                </c:pt>
                <c:pt idx="2325">
                  <c:v>0.79509259259259257</c:v>
                </c:pt>
                <c:pt idx="2326">
                  <c:v>0.79520833333333341</c:v>
                </c:pt>
                <c:pt idx="2327">
                  <c:v>0.79532407407407402</c:v>
                </c:pt>
                <c:pt idx="2328">
                  <c:v>0.79543981481481485</c:v>
                </c:pt>
                <c:pt idx="2329">
                  <c:v>0.79555555555555557</c:v>
                </c:pt>
                <c:pt idx="2330">
                  <c:v>0.79567129629629629</c:v>
                </c:pt>
                <c:pt idx="2331">
                  <c:v>0.79578703703703713</c:v>
                </c:pt>
                <c:pt idx="2332">
                  <c:v>0.79590277777777774</c:v>
                </c:pt>
                <c:pt idx="2333">
                  <c:v>0.79601851851851846</c:v>
                </c:pt>
                <c:pt idx="2334">
                  <c:v>0.79613425925925929</c:v>
                </c:pt>
                <c:pt idx="2335">
                  <c:v>0.79625000000000001</c:v>
                </c:pt>
                <c:pt idx="2336">
                  <c:v>0.79636574074074085</c:v>
                </c:pt>
                <c:pt idx="2337">
                  <c:v>0.79648148148148146</c:v>
                </c:pt>
                <c:pt idx="2338">
                  <c:v>0.79659722222222218</c:v>
                </c:pt>
                <c:pt idx="2339">
                  <c:v>0.79671296296296301</c:v>
                </c:pt>
                <c:pt idx="2340">
                  <c:v>0.79682870370370373</c:v>
                </c:pt>
                <c:pt idx="2341">
                  <c:v>0.79694444444444434</c:v>
                </c:pt>
                <c:pt idx="2342">
                  <c:v>0.79706018518518518</c:v>
                </c:pt>
                <c:pt idx="2343">
                  <c:v>0.7971759259259259</c:v>
                </c:pt>
                <c:pt idx="2344">
                  <c:v>0.79729166666666673</c:v>
                </c:pt>
                <c:pt idx="2345">
                  <c:v>0.79740740740740745</c:v>
                </c:pt>
                <c:pt idx="2346">
                  <c:v>0.79752314814814806</c:v>
                </c:pt>
                <c:pt idx="2347">
                  <c:v>0.7976388888888889</c:v>
                </c:pt>
                <c:pt idx="2348">
                  <c:v>0.79775462962962962</c:v>
                </c:pt>
                <c:pt idx="2349">
                  <c:v>0.79787037037037034</c:v>
                </c:pt>
                <c:pt idx="2350">
                  <c:v>0.79798611111111117</c:v>
                </c:pt>
                <c:pt idx="2351">
                  <c:v>0.79810185185185178</c:v>
                </c:pt>
                <c:pt idx="2352">
                  <c:v>0.79821759259259262</c:v>
                </c:pt>
                <c:pt idx="2353">
                  <c:v>0.79833333333333334</c:v>
                </c:pt>
                <c:pt idx="2354">
                  <c:v>0.79844907407407406</c:v>
                </c:pt>
                <c:pt idx="2355">
                  <c:v>0.79856481481481489</c:v>
                </c:pt>
                <c:pt idx="2356">
                  <c:v>0.7986805555555555</c:v>
                </c:pt>
                <c:pt idx="2357">
                  <c:v>0.79879629629629623</c:v>
                </c:pt>
                <c:pt idx="2358">
                  <c:v>0.79891203703703706</c:v>
                </c:pt>
                <c:pt idx="2359">
                  <c:v>0.79902777777777778</c:v>
                </c:pt>
                <c:pt idx="2360">
                  <c:v>0.79914351851851861</c:v>
                </c:pt>
                <c:pt idx="2361">
                  <c:v>0.79925925925925922</c:v>
                </c:pt>
                <c:pt idx="2362">
                  <c:v>0.79937499999999995</c:v>
                </c:pt>
                <c:pt idx="2363">
                  <c:v>0.79949074074074078</c:v>
                </c:pt>
                <c:pt idx="2364">
                  <c:v>0.7996064814814815</c:v>
                </c:pt>
                <c:pt idx="2365">
                  <c:v>0.79972222222222211</c:v>
                </c:pt>
                <c:pt idx="2366">
                  <c:v>0.79983796296296295</c:v>
                </c:pt>
                <c:pt idx="2367">
                  <c:v>0.79995370370370367</c:v>
                </c:pt>
                <c:pt idx="2368">
                  <c:v>0.8000694444444445</c:v>
                </c:pt>
                <c:pt idx="2369">
                  <c:v>0.80018518518518522</c:v>
                </c:pt>
                <c:pt idx="2370">
                  <c:v>0.80030092592592583</c:v>
                </c:pt>
                <c:pt idx="2371">
                  <c:v>0.80041666666666667</c:v>
                </c:pt>
                <c:pt idx="2372">
                  <c:v>0.80053240740740739</c:v>
                </c:pt>
                <c:pt idx="2373">
                  <c:v>0.80064814814814822</c:v>
                </c:pt>
                <c:pt idx="2374">
                  <c:v>0.80076388888888894</c:v>
                </c:pt>
                <c:pt idx="2375">
                  <c:v>0.80087962962962955</c:v>
                </c:pt>
                <c:pt idx="2376">
                  <c:v>0.80099537037037039</c:v>
                </c:pt>
                <c:pt idx="2377">
                  <c:v>0.80111111111111111</c:v>
                </c:pt>
                <c:pt idx="2378">
                  <c:v>0.80122685185185183</c:v>
                </c:pt>
                <c:pt idx="2379">
                  <c:v>0.80134259259259266</c:v>
                </c:pt>
                <c:pt idx="2380">
                  <c:v>0.80145833333333327</c:v>
                </c:pt>
                <c:pt idx="2381">
                  <c:v>0.80157407407407411</c:v>
                </c:pt>
                <c:pt idx="2382">
                  <c:v>0.80168981481481483</c:v>
                </c:pt>
                <c:pt idx="2383">
                  <c:v>0.80180555555555555</c:v>
                </c:pt>
                <c:pt idx="2384">
                  <c:v>0.80192129629629638</c:v>
                </c:pt>
                <c:pt idx="2385">
                  <c:v>0.80203703703703699</c:v>
                </c:pt>
                <c:pt idx="2386">
                  <c:v>0.80215277777777771</c:v>
                </c:pt>
                <c:pt idx="2387">
                  <c:v>0.80226851851851855</c:v>
                </c:pt>
                <c:pt idx="2388">
                  <c:v>0.80238425925925927</c:v>
                </c:pt>
                <c:pt idx="2389">
                  <c:v>0.8025000000000001</c:v>
                </c:pt>
                <c:pt idx="2390">
                  <c:v>0.80261574074074071</c:v>
                </c:pt>
                <c:pt idx="2391">
                  <c:v>0.80273148148148143</c:v>
                </c:pt>
                <c:pt idx="2392">
                  <c:v>0.80284722222222227</c:v>
                </c:pt>
                <c:pt idx="2393">
                  <c:v>0.80296296296296299</c:v>
                </c:pt>
                <c:pt idx="2394">
                  <c:v>0.8030787037037036</c:v>
                </c:pt>
                <c:pt idx="2395">
                  <c:v>0.80319444444444443</c:v>
                </c:pt>
                <c:pt idx="2396">
                  <c:v>0.80331018518518515</c:v>
                </c:pt>
                <c:pt idx="2397">
                  <c:v>0.80342592592592599</c:v>
                </c:pt>
                <c:pt idx="2398">
                  <c:v>0.80354166666666671</c:v>
                </c:pt>
                <c:pt idx="2399">
                  <c:v>0.80365740740740732</c:v>
                </c:pt>
                <c:pt idx="2400">
                  <c:v>0.80377314814814815</c:v>
                </c:pt>
                <c:pt idx="2401">
                  <c:v>0.80388888888888888</c:v>
                </c:pt>
                <c:pt idx="2402">
                  <c:v>0.8040046296296296</c:v>
                </c:pt>
                <c:pt idx="2403">
                  <c:v>0.80412037037037043</c:v>
                </c:pt>
                <c:pt idx="2404">
                  <c:v>0.80423611111111104</c:v>
                </c:pt>
                <c:pt idx="2405">
                  <c:v>0.80435185185185187</c:v>
                </c:pt>
                <c:pt idx="2406">
                  <c:v>0.8044675925925926</c:v>
                </c:pt>
                <c:pt idx="2407">
                  <c:v>0.80458333333333332</c:v>
                </c:pt>
                <c:pt idx="2408">
                  <c:v>0.80469907407407415</c:v>
                </c:pt>
                <c:pt idx="2409">
                  <c:v>0.80481481481481476</c:v>
                </c:pt>
                <c:pt idx="2410">
                  <c:v>0.80493055555555559</c:v>
                </c:pt>
                <c:pt idx="2411">
                  <c:v>0.80504629629629632</c:v>
                </c:pt>
                <c:pt idx="2412">
                  <c:v>0.80516203703703704</c:v>
                </c:pt>
                <c:pt idx="2413">
                  <c:v>0.80527777777777787</c:v>
                </c:pt>
                <c:pt idx="2414">
                  <c:v>0.80539351851851848</c:v>
                </c:pt>
                <c:pt idx="2415">
                  <c:v>0.8055092592592592</c:v>
                </c:pt>
                <c:pt idx="2416">
                  <c:v>0.80562500000000004</c:v>
                </c:pt>
                <c:pt idx="2417">
                  <c:v>0.80574074074074076</c:v>
                </c:pt>
                <c:pt idx="2418">
                  <c:v>0.80585648148148159</c:v>
                </c:pt>
                <c:pt idx="2419">
                  <c:v>0.8059722222222222</c:v>
                </c:pt>
                <c:pt idx="2420">
                  <c:v>0.80608796296296292</c:v>
                </c:pt>
                <c:pt idx="2421">
                  <c:v>0.80620370370370376</c:v>
                </c:pt>
                <c:pt idx="2422">
                  <c:v>0.80631944444444448</c:v>
                </c:pt>
                <c:pt idx="2423">
                  <c:v>0.80643518518518509</c:v>
                </c:pt>
                <c:pt idx="2424">
                  <c:v>0.80655092592592592</c:v>
                </c:pt>
                <c:pt idx="2425">
                  <c:v>0.80666666666666664</c:v>
                </c:pt>
                <c:pt idx="2426">
                  <c:v>0.80678240740740748</c:v>
                </c:pt>
                <c:pt idx="2427">
                  <c:v>0.8068981481481482</c:v>
                </c:pt>
                <c:pt idx="2428">
                  <c:v>0.80701388888888881</c:v>
                </c:pt>
                <c:pt idx="2429">
                  <c:v>0.80712962962962964</c:v>
                </c:pt>
                <c:pt idx="2430">
                  <c:v>0.80724537037037036</c:v>
                </c:pt>
                <c:pt idx="2431">
                  <c:v>0.80736111111111108</c:v>
                </c:pt>
                <c:pt idx="2432">
                  <c:v>0.80747685185185192</c:v>
                </c:pt>
                <c:pt idx="2433">
                  <c:v>0.80759259259259253</c:v>
                </c:pt>
                <c:pt idx="2434">
                  <c:v>0.80770833333333336</c:v>
                </c:pt>
                <c:pt idx="2435">
                  <c:v>0.80782407407407408</c:v>
                </c:pt>
                <c:pt idx="2436">
                  <c:v>0.80793981481481481</c:v>
                </c:pt>
                <c:pt idx="2437">
                  <c:v>0.80805555555555564</c:v>
                </c:pt>
                <c:pt idx="2438">
                  <c:v>0.80817129629629625</c:v>
                </c:pt>
                <c:pt idx="2439">
                  <c:v>0.80828703703703697</c:v>
                </c:pt>
                <c:pt idx="2440">
                  <c:v>0.8084027777777778</c:v>
                </c:pt>
                <c:pt idx="2441">
                  <c:v>0.80851851851851853</c:v>
                </c:pt>
                <c:pt idx="2442">
                  <c:v>0.80863425925925936</c:v>
                </c:pt>
                <c:pt idx="2443">
                  <c:v>0.80874999999999997</c:v>
                </c:pt>
                <c:pt idx="2444">
                  <c:v>0.80886574074074069</c:v>
                </c:pt>
                <c:pt idx="2445">
                  <c:v>0.80898148148148152</c:v>
                </c:pt>
                <c:pt idx="2446">
                  <c:v>0.80909722222222225</c:v>
                </c:pt>
                <c:pt idx="2447">
                  <c:v>0.80921296296296286</c:v>
                </c:pt>
                <c:pt idx="2448">
                  <c:v>0.80932870370370369</c:v>
                </c:pt>
                <c:pt idx="2449">
                  <c:v>0.80944444444444441</c:v>
                </c:pt>
                <c:pt idx="2450">
                  <c:v>0.80956018518518524</c:v>
                </c:pt>
                <c:pt idx="2451">
                  <c:v>0.80967592592592597</c:v>
                </c:pt>
                <c:pt idx="2452">
                  <c:v>0.80979166666666658</c:v>
                </c:pt>
                <c:pt idx="2453">
                  <c:v>0.80990740740740741</c:v>
                </c:pt>
                <c:pt idx="2454">
                  <c:v>0.81002314814814813</c:v>
                </c:pt>
                <c:pt idx="2455">
                  <c:v>0.81013888888888896</c:v>
                </c:pt>
                <c:pt idx="2456">
                  <c:v>0.81025462962962969</c:v>
                </c:pt>
                <c:pt idx="2457">
                  <c:v>0.8103703703703703</c:v>
                </c:pt>
                <c:pt idx="2458">
                  <c:v>0.81048611111111113</c:v>
                </c:pt>
                <c:pt idx="2459">
                  <c:v>0.81060185185185185</c:v>
                </c:pt>
                <c:pt idx="2460">
                  <c:v>0.81071759259259257</c:v>
                </c:pt>
                <c:pt idx="2461">
                  <c:v>0.81083333333333341</c:v>
                </c:pt>
                <c:pt idx="2462">
                  <c:v>0.81094907407407402</c:v>
                </c:pt>
                <c:pt idx="2463">
                  <c:v>0.81106481481481485</c:v>
                </c:pt>
                <c:pt idx="2464">
                  <c:v>0.81118055555555557</c:v>
                </c:pt>
                <c:pt idx="2465">
                  <c:v>0.81129629629629629</c:v>
                </c:pt>
                <c:pt idx="2466">
                  <c:v>0.81141203703703713</c:v>
                </c:pt>
                <c:pt idx="2467">
                  <c:v>0.81152777777777774</c:v>
                </c:pt>
                <c:pt idx="2468">
                  <c:v>0.81164351851851846</c:v>
                </c:pt>
                <c:pt idx="2469">
                  <c:v>0.81175925925925929</c:v>
                </c:pt>
                <c:pt idx="2470">
                  <c:v>0.81187500000000001</c:v>
                </c:pt>
                <c:pt idx="2471">
                  <c:v>0.81199074074074085</c:v>
                </c:pt>
                <c:pt idx="2472">
                  <c:v>0.81210648148148146</c:v>
                </c:pt>
                <c:pt idx="2473">
                  <c:v>0.81222222222222218</c:v>
                </c:pt>
                <c:pt idx="2474">
                  <c:v>0.81233796296296301</c:v>
                </c:pt>
                <c:pt idx="2475">
                  <c:v>0.81245370370370373</c:v>
                </c:pt>
                <c:pt idx="2476">
                  <c:v>0.81256944444444434</c:v>
                </c:pt>
                <c:pt idx="2477">
                  <c:v>0.81268518518518518</c:v>
                </c:pt>
                <c:pt idx="2478">
                  <c:v>0.8128009259259259</c:v>
                </c:pt>
                <c:pt idx="2479">
                  <c:v>0.81291666666666673</c:v>
                </c:pt>
                <c:pt idx="2480">
                  <c:v>0.81303240740740745</c:v>
                </c:pt>
                <c:pt idx="2481">
                  <c:v>0.81314814814814806</c:v>
                </c:pt>
                <c:pt idx="2482">
                  <c:v>0.8132638888888889</c:v>
                </c:pt>
                <c:pt idx="2483">
                  <c:v>0.81337962962962962</c:v>
                </c:pt>
                <c:pt idx="2484">
                  <c:v>0.81349537037037034</c:v>
                </c:pt>
                <c:pt idx="2485">
                  <c:v>0.81361111111111117</c:v>
                </c:pt>
                <c:pt idx="2486">
                  <c:v>0.81372685185185178</c:v>
                </c:pt>
                <c:pt idx="2487">
                  <c:v>0.81384259259259262</c:v>
                </c:pt>
                <c:pt idx="2488">
                  <c:v>0.81395833333333334</c:v>
                </c:pt>
                <c:pt idx="2489">
                  <c:v>0.81407407407407406</c:v>
                </c:pt>
                <c:pt idx="2490">
                  <c:v>0.81418981481481489</c:v>
                </c:pt>
                <c:pt idx="2491">
                  <c:v>0.8143055555555555</c:v>
                </c:pt>
                <c:pt idx="2492">
                  <c:v>0.81442129629629623</c:v>
                </c:pt>
                <c:pt idx="2493">
                  <c:v>0.81453703703703706</c:v>
                </c:pt>
                <c:pt idx="2494">
                  <c:v>0.81465277777777778</c:v>
                </c:pt>
                <c:pt idx="2495">
                  <c:v>0.81476851851851861</c:v>
                </c:pt>
                <c:pt idx="2496">
                  <c:v>0.81488425925925922</c:v>
                </c:pt>
                <c:pt idx="2497">
                  <c:v>0.81499999999999995</c:v>
                </c:pt>
                <c:pt idx="2498">
                  <c:v>0.81511574074074078</c:v>
                </c:pt>
                <c:pt idx="2499">
                  <c:v>0.8152314814814815</c:v>
                </c:pt>
                <c:pt idx="2500">
                  <c:v>0.81534722222222233</c:v>
                </c:pt>
                <c:pt idx="2501">
                  <c:v>0.81546296296296295</c:v>
                </c:pt>
                <c:pt idx="2502">
                  <c:v>0.81557870370370367</c:v>
                </c:pt>
                <c:pt idx="2503">
                  <c:v>0.8156944444444445</c:v>
                </c:pt>
                <c:pt idx="2504">
                  <c:v>0.81581018518518522</c:v>
                </c:pt>
                <c:pt idx="2505">
                  <c:v>0.81592592592592583</c:v>
                </c:pt>
                <c:pt idx="2506">
                  <c:v>0.81604166666666667</c:v>
                </c:pt>
                <c:pt idx="2507">
                  <c:v>0.81615740740740739</c:v>
                </c:pt>
                <c:pt idx="2508">
                  <c:v>0.81627314814814811</c:v>
                </c:pt>
                <c:pt idx="2509">
                  <c:v>0.81638888888888894</c:v>
                </c:pt>
                <c:pt idx="2510">
                  <c:v>0.81650462962962955</c:v>
                </c:pt>
                <c:pt idx="2511">
                  <c:v>0.81662037037037039</c:v>
                </c:pt>
                <c:pt idx="2512">
                  <c:v>0.81673611111111111</c:v>
                </c:pt>
                <c:pt idx="2513">
                  <c:v>0.81685185185185183</c:v>
                </c:pt>
                <c:pt idx="2514">
                  <c:v>0.81696759259259266</c:v>
                </c:pt>
                <c:pt idx="2515">
                  <c:v>0.81708333333333327</c:v>
                </c:pt>
                <c:pt idx="2516">
                  <c:v>0.81719907407407411</c:v>
                </c:pt>
                <c:pt idx="2517">
                  <c:v>0.81731481481481483</c:v>
                </c:pt>
                <c:pt idx="2518">
                  <c:v>0.81743055555555555</c:v>
                </c:pt>
                <c:pt idx="2519">
                  <c:v>0.81754629629629638</c:v>
                </c:pt>
                <c:pt idx="2520">
                  <c:v>0.81766203703703699</c:v>
                </c:pt>
                <c:pt idx="2521">
                  <c:v>0.81777777777777771</c:v>
                </c:pt>
                <c:pt idx="2522">
                  <c:v>0.81789351851851855</c:v>
                </c:pt>
                <c:pt idx="2523">
                  <c:v>0.81800925925925927</c:v>
                </c:pt>
                <c:pt idx="2524">
                  <c:v>0.8181250000000001</c:v>
                </c:pt>
                <c:pt idx="2525">
                  <c:v>0.81824074074074071</c:v>
                </c:pt>
                <c:pt idx="2526">
                  <c:v>0.81835648148148143</c:v>
                </c:pt>
                <c:pt idx="2527">
                  <c:v>0.81847222222222227</c:v>
                </c:pt>
                <c:pt idx="2528">
                  <c:v>0.81858796296296299</c:v>
                </c:pt>
                <c:pt idx="2529">
                  <c:v>0.8187037037037036</c:v>
                </c:pt>
                <c:pt idx="2530">
                  <c:v>0.81881944444444443</c:v>
                </c:pt>
                <c:pt idx="2531">
                  <c:v>0.81893518518518515</c:v>
                </c:pt>
                <c:pt idx="2532">
                  <c:v>0.81905092592592599</c:v>
                </c:pt>
                <c:pt idx="2533">
                  <c:v>0.81916666666666671</c:v>
                </c:pt>
                <c:pt idx="2534">
                  <c:v>0.81928240740740732</c:v>
                </c:pt>
                <c:pt idx="2535">
                  <c:v>0.81939814814814815</c:v>
                </c:pt>
                <c:pt idx="2536">
                  <c:v>0.81951388888888888</c:v>
                </c:pt>
                <c:pt idx="2537">
                  <c:v>0.8196296296296296</c:v>
                </c:pt>
                <c:pt idx="2538">
                  <c:v>0.81974537037037043</c:v>
                </c:pt>
                <c:pt idx="2539">
                  <c:v>0.81986111111111104</c:v>
                </c:pt>
                <c:pt idx="2540">
                  <c:v>0.81997685185185187</c:v>
                </c:pt>
                <c:pt idx="2541">
                  <c:v>0.8200925925925926</c:v>
                </c:pt>
                <c:pt idx="2542">
                  <c:v>0.82020833333333332</c:v>
                </c:pt>
                <c:pt idx="2543">
                  <c:v>0.82032407407407415</c:v>
                </c:pt>
                <c:pt idx="2544">
                  <c:v>0.82043981481481476</c:v>
                </c:pt>
                <c:pt idx="2545">
                  <c:v>0.82055555555555559</c:v>
                </c:pt>
                <c:pt idx="2546">
                  <c:v>0.82067129629629632</c:v>
                </c:pt>
                <c:pt idx="2547">
                  <c:v>0.82078703703703704</c:v>
                </c:pt>
                <c:pt idx="2548">
                  <c:v>0.82090277777777787</c:v>
                </c:pt>
                <c:pt idx="2549">
                  <c:v>0.82101851851851848</c:v>
                </c:pt>
                <c:pt idx="2550">
                  <c:v>0.8211342592592592</c:v>
                </c:pt>
                <c:pt idx="2551">
                  <c:v>0.82125000000000004</c:v>
                </c:pt>
                <c:pt idx="2552">
                  <c:v>0.82136574074074076</c:v>
                </c:pt>
                <c:pt idx="2553">
                  <c:v>0.82148148148148137</c:v>
                </c:pt>
                <c:pt idx="2554">
                  <c:v>0.8215972222222222</c:v>
                </c:pt>
                <c:pt idx="2555">
                  <c:v>0.82171296296296292</c:v>
                </c:pt>
                <c:pt idx="2556">
                  <c:v>0.82182870370370376</c:v>
                </c:pt>
                <c:pt idx="2557">
                  <c:v>0.82194444444444448</c:v>
                </c:pt>
                <c:pt idx="2558">
                  <c:v>0.82206018518518509</c:v>
                </c:pt>
                <c:pt idx="2559">
                  <c:v>0.82217592592592592</c:v>
                </c:pt>
                <c:pt idx="2560">
                  <c:v>0.82229166666666664</c:v>
                </c:pt>
                <c:pt idx="2561">
                  <c:v>0.82240740740740748</c:v>
                </c:pt>
                <c:pt idx="2562">
                  <c:v>0.8225231481481482</c:v>
                </c:pt>
                <c:pt idx="2563">
                  <c:v>0.82263888888888881</c:v>
                </c:pt>
                <c:pt idx="2564">
                  <c:v>0.82275462962962964</c:v>
                </c:pt>
                <c:pt idx="2565">
                  <c:v>0.82287037037037036</c:v>
                </c:pt>
                <c:pt idx="2566">
                  <c:v>0.82298611111111108</c:v>
                </c:pt>
                <c:pt idx="2567">
                  <c:v>0.82310185185185192</c:v>
                </c:pt>
                <c:pt idx="2568">
                  <c:v>0.82321759259259253</c:v>
                </c:pt>
                <c:pt idx="2569">
                  <c:v>0.82333333333333336</c:v>
                </c:pt>
                <c:pt idx="2570">
                  <c:v>0.82344907407407408</c:v>
                </c:pt>
                <c:pt idx="2571">
                  <c:v>0.82356481481481481</c:v>
                </c:pt>
                <c:pt idx="2572">
                  <c:v>0.82368055555555564</c:v>
                </c:pt>
                <c:pt idx="2573">
                  <c:v>0.82379629629629625</c:v>
                </c:pt>
                <c:pt idx="2574">
                  <c:v>0.82391203703703697</c:v>
                </c:pt>
                <c:pt idx="2575">
                  <c:v>0.8240277777777778</c:v>
                </c:pt>
                <c:pt idx="2576">
                  <c:v>0.82414351851851853</c:v>
                </c:pt>
                <c:pt idx="2577">
                  <c:v>0.82425925925925936</c:v>
                </c:pt>
                <c:pt idx="2578">
                  <c:v>0.82437499999999997</c:v>
                </c:pt>
                <c:pt idx="2579">
                  <c:v>0.82449074074074069</c:v>
                </c:pt>
                <c:pt idx="2580">
                  <c:v>0.82460648148148152</c:v>
                </c:pt>
                <c:pt idx="2581">
                  <c:v>0.82472222222222225</c:v>
                </c:pt>
                <c:pt idx="2582">
                  <c:v>0.82483796296296286</c:v>
                </c:pt>
                <c:pt idx="2583">
                  <c:v>0.82495370370370369</c:v>
                </c:pt>
                <c:pt idx="2584">
                  <c:v>0.82506944444444441</c:v>
                </c:pt>
                <c:pt idx="2585">
                  <c:v>0.82518518518518524</c:v>
                </c:pt>
                <c:pt idx="2586">
                  <c:v>0.82530092592592597</c:v>
                </c:pt>
                <c:pt idx="2587">
                  <c:v>0.82541666666666658</c:v>
                </c:pt>
                <c:pt idx="2588">
                  <c:v>0.82553240740740741</c:v>
                </c:pt>
                <c:pt idx="2589">
                  <c:v>0.82564814814814813</c:v>
                </c:pt>
                <c:pt idx="2590">
                  <c:v>0.82576388888888896</c:v>
                </c:pt>
                <c:pt idx="2591">
                  <c:v>0.82587962962962969</c:v>
                </c:pt>
                <c:pt idx="2592">
                  <c:v>0.8259953703703703</c:v>
                </c:pt>
                <c:pt idx="2593">
                  <c:v>0.82611111111111113</c:v>
                </c:pt>
                <c:pt idx="2594">
                  <c:v>0.82622685185185185</c:v>
                </c:pt>
                <c:pt idx="2595">
                  <c:v>0.82634259259259257</c:v>
                </c:pt>
                <c:pt idx="2596">
                  <c:v>0.82645833333333341</c:v>
                </c:pt>
                <c:pt idx="2597">
                  <c:v>0.82657407407407402</c:v>
                </c:pt>
                <c:pt idx="2598">
                  <c:v>0.82668981481481474</c:v>
                </c:pt>
                <c:pt idx="2599">
                  <c:v>0.82680555555555557</c:v>
                </c:pt>
                <c:pt idx="2600">
                  <c:v>0.82692129629629629</c:v>
                </c:pt>
                <c:pt idx="2601">
                  <c:v>0.82703703703703713</c:v>
                </c:pt>
                <c:pt idx="2602">
                  <c:v>0.82715277777777774</c:v>
                </c:pt>
                <c:pt idx="2603">
                  <c:v>0.82726851851851846</c:v>
                </c:pt>
                <c:pt idx="2604">
                  <c:v>0.82738425925925929</c:v>
                </c:pt>
                <c:pt idx="2605">
                  <c:v>0.82750000000000001</c:v>
                </c:pt>
                <c:pt idx="2606">
                  <c:v>0.82761574074074085</c:v>
                </c:pt>
                <c:pt idx="2607">
                  <c:v>0.82773148148148146</c:v>
                </c:pt>
                <c:pt idx="2608">
                  <c:v>0.82784722222222218</c:v>
                </c:pt>
                <c:pt idx="2609">
                  <c:v>0.82796296296296301</c:v>
                </c:pt>
                <c:pt idx="2610">
                  <c:v>0.82807870370370373</c:v>
                </c:pt>
                <c:pt idx="2611">
                  <c:v>0.82819444444444434</c:v>
                </c:pt>
                <c:pt idx="2612">
                  <c:v>0.82831018518518518</c:v>
                </c:pt>
                <c:pt idx="2613">
                  <c:v>0.8284259259259259</c:v>
                </c:pt>
                <c:pt idx="2614">
                  <c:v>0.82854166666666673</c:v>
                </c:pt>
                <c:pt idx="2615">
                  <c:v>0.82865740740740745</c:v>
                </c:pt>
                <c:pt idx="2616">
                  <c:v>0.82877314814814806</c:v>
                </c:pt>
                <c:pt idx="2617">
                  <c:v>0.8288888888888889</c:v>
                </c:pt>
                <c:pt idx="2618">
                  <c:v>0.82900462962962962</c:v>
                </c:pt>
                <c:pt idx="2619">
                  <c:v>0.82912037037037034</c:v>
                </c:pt>
                <c:pt idx="2620">
                  <c:v>0.82923611111111117</c:v>
                </c:pt>
                <c:pt idx="2621">
                  <c:v>0.82935185185185178</c:v>
                </c:pt>
                <c:pt idx="2622">
                  <c:v>0.82946759259259262</c:v>
                </c:pt>
                <c:pt idx="2623">
                  <c:v>0.82958333333333334</c:v>
                </c:pt>
                <c:pt idx="2624">
                  <c:v>0.82969907407407406</c:v>
                </c:pt>
                <c:pt idx="2625">
                  <c:v>0.82981481481481489</c:v>
                </c:pt>
                <c:pt idx="2626">
                  <c:v>0.8299305555555555</c:v>
                </c:pt>
                <c:pt idx="2627">
                  <c:v>0.83004629629629623</c:v>
                </c:pt>
                <c:pt idx="2628">
                  <c:v>0.83016203703703706</c:v>
                </c:pt>
                <c:pt idx="2629">
                  <c:v>0.83027777777777778</c:v>
                </c:pt>
                <c:pt idx="2630">
                  <c:v>0.83039351851851861</c:v>
                </c:pt>
                <c:pt idx="2631">
                  <c:v>0.83050925925925922</c:v>
                </c:pt>
                <c:pt idx="2632">
                  <c:v>0.83062499999999995</c:v>
                </c:pt>
                <c:pt idx="2633">
                  <c:v>0.83074074074074078</c:v>
                </c:pt>
                <c:pt idx="2634">
                  <c:v>0.8308564814814815</c:v>
                </c:pt>
                <c:pt idx="2635">
                  <c:v>0.83097222222222233</c:v>
                </c:pt>
                <c:pt idx="2636">
                  <c:v>0.83108796296296295</c:v>
                </c:pt>
                <c:pt idx="2637">
                  <c:v>0.83120370370370367</c:v>
                </c:pt>
                <c:pt idx="2638">
                  <c:v>0.8313194444444445</c:v>
                </c:pt>
                <c:pt idx="2639">
                  <c:v>0.83143518518518522</c:v>
                </c:pt>
                <c:pt idx="2640">
                  <c:v>0.83155092592592583</c:v>
                </c:pt>
                <c:pt idx="2641">
                  <c:v>0.83166666666666667</c:v>
                </c:pt>
                <c:pt idx="2642">
                  <c:v>0.83178240740740739</c:v>
                </c:pt>
                <c:pt idx="2643">
                  <c:v>0.83189814814814811</c:v>
                </c:pt>
                <c:pt idx="2644">
                  <c:v>0.83201388888888894</c:v>
                </c:pt>
                <c:pt idx="2645">
                  <c:v>0.83212962962962955</c:v>
                </c:pt>
                <c:pt idx="2646">
                  <c:v>0.83224537037037039</c:v>
                </c:pt>
                <c:pt idx="2647">
                  <c:v>0.83236111111111111</c:v>
                </c:pt>
                <c:pt idx="2648">
                  <c:v>0.83247685185185183</c:v>
                </c:pt>
                <c:pt idx="2649">
                  <c:v>0.83259259259259266</c:v>
                </c:pt>
                <c:pt idx="2650">
                  <c:v>0.83270833333333327</c:v>
                </c:pt>
                <c:pt idx="2651">
                  <c:v>0.83282407407407411</c:v>
                </c:pt>
                <c:pt idx="2652">
                  <c:v>0.83293981481481483</c:v>
                </c:pt>
                <c:pt idx="2653">
                  <c:v>0.83305555555555555</c:v>
                </c:pt>
                <c:pt idx="2654">
                  <c:v>0.83317129629629638</c:v>
                </c:pt>
                <c:pt idx="2655">
                  <c:v>0.83328703703703699</c:v>
                </c:pt>
                <c:pt idx="2656">
                  <c:v>0.83340277777777771</c:v>
                </c:pt>
                <c:pt idx="2657">
                  <c:v>0.83351851851851855</c:v>
                </c:pt>
                <c:pt idx="2658">
                  <c:v>0.83363425925925927</c:v>
                </c:pt>
                <c:pt idx="2659">
                  <c:v>0.8337500000000001</c:v>
                </c:pt>
                <c:pt idx="2660">
                  <c:v>0.83386574074074071</c:v>
                </c:pt>
                <c:pt idx="2661">
                  <c:v>0.83398148148148143</c:v>
                </c:pt>
                <c:pt idx="2662">
                  <c:v>0.83409722222222227</c:v>
                </c:pt>
                <c:pt idx="2663">
                  <c:v>0.83421296296296299</c:v>
                </c:pt>
                <c:pt idx="2664">
                  <c:v>0.8343287037037036</c:v>
                </c:pt>
                <c:pt idx="2665">
                  <c:v>0.83444444444444443</c:v>
                </c:pt>
                <c:pt idx="2666">
                  <c:v>0.83456018518518515</c:v>
                </c:pt>
                <c:pt idx="2667">
                  <c:v>0.83467592592592599</c:v>
                </c:pt>
                <c:pt idx="2668">
                  <c:v>0.83479166666666671</c:v>
                </c:pt>
                <c:pt idx="2669">
                  <c:v>0.83490740740740732</c:v>
                </c:pt>
                <c:pt idx="2670">
                  <c:v>0.83502314814814815</c:v>
                </c:pt>
                <c:pt idx="2671">
                  <c:v>0.83513888888888888</c:v>
                </c:pt>
                <c:pt idx="2672">
                  <c:v>0.8352546296296296</c:v>
                </c:pt>
                <c:pt idx="2673">
                  <c:v>0.83537037037037043</c:v>
                </c:pt>
                <c:pt idx="2674">
                  <c:v>0.83548611111111104</c:v>
                </c:pt>
                <c:pt idx="2675">
                  <c:v>0.83560185185185187</c:v>
                </c:pt>
                <c:pt idx="2676">
                  <c:v>0.8357175925925926</c:v>
                </c:pt>
                <c:pt idx="2677">
                  <c:v>0.83583333333333332</c:v>
                </c:pt>
                <c:pt idx="2678">
                  <c:v>0.83594907407407415</c:v>
                </c:pt>
                <c:pt idx="2679">
                  <c:v>0.83606481481481476</c:v>
                </c:pt>
                <c:pt idx="2680">
                  <c:v>0.83618055555555548</c:v>
                </c:pt>
                <c:pt idx="2681">
                  <c:v>0.83629629629629632</c:v>
                </c:pt>
                <c:pt idx="2682">
                  <c:v>0.83641203703703704</c:v>
                </c:pt>
                <c:pt idx="2683">
                  <c:v>0.83652777777777787</c:v>
                </c:pt>
                <c:pt idx="2684">
                  <c:v>0.83664351851851848</c:v>
                </c:pt>
                <c:pt idx="2685">
                  <c:v>0.8367592592592592</c:v>
                </c:pt>
                <c:pt idx="2686">
                  <c:v>0.83687500000000004</c:v>
                </c:pt>
                <c:pt idx="2687">
                  <c:v>0.83699074074074076</c:v>
                </c:pt>
                <c:pt idx="2688">
                  <c:v>0.83710648148148159</c:v>
                </c:pt>
                <c:pt idx="2689">
                  <c:v>0.8372222222222222</c:v>
                </c:pt>
                <c:pt idx="2690">
                  <c:v>0.83733796296296292</c:v>
                </c:pt>
                <c:pt idx="2691">
                  <c:v>0.83745370370370376</c:v>
                </c:pt>
                <c:pt idx="2692">
                  <c:v>0.83756944444444448</c:v>
                </c:pt>
                <c:pt idx="2693">
                  <c:v>0.83768518518518509</c:v>
                </c:pt>
                <c:pt idx="2694">
                  <c:v>0.83780092592592592</c:v>
                </c:pt>
                <c:pt idx="2695">
                  <c:v>0.83791666666666664</c:v>
                </c:pt>
                <c:pt idx="2696">
                  <c:v>0.83803240740740748</c:v>
                </c:pt>
                <c:pt idx="2697">
                  <c:v>0.8381481481481482</c:v>
                </c:pt>
                <c:pt idx="2698">
                  <c:v>0.83826388888888881</c:v>
                </c:pt>
                <c:pt idx="2699">
                  <c:v>0.83837962962962964</c:v>
                </c:pt>
                <c:pt idx="2700">
                  <c:v>0.83849537037037036</c:v>
                </c:pt>
                <c:pt idx="2701">
                  <c:v>0.83861111111111108</c:v>
                </c:pt>
                <c:pt idx="2702">
                  <c:v>0.83872685185185192</c:v>
                </c:pt>
                <c:pt idx="2703">
                  <c:v>0.83884259259259253</c:v>
                </c:pt>
                <c:pt idx="2704">
                  <c:v>0.83895833333333336</c:v>
                </c:pt>
                <c:pt idx="2705">
                  <c:v>0.83907407407407408</c:v>
                </c:pt>
                <c:pt idx="2706">
                  <c:v>0.83918981481481481</c:v>
                </c:pt>
                <c:pt idx="2707">
                  <c:v>0.83930555555555564</c:v>
                </c:pt>
                <c:pt idx="2708">
                  <c:v>0.83942129629629625</c:v>
                </c:pt>
                <c:pt idx="2709">
                  <c:v>0.83953703703703697</c:v>
                </c:pt>
                <c:pt idx="2710">
                  <c:v>0.8396527777777778</c:v>
                </c:pt>
                <c:pt idx="2711">
                  <c:v>0.83976851851851853</c:v>
                </c:pt>
                <c:pt idx="2712">
                  <c:v>0.83988425925925936</c:v>
                </c:pt>
                <c:pt idx="2713">
                  <c:v>0.84</c:v>
                </c:pt>
                <c:pt idx="2714">
                  <c:v>0.84011574074074069</c:v>
                </c:pt>
                <c:pt idx="2715">
                  <c:v>0.84023148148148152</c:v>
                </c:pt>
                <c:pt idx="2716">
                  <c:v>0.84034722222222225</c:v>
                </c:pt>
                <c:pt idx="2717">
                  <c:v>0.84046296296296286</c:v>
                </c:pt>
                <c:pt idx="2718">
                  <c:v>0.84057870370370369</c:v>
                </c:pt>
                <c:pt idx="2719">
                  <c:v>0.84069444444444441</c:v>
                </c:pt>
                <c:pt idx="2720">
                  <c:v>0.84081018518518524</c:v>
                </c:pt>
                <c:pt idx="2721">
                  <c:v>0.84092592592592597</c:v>
                </c:pt>
                <c:pt idx="2722">
                  <c:v>0.84104166666666658</c:v>
                </c:pt>
                <c:pt idx="2723">
                  <c:v>0.84115740740740741</c:v>
                </c:pt>
                <c:pt idx="2724">
                  <c:v>0.84127314814814813</c:v>
                </c:pt>
                <c:pt idx="2725">
                  <c:v>0.84138888888888885</c:v>
                </c:pt>
                <c:pt idx="2726">
                  <c:v>0.84150462962962969</c:v>
                </c:pt>
                <c:pt idx="2727">
                  <c:v>0.8416203703703703</c:v>
                </c:pt>
                <c:pt idx="2728">
                  <c:v>0.84173611111111113</c:v>
                </c:pt>
                <c:pt idx="2729">
                  <c:v>0.84185185185185185</c:v>
                </c:pt>
                <c:pt idx="2730">
                  <c:v>0.84196759259259257</c:v>
                </c:pt>
                <c:pt idx="2731">
                  <c:v>0.84208333333333341</c:v>
                </c:pt>
                <c:pt idx="2732">
                  <c:v>0.84219907407407402</c:v>
                </c:pt>
                <c:pt idx="2733">
                  <c:v>0.84231481481481485</c:v>
                </c:pt>
                <c:pt idx="2734">
                  <c:v>0.84243055555555557</c:v>
                </c:pt>
                <c:pt idx="2735">
                  <c:v>0.84254629629629629</c:v>
                </c:pt>
                <c:pt idx="2736">
                  <c:v>0.84266203703703713</c:v>
                </c:pt>
                <c:pt idx="2737">
                  <c:v>0.84277777777777774</c:v>
                </c:pt>
                <c:pt idx="2738">
                  <c:v>0.84289351851851846</c:v>
                </c:pt>
                <c:pt idx="2739">
                  <c:v>0.84300925925925929</c:v>
                </c:pt>
                <c:pt idx="2740">
                  <c:v>0.84312500000000001</c:v>
                </c:pt>
                <c:pt idx="2741">
                  <c:v>0.84324074074074085</c:v>
                </c:pt>
                <c:pt idx="2742">
                  <c:v>0.84335648148148146</c:v>
                </c:pt>
                <c:pt idx="2743">
                  <c:v>0.84347222222222218</c:v>
                </c:pt>
                <c:pt idx="2744">
                  <c:v>0.84358796296296301</c:v>
                </c:pt>
                <c:pt idx="2745">
                  <c:v>0.84370370370370373</c:v>
                </c:pt>
                <c:pt idx="2746">
                  <c:v>0.84381944444444434</c:v>
                </c:pt>
                <c:pt idx="2747">
                  <c:v>0.84393518518518518</c:v>
                </c:pt>
                <c:pt idx="2748">
                  <c:v>0.8440509259259259</c:v>
                </c:pt>
                <c:pt idx="2749">
                  <c:v>0.84416666666666673</c:v>
                </c:pt>
                <c:pt idx="2750">
                  <c:v>0.84428240740740745</c:v>
                </c:pt>
                <c:pt idx="2751">
                  <c:v>0.84439814814814806</c:v>
                </c:pt>
                <c:pt idx="2752">
                  <c:v>0.8445138888888889</c:v>
                </c:pt>
                <c:pt idx="2753">
                  <c:v>0.84462962962962962</c:v>
                </c:pt>
                <c:pt idx="2754">
                  <c:v>0.84474537037037034</c:v>
                </c:pt>
                <c:pt idx="2755">
                  <c:v>0.84486111111111117</c:v>
                </c:pt>
                <c:pt idx="2756">
                  <c:v>0.84497685185185178</c:v>
                </c:pt>
                <c:pt idx="2757">
                  <c:v>0.84509259259259262</c:v>
                </c:pt>
                <c:pt idx="2758">
                  <c:v>0.84520833333333334</c:v>
                </c:pt>
                <c:pt idx="2759">
                  <c:v>0.84532407407407406</c:v>
                </c:pt>
                <c:pt idx="2760">
                  <c:v>0.84543981481481489</c:v>
                </c:pt>
                <c:pt idx="2761">
                  <c:v>0.8455555555555555</c:v>
                </c:pt>
                <c:pt idx="2762">
                  <c:v>0.84567129629629623</c:v>
                </c:pt>
                <c:pt idx="2763">
                  <c:v>0.84578703703703706</c:v>
                </c:pt>
                <c:pt idx="2764">
                  <c:v>0.84590277777777778</c:v>
                </c:pt>
                <c:pt idx="2765">
                  <c:v>0.84601851851851861</c:v>
                </c:pt>
                <c:pt idx="2766">
                  <c:v>0.84613425925925922</c:v>
                </c:pt>
                <c:pt idx="2767">
                  <c:v>0.84624999999999995</c:v>
                </c:pt>
                <c:pt idx="2768">
                  <c:v>0.84636574074074078</c:v>
                </c:pt>
                <c:pt idx="2769">
                  <c:v>0.8464814814814815</c:v>
                </c:pt>
                <c:pt idx="2770">
                  <c:v>0.84659722222222233</c:v>
                </c:pt>
                <c:pt idx="2771">
                  <c:v>0.84671296296296295</c:v>
                </c:pt>
                <c:pt idx="2772">
                  <c:v>0.84682870370370367</c:v>
                </c:pt>
                <c:pt idx="2773">
                  <c:v>0.8469444444444445</c:v>
                </c:pt>
                <c:pt idx="2774">
                  <c:v>0.84706018518518522</c:v>
                </c:pt>
                <c:pt idx="2775">
                  <c:v>0.84717592592592583</c:v>
                </c:pt>
                <c:pt idx="2776">
                  <c:v>0.84729166666666667</c:v>
                </c:pt>
                <c:pt idx="2777">
                  <c:v>0.84740740740740739</c:v>
                </c:pt>
                <c:pt idx="2778">
                  <c:v>0.84752314814814822</c:v>
                </c:pt>
                <c:pt idx="2779">
                  <c:v>0.84763888888888894</c:v>
                </c:pt>
                <c:pt idx="2780">
                  <c:v>0.84775462962962955</c:v>
                </c:pt>
                <c:pt idx="2781">
                  <c:v>0.84787037037037039</c:v>
                </c:pt>
                <c:pt idx="2782">
                  <c:v>0.84798611111111111</c:v>
                </c:pt>
                <c:pt idx="2783">
                  <c:v>0.84810185185185183</c:v>
                </c:pt>
                <c:pt idx="2784">
                  <c:v>0.84821759259259266</c:v>
                </c:pt>
                <c:pt idx="2785">
                  <c:v>0.84833333333333327</c:v>
                </c:pt>
                <c:pt idx="2786">
                  <c:v>0.84844907407407411</c:v>
                </c:pt>
                <c:pt idx="2787">
                  <c:v>0.84856481481481483</c:v>
                </c:pt>
                <c:pt idx="2788">
                  <c:v>0.84868055555555555</c:v>
                </c:pt>
                <c:pt idx="2789">
                  <c:v>0.84879629629629638</c:v>
                </c:pt>
                <c:pt idx="2790">
                  <c:v>0.84891203703703699</c:v>
                </c:pt>
                <c:pt idx="2791">
                  <c:v>0.84902777777777771</c:v>
                </c:pt>
                <c:pt idx="2792">
                  <c:v>0.84914351851851855</c:v>
                </c:pt>
                <c:pt idx="2793">
                  <c:v>0.84925925925925927</c:v>
                </c:pt>
                <c:pt idx="2794">
                  <c:v>0.8493750000000001</c:v>
                </c:pt>
                <c:pt idx="2795">
                  <c:v>0.84949074074074071</c:v>
                </c:pt>
                <c:pt idx="2796">
                  <c:v>0.84960648148148143</c:v>
                </c:pt>
                <c:pt idx="2797">
                  <c:v>0.84972222222222227</c:v>
                </c:pt>
                <c:pt idx="2798">
                  <c:v>0.84983796296296299</c:v>
                </c:pt>
                <c:pt idx="2799">
                  <c:v>0.8499537037037036</c:v>
                </c:pt>
                <c:pt idx="2800">
                  <c:v>0.85006944444444443</c:v>
                </c:pt>
                <c:pt idx="2801">
                  <c:v>0.85018518518518515</c:v>
                </c:pt>
                <c:pt idx="2802">
                  <c:v>0.85030092592592599</c:v>
                </c:pt>
                <c:pt idx="2803">
                  <c:v>0.85041666666666671</c:v>
                </c:pt>
                <c:pt idx="2804">
                  <c:v>0.85053240740740732</c:v>
                </c:pt>
                <c:pt idx="2805">
                  <c:v>0.85064814814814815</c:v>
                </c:pt>
                <c:pt idx="2806">
                  <c:v>0.85076388888888888</c:v>
                </c:pt>
                <c:pt idx="2807">
                  <c:v>0.8508796296296296</c:v>
                </c:pt>
                <c:pt idx="2808">
                  <c:v>0.85099537037037043</c:v>
                </c:pt>
                <c:pt idx="2809">
                  <c:v>0.85111111111111104</c:v>
                </c:pt>
                <c:pt idx="2810">
                  <c:v>0.85122685185185187</c:v>
                </c:pt>
                <c:pt idx="2811">
                  <c:v>0.8513425925925926</c:v>
                </c:pt>
                <c:pt idx="2812">
                  <c:v>0.85145833333333332</c:v>
                </c:pt>
                <c:pt idx="2813">
                  <c:v>0.85157407407407415</c:v>
                </c:pt>
                <c:pt idx="2814">
                  <c:v>0.85168981481481476</c:v>
                </c:pt>
                <c:pt idx="2815">
                  <c:v>0.85180555555555559</c:v>
                </c:pt>
                <c:pt idx="2816">
                  <c:v>0.85192129629629632</c:v>
                </c:pt>
                <c:pt idx="2817">
                  <c:v>0.85203703703703704</c:v>
                </c:pt>
                <c:pt idx="2818">
                  <c:v>0.85215277777777787</c:v>
                </c:pt>
                <c:pt idx="2819">
                  <c:v>0.85226851851851848</c:v>
                </c:pt>
                <c:pt idx="2820">
                  <c:v>0.8523842592592592</c:v>
                </c:pt>
                <c:pt idx="2821">
                  <c:v>0.85250000000000004</c:v>
                </c:pt>
                <c:pt idx="2822">
                  <c:v>0.85261574074074076</c:v>
                </c:pt>
                <c:pt idx="2823">
                  <c:v>0.85273148148148159</c:v>
                </c:pt>
                <c:pt idx="2824">
                  <c:v>0.8528472222222222</c:v>
                </c:pt>
                <c:pt idx="2825">
                  <c:v>0.85296296296296292</c:v>
                </c:pt>
                <c:pt idx="2826">
                  <c:v>0.85307870370370376</c:v>
                </c:pt>
                <c:pt idx="2827">
                  <c:v>0.85319444444444448</c:v>
                </c:pt>
                <c:pt idx="2828">
                  <c:v>0.85331018518518509</c:v>
                </c:pt>
                <c:pt idx="2829">
                  <c:v>0.85342592592592592</c:v>
                </c:pt>
                <c:pt idx="2830">
                  <c:v>0.85354166666666664</c:v>
                </c:pt>
                <c:pt idx="2831">
                  <c:v>0.85365740740740748</c:v>
                </c:pt>
                <c:pt idx="2832">
                  <c:v>0.8537731481481482</c:v>
                </c:pt>
                <c:pt idx="2833">
                  <c:v>0.85388888888888881</c:v>
                </c:pt>
                <c:pt idx="2834">
                  <c:v>0.85400462962962964</c:v>
                </c:pt>
                <c:pt idx="2835">
                  <c:v>0.85412037037037036</c:v>
                </c:pt>
                <c:pt idx="2836">
                  <c:v>0.85423611111111108</c:v>
                </c:pt>
                <c:pt idx="2837">
                  <c:v>0.85435185185185192</c:v>
                </c:pt>
                <c:pt idx="2838">
                  <c:v>0.85446759259259253</c:v>
                </c:pt>
                <c:pt idx="2839">
                  <c:v>0.85458333333333336</c:v>
                </c:pt>
                <c:pt idx="2840">
                  <c:v>0.85469907407407408</c:v>
                </c:pt>
                <c:pt idx="2841">
                  <c:v>0.85481481481481481</c:v>
                </c:pt>
                <c:pt idx="2842">
                  <c:v>0.85493055555555564</c:v>
                </c:pt>
                <c:pt idx="2843">
                  <c:v>0.85504629629629625</c:v>
                </c:pt>
                <c:pt idx="2844">
                  <c:v>0.85516203703703697</c:v>
                </c:pt>
                <c:pt idx="2845">
                  <c:v>0.8552777777777778</c:v>
                </c:pt>
                <c:pt idx="2846">
                  <c:v>0.85539351851851853</c:v>
                </c:pt>
                <c:pt idx="2847">
                  <c:v>0.85550925925925936</c:v>
                </c:pt>
                <c:pt idx="2848">
                  <c:v>0.85562499999999997</c:v>
                </c:pt>
                <c:pt idx="2849">
                  <c:v>0.85574074074074069</c:v>
                </c:pt>
                <c:pt idx="2850">
                  <c:v>0.85585648148148152</c:v>
                </c:pt>
                <c:pt idx="2851">
                  <c:v>0.85597222222222225</c:v>
                </c:pt>
                <c:pt idx="2852">
                  <c:v>0.85608796296296286</c:v>
                </c:pt>
                <c:pt idx="2853">
                  <c:v>0.85620370370370369</c:v>
                </c:pt>
                <c:pt idx="2854">
                  <c:v>0.85631944444444441</c:v>
                </c:pt>
                <c:pt idx="2855">
                  <c:v>0.85643518518518524</c:v>
                </c:pt>
                <c:pt idx="2856">
                  <c:v>0.85655092592592597</c:v>
                </c:pt>
                <c:pt idx="2857">
                  <c:v>0.85666666666666658</c:v>
                </c:pt>
                <c:pt idx="2858">
                  <c:v>0.85678240740740741</c:v>
                </c:pt>
                <c:pt idx="2859">
                  <c:v>0.85689814814814813</c:v>
                </c:pt>
                <c:pt idx="2860">
                  <c:v>0.85701388888888896</c:v>
                </c:pt>
                <c:pt idx="2861">
                  <c:v>0.85712962962962969</c:v>
                </c:pt>
                <c:pt idx="2862">
                  <c:v>0.8572453703703703</c:v>
                </c:pt>
                <c:pt idx="2863">
                  <c:v>0.85736111111111113</c:v>
                </c:pt>
                <c:pt idx="2864">
                  <c:v>0.85747685185185185</c:v>
                </c:pt>
                <c:pt idx="2865">
                  <c:v>0.85759259259259257</c:v>
                </c:pt>
                <c:pt idx="2866">
                  <c:v>0.85770833333333341</c:v>
                </c:pt>
                <c:pt idx="2867">
                  <c:v>0.85782407407407402</c:v>
                </c:pt>
                <c:pt idx="2868">
                  <c:v>0.85793981481481474</c:v>
                </c:pt>
                <c:pt idx="2869">
                  <c:v>0.85805555555555557</c:v>
                </c:pt>
                <c:pt idx="2870">
                  <c:v>0.85817129629629629</c:v>
                </c:pt>
                <c:pt idx="2871">
                  <c:v>0.85828703703703713</c:v>
                </c:pt>
                <c:pt idx="2872">
                  <c:v>0.85840277777777774</c:v>
                </c:pt>
                <c:pt idx="2873">
                  <c:v>0.85851851851851846</c:v>
                </c:pt>
                <c:pt idx="2874">
                  <c:v>0.85863425925925929</c:v>
                </c:pt>
                <c:pt idx="2875">
                  <c:v>0.85875000000000001</c:v>
                </c:pt>
                <c:pt idx="2876">
                  <c:v>0.85886574074074085</c:v>
                </c:pt>
                <c:pt idx="2877">
                  <c:v>0.85898148148148146</c:v>
                </c:pt>
                <c:pt idx="2878">
                  <c:v>0.85909722222222218</c:v>
                </c:pt>
                <c:pt idx="2879">
                  <c:v>0.85921296296296301</c:v>
                </c:pt>
                <c:pt idx="2880">
                  <c:v>0.85932870370370373</c:v>
                </c:pt>
                <c:pt idx="2881">
                  <c:v>0.85944444444444434</c:v>
                </c:pt>
                <c:pt idx="2882">
                  <c:v>0.85956018518518518</c:v>
                </c:pt>
                <c:pt idx="2883">
                  <c:v>0.8596759259259259</c:v>
                </c:pt>
                <c:pt idx="2884">
                  <c:v>0.85979166666666673</c:v>
                </c:pt>
                <c:pt idx="2885">
                  <c:v>0.85990740740740745</c:v>
                </c:pt>
                <c:pt idx="2886">
                  <c:v>0.86002314814814806</c:v>
                </c:pt>
                <c:pt idx="2887">
                  <c:v>0.8601388888888889</c:v>
                </c:pt>
                <c:pt idx="2888">
                  <c:v>0.86025462962962962</c:v>
                </c:pt>
                <c:pt idx="2889">
                  <c:v>0.86037037037037034</c:v>
                </c:pt>
                <c:pt idx="2890">
                  <c:v>0.86048611111111117</c:v>
                </c:pt>
                <c:pt idx="2891">
                  <c:v>0.86060185185185178</c:v>
                </c:pt>
                <c:pt idx="2892">
                  <c:v>0.86071759259259262</c:v>
                </c:pt>
                <c:pt idx="2893">
                  <c:v>0.86083333333333334</c:v>
                </c:pt>
                <c:pt idx="2894">
                  <c:v>0.86094907407407406</c:v>
                </c:pt>
                <c:pt idx="2895">
                  <c:v>0.86106481481481489</c:v>
                </c:pt>
                <c:pt idx="2896">
                  <c:v>0.8611805555555555</c:v>
                </c:pt>
                <c:pt idx="2897">
                  <c:v>0.86129629629629623</c:v>
                </c:pt>
                <c:pt idx="2898">
                  <c:v>0.86141203703703706</c:v>
                </c:pt>
                <c:pt idx="2899">
                  <c:v>0.86152777777777778</c:v>
                </c:pt>
                <c:pt idx="2900">
                  <c:v>0.86164351851851861</c:v>
                </c:pt>
                <c:pt idx="2901">
                  <c:v>0.86175925925925922</c:v>
                </c:pt>
                <c:pt idx="2902">
                  <c:v>0.86187499999999995</c:v>
                </c:pt>
                <c:pt idx="2903">
                  <c:v>0.86199074074074078</c:v>
                </c:pt>
                <c:pt idx="2904">
                  <c:v>0.8621064814814815</c:v>
                </c:pt>
                <c:pt idx="2905">
                  <c:v>0.86222222222222233</c:v>
                </c:pt>
                <c:pt idx="2906">
                  <c:v>0.86233796296296295</c:v>
                </c:pt>
                <c:pt idx="2907">
                  <c:v>0.86245370370370367</c:v>
                </c:pt>
                <c:pt idx="2908">
                  <c:v>0.8625694444444445</c:v>
                </c:pt>
                <c:pt idx="2909">
                  <c:v>0.86268518518518522</c:v>
                </c:pt>
                <c:pt idx="2910">
                  <c:v>0.86280092592592583</c:v>
                </c:pt>
                <c:pt idx="2911">
                  <c:v>0.86291666666666667</c:v>
                </c:pt>
                <c:pt idx="2912">
                  <c:v>0.86303240740740739</c:v>
                </c:pt>
                <c:pt idx="2913">
                  <c:v>0.86314814814814811</c:v>
                </c:pt>
                <c:pt idx="2914">
                  <c:v>0.86326388888888894</c:v>
                </c:pt>
                <c:pt idx="2915">
                  <c:v>0.86337962962962955</c:v>
                </c:pt>
                <c:pt idx="2916">
                  <c:v>0.86349537037037039</c:v>
                </c:pt>
                <c:pt idx="2917">
                  <c:v>0.86361111111111111</c:v>
                </c:pt>
                <c:pt idx="2918">
                  <c:v>0.86372685185185183</c:v>
                </c:pt>
                <c:pt idx="2919">
                  <c:v>0.86384259259259266</c:v>
                </c:pt>
                <c:pt idx="2920">
                  <c:v>0.86395833333333327</c:v>
                </c:pt>
                <c:pt idx="2921">
                  <c:v>0.86407407407407411</c:v>
                </c:pt>
                <c:pt idx="2922">
                  <c:v>0.86418981481481483</c:v>
                </c:pt>
                <c:pt idx="2923">
                  <c:v>0.86430555555555555</c:v>
                </c:pt>
                <c:pt idx="2924">
                  <c:v>0.86442129629629638</c:v>
                </c:pt>
                <c:pt idx="2925">
                  <c:v>0.86453703703703699</c:v>
                </c:pt>
                <c:pt idx="2926">
                  <c:v>0.86465277777777771</c:v>
                </c:pt>
                <c:pt idx="2927">
                  <c:v>0.86476851851851855</c:v>
                </c:pt>
                <c:pt idx="2928">
                  <c:v>0.86488425925925927</c:v>
                </c:pt>
                <c:pt idx="2929">
                  <c:v>0.8650000000000001</c:v>
                </c:pt>
                <c:pt idx="2930">
                  <c:v>0.86511574074074071</c:v>
                </c:pt>
                <c:pt idx="2931">
                  <c:v>0.86523148148148143</c:v>
                </c:pt>
                <c:pt idx="2932">
                  <c:v>0.86534722222222227</c:v>
                </c:pt>
                <c:pt idx="2933">
                  <c:v>0.86546296296296299</c:v>
                </c:pt>
                <c:pt idx="2934">
                  <c:v>0.8655787037037036</c:v>
                </c:pt>
                <c:pt idx="2935">
                  <c:v>0.86569444444444443</c:v>
                </c:pt>
                <c:pt idx="2936">
                  <c:v>0.86581018518518515</c:v>
                </c:pt>
                <c:pt idx="2937">
                  <c:v>0.86592592592592599</c:v>
                </c:pt>
                <c:pt idx="2938">
                  <c:v>0.86604166666666671</c:v>
                </c:pt>
                <c:pt idx="2939">
                  <c:v>0.86615740740740732</c:v>
                </c:pt>
                <c:pt idx="2940">
                  <c:v>0.86627314814814815</c:v>
                </c:pt>
                <c:pt idx="2941">
                  <c:v>0.86638888888888888</c:v>
                </c:pt>
                <c:pt idx="2942">
                  <c:v>0.8665046296296296</c:v>
                </c:pt>
                <c:pt idx="2943">
                  <c:v>0.86662037037037043</c:v>
                </c:pt>
                <c:pt idx="2944">
                  <c:v>0.86673611111111104</c:v>
                </c:pt>
                <c:pt idx="2945">
                  <c:v>0.86685185185185187</c:v>
                </c:pt>
                <c:pt idx="2946">
                  <c:v>0.8669675925925926</c:v>
                </c:pt>
                <c:pt idx="2947">
                  <c:v>0.86708333333333332</c:v>
                </c:pt>
                <c:pt idx="2948">
                  <c:v>0.86719907407407415</c:v>
                </c:pt>
                <c:pt idx="2949">
                  <c:v>0.86731481481481476</c:v>
                </c:pt>
                <c:pt idx="2950">
                  <c:v>0.86743055555555559</c:v>
                </c:pt>
                <c:pt idx="2951">
                  <c:v>0.86754629629629632</c:v>
                </c:pt>
                <c:pt idx="2952">
                  <c:v>0.86766203703703704</c:v>
                </c:pt>
                <c:pt idx="2953">
                  <c:v>0.86777777777777787</c:v>
                </c:pt>
                <c:pt idx="2954">
                  <c:v>0.86789351851851848</c:v>
                </c:pt>
                <c:pt idx="2955">
                  <c:v>0.8680092592592592</c:v>
                </c:pt>
                <c:pt idx="2956">
                  <c:v>0.86812500000000004</c:v>
                </c:pt>
                <c:pt idx="2957">
                  <c:v>0.86824074074074076</c:v>
                </c:pt>
                <c:pt idx="2958">
                  <c:v>0.86835648148148137</c:v>
                </c:pt>
                <c:pt idx="2959">
                  <c:v>0.8684722222222222</c:v>
                </c:pt>
                <c:pt idx="2960">
                  <c:v>0.86858796296296292</c:v>
                </c:pt>
                <c:pt idx="2961">
                  <c:v>0.86870370370370376</c:v>
                </c:pt>
                <c:pt idx="2962">
                  <c:v>0.86881944444444448</c:v>
                </c:pt>
                <c:pt idx="2963">
                  <c:v>0.86893518518518509</c:v>
                </c:pt>
                <c:pt idx="2964">
                  <c:v>0.86905092592592592</c:v>
                </c:pt>
                <c:pt idx="2965">
                  <c:v>0.86916666666666664</c:v>
                </c:pt>
                <c:pt idx="2966">
                  <c:v>0.86928240740740748</c:v>
                </c:pt>
                <c:pt idx="2967">
                  <c:v>0.8693981481481482</c:v>
                </c:pt>
                <c:pt idx="2968">
                  <c:v>0.86951388888888881</c:v>
                </c:pt>
                <c:pt idx="2969">
                  <c:v>0.86962962962962964</c:v>
                </c:pt>
                <c:pt idx="2970">
                  <c:v>0.86974537037037036</c:v>
                </c:pt>
                <c:pt idx="2971">
                  <c:v>0.86986111111111108</c:v>
                </c:pt>
                <c:pt idx="2972">
                  <c:v>0.86997685185185192</c:v>
                </c:pt>
                <c:pt idx="2973">
                  <c:v>0.87009259259259253</c:v>
                </c:pt>
                <c:pt idx="2974">
                  <c:v>0.87020833333333336</c:v>
                </c:pt>
                <c:pt idx="2975">
                  <c:v>0.87032407407407408</c:v>
                </c:pt>
                <c:pt idx="2976">
                  <c:v>0.87043981481481481</c:v>
                </c:pt>
                <c:pt idx="2977">
                  <c:v>0.87055555555555564</c:v>
                </c:pt>
                <c:pt idx="2978">
                  <c:v>0.87067129629629625</c:v>
                </c:pt>
                <c:pt idx="2979">
                  <c:v>0.87078703703703697</c:v>
                </c:pt>
                <c:pt idx="2980">
                  <c:v>0.8709027777777778</c:v>
                </c:pt>
                <c:pt idx="2981">
                  <c:v>0.87101851851851853</c:v>
                </c:pt>
                <c:pt idx="2982">
                  <c:v>0.87113425925925936</c:v>
                </c:pt>
                <c:pt idx="2983">
                  <c:v>0.87124999999999997</c:v>
                </c:pt>
                <c:pt idx="2984">
                  <c:v>0.87136574074074069</c:v>
                </c:pt>
                <c:pt idx="2985">
                  <c:v>0.87148148148148152</c:v>
                </c:pt>
                <c:pt idx="2986">
                  <c:v>0.87159722222222225</c:v>
                </c:pt>
                <c:pt idx="2987">
                  <c:v>0.87171296296296286</c:v>
                </c:pt>
                <c:pt idx="2988">
                  <c:v>0.87182870370370369</c:v>
                </c:pt>
                <c:pt idx="2989">
                  <c:v>0.87194444444444441</c:v>
                </c:pt>
                <c:pt idx="2990">
                  <c:v>0.87206018518518524</c:v>
                </c:pt>
                <c:pt idx="2991">
                  <c:v>0.87217592592592597</c:v>
                </c:pt>
                <c:pt idx="2992">
                  <c:v>0.87229166666666658</c:v>
                </c:pt>
                <c:pt idx="2993">
                  <c:v>0.87240740740740741</c:v>
                </c:pt>
                <c:pt idx="2994">
                  <c:v>0.87252314814814813</c:v>
                </c:pt>
                <c:pt idx="2995">
                  <c:v>0.87263888888888896</c:v>
                </c:pt>
                <c:pt idx="2996">
                  <c:v>0.87275462962962969</c:v>
                </c:pt>
                <c:pt idx="2997">
                  <c:v>0.8728703703703703</c:v>
                </c:pt>
                <c:pt idx="2998">
                  <c:v>0.87298611111111113</c:v>
                </c:pt>
                <c:pt idx="2999">
                  <c:v>0.87310185185185185</c:v>
                </c:pt>
                <c:pt idx="3000">
                  <c:v>0.87321759259259257</c:v>
                </c:pt>
                <c:pt idx="3001">
                  <c:v>0.87333333333333341</c:v>
                </c:pt>
                <c:pt idx="3002">
                  <c:v>0.87344907407407402</c:v>
                </c:pt>
                <c:pt idx="3003">
                  <c:v>0.87356481481481474</c:v>
                </c:pt>
                <c:pt idx="3004">
                  <c:v>0.87368055555555557</c:v>
                </c:pt>
                <c:pt idx="3005">
                  <c:v>0.87379629629629629</c:v>
                </c:pt>
                <c:pt idx="3006">
                  <c:v>0.87391203703703713</c:v>
                </c:pt>
                <c:pt idx="3007">
                  <c:v>0.87402777777777774</c:v>
                </c:pt>
                <c:pt idx="3008">
                  <c:v>0.87414351851851846</c:v>
                </c:pt>
                <c:pt idx="3009">
                  <c:v>0.87425925925925929</c:v>
                </c:pt>
                <c:pt idx="3010">
                  <c:v>0.87437500000000001</c:v>
                </c:pt>
                <c:pt idx="3011">
                  <c:v>0.87449074074074085</c:v>
                </c:pt>
                <c:pt idx="3012">
                  <c:v>0.87460648148148146</c:v>
                </c:pt>
                <c:pt idx="3013">
                  <c:v>0.87472222222222218</c:v>
                </c:pt>
                <c:pt idx="3014">
                  <c:v>0.87483796296296301</c:v>
                </c:pt>
                <c:pt idx="3015">
                  <c:v>0.87495370370370373</c:v>
                </c:pt>
                <c:pt idx="3016">
                  <c:v>0.87506944444444434</c:v>
                </c:pt>
                <c:pt idx="3017">
                  <c:v>0.87518518518518518</c:v>
                </c:pt>
                <c:pt idx="3018">
                  <c:v>0.8753009259259259</c:v>
                </c:pt>
                <c:pt idx="3019">
                  <c:v>0.87541666666666673</c:v>
                </c:pt>
                <c:pt idx="3020">
                  <c:v>0.87553240740740745</c:v>
                </c:pt>
                <c:pt idx="3021">
                  <c:v>0.87564814814814806</c:v>
                </c:pt>
                <c:pt idx="3022">
                  <c:v>0.8757638888888889</c:v>
                </c:pt>
                <c:pt idx="3023">
                  <c:v>0.87587962962962962</c:v>
                </c:pt>
                <c:pt idx="3024">
                  <c:v>0.87599537037037034</c:v>
                </c:pt>
                <c:pt idx="3025">
                  <c:v>0.87611111111111117</c:v>
                </c:pt>
                <c:pt idx="3026">
                  <c:v>0.87622685185185178</c:v>
                </c:pt>
                <c:pt idx="3027">
                  <c:v>0.87634259259259262</c:v>
                </c:pt>
                <c:pt idx="3028">
                  <c:v>0.87645833333333334</c:v>
                </c:pt>
                <c:pt idx="3029">
                  <c:v>0.87657407407407406</c:v>
                </c:pt>
                <c:pt idx="3030">
                  <c:v>0.87668981481481489</c:v>
                </c:pt>
                <c:pt idx="3031">
                  <c:v>0.8768055555555555</c:v>
                </c:pt>
                <c:pt idx="3032">
                  <c:v>0.87692129629629623</c:v>
                </c:pt>
                <c:pt idx="3033">
                  <c:v>0.87703703703703706</c:v>
                </c:pt>
                <c:pt idx="3034">
                  <c:v>0.87715277777777778</c:v>
                </c:pt>
                <c:pt idx="3035">
                  <c:v>0.87726851851851861</c:v>
                </c:pt>
                <c:pt idx="3036">
                  <c:v>0.87738425925925922</c:v>
                </c:pt>
                <c:pt idx="3037">
                  <c:v>0.87749999999999995</c:v>
                </c:pt>
                <c:pt idx="3038">
                  <c:v>0.87761574074074078</c:v>
                </c:pt>
                <c:pt idx="3039">
                  <c:v>0.8777314814814815</c:v>
                </c:pt>
                <c:pt idx="3040">
                  <c:v>0.87784722222222211</c:v>
                </c:pt>
                <c:pt idx="3041">
                  <c:v>0.87796296296296295</c:v>
                </c:pt>
                <c:pt idx="3042">
                  <c:v>0.87807870370370367</c:v>
                </c:pt>
                <c:pt idx="3043">
                  <c:v>0.8781944444444445</c:v>
                </c:pt>
                <c:pt idx="3044">
                  <c:v>0.87831018518518522</c:v>
                </c:pt>
                <c:pt idx="3045">
                  <c:v>0.87842592592592583</c:v>
                </c:pt>
                <c:pt idx="3046">
                  <c:v>0.87854166666666667</c:v>
                </c:pt>
                <c:pt idx="3047">
                  <c:v>0.87865740740740739</c:v>
                </c:pt>
                <c:pt idx="3048">
                  <c:v>0.87877314814814822</c:v>
                </c:pt>
                <c:pt idx="3049">
                  <c:v>0.87888888888888894</c:v>
                </c:pt>
                <c:pt idx="3050">
                  <c:v>0.87900462962962955</c:v>
                </c:pt>
                <c:pt idx="3051">
                  <c:v>0.87912037037037039</c:v>
                </c:pt>
                <c:pt idx="3052">
                  <c:v>0.87923611111111111</c:v>
                </c:pt>
                <c:pt idx="3053">
                  <c:v>0.87935185185185183</c:v>
                </c:pt>
                <c:pt idx="3054">
                  <c:v>0.87946759259259266</c:v>
                </c:pt>
                <c:pt idx="3055">
                  <c:v>0.87958333333333327</c:v>
                </c:pt>
                <c:pt idx="3056">
                  <c:v>0.87969907407407411</c:v>
                </c:pt>
                <c:pt idx="3057">
                  <c:v>0.87981481481481483</c:v>
                </c:pt>
                <c:pt idx="3058">
                  <c:v>0.87993055555555555</c:v>
                </c:pt>
                <c:pt idx="3059">
                  <c:v>0.88004629629629638</c:v>
                </c:pt>
                <c:pt idx="3060">
                  <c:v>0.88016203703703699</c:v>
                </c:pt>
                <c:pt idx="3061">
                  <c:v>0.88027777777777771</c:v>
                </c:pt>
                <c:pt idx="3062">
                  <c:v>0.88039351851851855</c:v>
                </c:pt>
                <c:pt idx="3063">
                  <c:v>0.88050925925925927</c:v>
                </c:pt>
                <c:pt idx="3064">
                  <c:v>0.8806250000000001</c:v>
                </c:pt>
                <c:pt idx="3065">
                  <c:v>0.88074074074074071</c:v>
                </c:pt>
                <c:pt idx="3066">
                  <c:v>0.88085648148148143</c:v>
                </c:pt>
                <c:pt idx="3067">
                  <c:v>0.88097222222222227</c:v>
                </c:pt>
                <c:pt idx="3068">
                  <c:v>0.88108796296296299</c:v>
                </c:pt>
                <c:pt idx="3069">
                  <c:v>0.8812037037037036</c:v>
                </c:pt>
                <c:pt idx="3070">
                  <c:v>0.88131944444444443</c:v>
                </c:pt>
                <c:pt idx="3071">
                  <c:v>0.88143518518518515</c:v>
                </c:pt>
                <c:pt idx="3072">
                  <c:v>0.88155092592592599</c:v>
                </c:pt>
                <c:pt idx="3073">
                  <c:v>0.88166666666666671</c:v>
                </c:pt>
                <c:pt idx="3074">
                  <c:v>0.88178240740740732</c:v>
                </c:pt>
                <c:pt idx="3075">
                  <c:v>0.88189814814814815</c:v>
                </c:pt>
                <c:pt idx="3076">
                  <c:v>0.88201388888888888</c:v>
                </c:pt>
                <c:pt idx="3077">
                  <c:v>0.8821296296296296</c:v>
                </c:pt>
                <c:pt idx="3078">
                  <c:v>0.88224537037037043</c:v>
                </c:pt>
                <c:pt idx="3079">
                  <c:v>0.88236111111111104</c:v>
                </c:pt>
                <c:pt idx="3080">
                  <c:v>0.88247685185185187</c:v>
                </c:pt>
                <c:pt idx="3081">
                  <c:v>0.8825925925925926</c:v>
                </c:pt>
                <c:pt idx="3082">
                  <c:v>0.88270833333333332</c:v>
                </c:pt>
                <c:pt idx="3083">
                  <c:v>0.88282407407407415</c:v>
                </c:pt>
                <c:pt idx="3084">
                  <c:v>0.88293981481481476</c:v>
                </c:pt>
                <c:pt idx="3085">
                  <c:v>0.88305555555555548</c:v>
                </c:pt>
                <c:pt idx="3086">
                  <c:v>0.88317129629629632</c:v>
                </c:pt>
                <c:pt idx="3087">
                  <c:v>0.88328703703703704</c:v>
                </c:pt>
                <c:pt idx="3088">
                  <c:v>0.88340277777777787</c:v>
                </c:pt>
                <c:pt idx="3089">
                  <c:v>0.88351851851851848</c:v>
                </c:pt>
                <c:pt idx="3090">
                  <c:v>0.8836342592592592</c:v>
                </c:pt>
                <c:pt idx="3091">
                  <c:v>0.88375000000000004</c:v>
                </c:pt>
                <c:pt idx="3092">
                  <c:v>0.88386574074074076</c:v>
                </c:pt>
                <c:pt idx="3093">
                  <c:v>0.88398148148148159</c:v>
                </c:pt>
                <c:pt idx="3094">
                  <c:v>0.8840972222222222</c:v>
                </c:pt>
                <c:pt idx="3095">
                  <c:v>0.88421296296296292</c:v>
                </c:pt>
                <c:pt idx="3096">
                  <c:v>0.88432870370370376</c:v>
                </c:pt>
                <c:pt idx="3097">
                  <c:v>0.88444444444444448</c:v>
                </c:pt>
                <c:pt idx="3098">
                  <c:v>0.88456018518518509</c:v>
                </c:pt>
                <c:pt idx="3099">
                  <c:v>0.88467592592592592</c:v>
                </c:pt>
                <c:pt idx="3100">
                  <c:v>0.88479166666666664</c:v>
                </c:pt>
                <c:pt idx="3101">
                  <c:v>0.88490740740740748</c:v>
                </c:pt>
                <c:pt idx="3102">
                  <c:v>0.8850231481481482</c:v>
                </c:pt>
                <c:pt idx="3103">
                  <c:v>0.88513888888888881</c:v>
                </c:pt>
                <c:pt idx="3104">
                  <c:v>0.88525462962962964</c:v>
                </c:pt>
                <c:pt idx="3105">
                  <c:v>0.88537037037037036</c:v>
                </c:pt>
                <c:pt idx="3106">
                  <c:v>0.88548611111111108</c:v>
                </c:pt>
                <c:pt idx="3107">
                  <c:v>0.88560185185185192</c:v>
                </c:pt>
                <c:pt idx="3108">
                  <c:v>0.88571759259259253</c:v>
                </c:pt>
                <c:pt idx="3109">
                  <c:v>0.88583333333333336</c:v>
                </c:pt>
                <c:pt idx="3110">
                  <c:v>0.88594907407407408</c:v>
                </c:pt>
                <c:pt idx="3111">
                  <c:v>0.88606481481481481</c:v>
                </c:pt>
                <c:pt idx="3112">
                  <c:v>0.88618055555555564</c:v>
                </c:pt>
                <c:pt idx="3113">
                  <c:v>0.88629629629629625</c:v>
                </c:pt>
                <c:pt idx="3114">
                  <c:v>0.88641203703703697</c:v>
                </c:pt>
                <c:pt idx="3115">
                  <c:v>0.8865277777777778</c:v>
                </c:pt>
                <c:pt idx="3116">
                  <c:v>0.88664351851851853</c:v>
                </c:pt>
                <c:pt idx="3117">
                  <c:v>0.88675925925925936</c:v>
                </c:pt>
                <c:pt idx="3118">
                  <c:v>0.88687499999999997</c:v>
                </c:pt>
                <c:pt idx="3119">
                  <c:v>0.88699074074074069</c:v>
                </c:pt>
                <c:pt idx="3120">
                  <c:v>0.88710648148148152</c:v>
                </c:pt>
                <c:pt idx="3121">
                  <c:v>0.88722222222222225</c:v>
                </c:pt>
                <c:pt idx="3122">
                  <c:v>0.88733796296296286</c:v>
                </c:pt>
                <c:pt idx="3123">
                  <c:v>0.88745370370370369</c:v>
                </c:pt>
                <c:pt idx="3124">
                  <c:v>0.88756944444444441</c:v>
                </c:pt>
                <c:pt idx="3125">
                  <c:v>0.88768518518518524</c:v>
                </c:pt>
                <c:pt idx="3126">
                  <c:v>0.88780092592592597</c:v>
                </c:pt>
                <c:pt idx="3127">
                  <c:v>0.88791666666666658</c:v>
                </c:pt>
                <c:pt idx="3128">
                  <c:v>0.88803240740740741</c:v>
                </c:pt>
                <c:pt idx="3129">
                  <c:v>0.88814814814814813</c:v>
                </c:pt>
                <c:pt idx="3130">
                  <c:v>0.88826388888888896</c:v>
                </c:pt>
                <c:pt idx="3131">
                  <c:v>0.88837962962962969</c:v>
                </c:pt>
                <c:pt idx="3132">
                  <c:v>0.8884953703703703</c:v>
                </c:pt>
                <c:pt idx="3133">
                  <c:v>0.88861111111111113</c:v>
                </c:pt>
                <c:pt idx="3134">
                  <c:v>0.88872685185185185</c:v>
                </c:pt>
                <c:pt idx="3135">
                  <c:v>0.88884259259259257</c:v>
                </c:pt>
                <c:pt idx="3136">
                  <c:v>0.88895833333333341</c:v>
                </c:pt>
                <c:pt idx="3137">
                  <c:v>0.88907407407407402</c:v>
                </c:pt>
                <c:pt idx="3138">
                  <c:v>0.88918981481481485</c:v>
                </c:pt>
                <c:pt idx="3139">
                  <c:v>0.88930555555555557</c:v>
                </c:pt>
                <c:pt idx="3140">
                  <c:v>0.88942129629629629</c:v>
                </c:pt>
                <c:pt idx="3141">
                  <c:v>0.88953703703703713</c:v>
                </c:pt>
                <c:pt idx="3142">
                  <c:v>0.88965277777777774</c:v>
                </c:pt>
                <c:pt idx="3143">
                  <c:v>0.88976851851851846</c:v>
                </c:pt>
                <c:pt idx="3144">
                  <c:v>0.88988425925925929</c:v>
                </c:pt>
                <c:pt idx="3145">
                  <c:v>0.89</c:v>
                </c:pt>
                <c:pt idx="3146">
                  <c:v>0.89011574074074085</c:v>
                </c:pt>
                <c:pt idx="3147">
                  <c:v>0.89023148148148146</c:v>
                </c:pt>
                <c:pt idx="3148">
                  <c:v>0.89034722222222218</c:v>
                </c:pt>
                <c:pt idx="3149">
                  <c:v>0.89046296296296301</c:v>
                </c:pt>
                <c:pt idx="3150">
                  <c:v>0.89057870370370373</c:v>
                </c:pt>
                <c:pt idx="3151">
                  <c:v>0.89069444444444434</c:v>
                </c:pt>
                <c:pt idx="3152">
                  <c:v>0.89081018518518518</c:v>
                </c:pt>
                <c:pt idx="3153">
                  <c:v>0.8909259259259259</c:v>
                </c:pt>
                <c:pt idx="3154">
                  <c:v>0.89104166666666673</c:v>
                </c:pt>
                <c:pt idx="3155">
                  <c:v>0.89115740740740745</c:v>
                </c:pt>
                <c:pt idx="3156">
                  <c:v>0.89127314814814806</c:v>
                </c:pt>
                <c:pt idx="3157">
                  <c:v>0.8913888888888889</c:v>
                </c:pt>
                <c:pt idx="3158">
                  <c:v>0.89150462962962962</c:v>
                </c:pt>
                <c:pt idx="3159">
                  <c:v>0.89162037037037034</c:v>
                </c:pt>
                <c:pt idx="3160">
                  <c:v>0.89173611111111117</c:v>
                </c:pt>
                <c:pt idx="3161">
                  <c:v>0.89185185185185178</c:v>
                </c:pt>
                <c:pt idx="3162">
                  <c:v>0.89196759259259262</c:v>
                </c:pt>
                <c:pt idx="3163">
                  <c:v>0.89208333333333334</c:v>
                </c:pt>
                <c:pt idx="3164">
                  <c:v>0.89219907407407406</c:v>
                </c:pt>
                <c:pt idx="3165">
                  <c:v>0.89231481481481489</c:v>
                </c:pt>
                <c:pt idx="3166">
                  <c:v>0.8924305555555555</c:v>
                </c:pt>
                <c:pt idx="3167">
                  <c:v>0.89254629629629623</c:v>
                </c:pt>
                <c:pt idx="3168">
                  <c:v>0.89266203703703706</c:v>
                </c:pt>
                <c:pt idx="3169">
                  <c:v>0.89277777777777778</c:v>
                </c:pt>
                <c:pt idx="3170">
                  <c:v>0.89289351851851861</c:v>
                </c:pt>
                <c:pt idx="3171">
                  <c:v>0.89300925925925922</c:v>
                </c:pt>
                <c:pt idx="3172">
                  <c:v>0.89312499999999995</c:v>
                </c:pt>
                <c:pt idx="3173">
                  <c:v>0.89324074074074078</c:v>
                </c:pt>
                <c:pt idx="3174">
                  <c:v>0.8933564814814815</c:v>
                </c:pt>
                <c:pt idx="3175">
                  <c:v>0.89347222222222233</c:v>
                </c:pt>
                <c:pt idx="3176">
                  <c:v>0.89358796296296295</c:v>
                </c:pt>
                <c:pt idx="3177">
                  <c:v>0.89370370370370367</c:v>
                </c:pt>
                <c:pt idx="3178">
                  <c:v>0.8938194444444445</c:v>
                </c:pt>
                <c:pt idx="3179">
                  <c:v>0.89393518518518522</c:v>
                </c:pt>
                <c:pt idx="3180">
                  <c:v>0.89405092592592583</c:v>
                </c:pt>
                <c:pt idx="3181">
                  <c:v>0.89416666666666667</c:v>
                </c:pt>
                <c:pt idx="3182">
                  <c:v>0.89428240740740739</c:v>
                </c:pt>
                <c:pt idx="3183">
                  <c:v>0.89439814814814822</c:v>
                </c:pt>
                <c:pt idx="3184">
                  <c:v>0.89451388888888894</c:v>
                </c:pt>
                <c:pt idx="3185">
                  <c:v>0.89462962962962955</c:v>
                </c:pt>
                <c:pt idx="3186">
                  <c:v>0.89474537037037039</c:v>
                </c:pt>
                <c:pt idx="3187">
                  <c:v>0.89486111111111111</c:v>
                </c:pt>
                <c:pt idx="3188">
                  <c:v>0.89497685185185183</c:v>
                </c:pt>
                <c:pt idx="3189">
                  <c:v>0.89509259259259266</c:v>
                </c:pt>
                <c:pt idx="3190">
                  <c:v>0.89520833333333327</c:v>
                </c:pt>
                <c:pt idx="3191">
                  <c:v>0.89532407407407411</c:v>
                </c:pt>
                <c:pt idx="3192">
                  <c:v>0.89543981481481483</c:v>
                </c:pt>
                <c:pt idx="3193">
                  <c:v>0.89555555555555555</c:v>
                </c:pt>
                <c:pt idx="3194">
                  <c:v>0.89567129629629638</c:v>
                </c:pt>
                <c:pt idx="3195">
                  <c:v>0.89578703703703699</c:v>
                </c:pt>
                <c:pt idx="3196">
                  <c:v>0.89590277777777771</c:v>
                </c:pt>
                <c:pt idx="3197">
                  <c:v>0.89601851851851855</c:v>
                </c:pt>
                <c:pt idx="3198">
                  <c:v>0.89613425925925927</c:v>
                </c:pt>
                <c:pt idx="3199">
                  <c:v>0.8962500000000001</c:v>
                </c:pt>
                <c:pt idx="3200">
                  <c:v>0.89636574074074071</c:v>
                </c:pt>
                <c:pt idx="3201">
                  <c:v>0.89648148148148143</c:v>
                </c:pt>
                <c:pt idx="3202">
                  <c:v>0.89659722222222227</c:v>
                </c:pt>
                <c:pt idx="3203">
                  <c:v>0.89671296296296299</c:v>
                </c:pt>
                <c:pt idx="3204">
                  <c:v>0.8968287037037036</c:v>
                </c:pt>
                <c:pt idx="3205">
                  <c:v>0.89694444444444443</c:v>
                </c:pt>
                <c:pt idx="3206">
                  <c:v>0.89706018518518515</c:v>
                </c:pt>
                <c:pt idx="3207">
                  <c:v>0.89717592592592599</c:v>
                </c:pt>
                <c:pt idx="3208">
                  <c:v>0.89729166666666671</c:v>
                </c:pt>
                <c:pt idx="3209">
                  <c:v>0.89740740740740732</c:v>
                </c:pt>
                <c:pt idx="3210">
                  <c:v>0.89752314814814815</c:v>
                </c:pt>
                <c:pt idx="3211">
                  <c:v>0.89763888888888888</c:v>
                </c:pt>
                <c:pt idx="3212">
                  <c:v>0.8977546296296296</c:v>
                </c:pt>
                <c:pt idx="3213">
                  <c:v>0.89787037037037043</c:v>
                </c:pt>
                <c:pt idx="3214">
                  <c:v>0.89798611111111104</c:v>
                </c:pt>
                <c:pt idx="3215">
                  <c:v>0.89810185185185187</c:v>
                </c:pt>
                <c:pt idx="3216">
                  <c:v>0.8982175925925926</c:v>
                </c:pt>
                <c:pt idx="3217">
                  <c:v>0.89833333333333332</c:v>
                </c:pt>
                <c:pt idx="3218">
                  <c:v>0.89844907407407415</c:v>
                </c:pt>
                <c:pt idx="3219">
                  <c:v>0.89856481481481476</c:v>
                </c:pt>
                <c:pt idx="3220">
                  <c:v>0.89868055555555559</c:v>
                </c:pt>
                <c:pt idx="3221">
                  <c:v>0.89879629629629632</c:v>
                </c:pt>
                <c:pt idx="3222">
                  <c:v>0.89891203703703704</c:v>
                </c:pt>
                <c:pt idx="3223">
                  <c:v>0.89902777777777787</c:v>
                </c:pt>
                <c:pt idx="3224">
                  <c:v>0.89914351851851848</c:v>
                </c:pt>
                <c:pt idx="3225">
                  <c:v>0.8992592592592592</c:v>
                </c:pt>
                <c:pt idx="3226">
                  <c:v>0.89937500000000004</c:v>
                </c:pt>
                <c:pt idx="3227">
                  <c:v>0.89949074074074076</c:v>
                </c:pt>
                <c:pt idx="3228">
                  <c:v>0.89960648148148137</c:v>
                </c:pt>
                <c:pt idx="3229">
                  <c:v>0.8997222222222222</c:v>
                </c:pt>
                <c:pt idx="3230">
                  <c:v>0.89983796296296292</c:v>
                </c:pt>
                <c:pt idx="3231">
                  <c:v>0.89995370370370376</c:v>
                </c:pt>
                <c:pt idx="3232">
                  <c:v>0.90006944444444448</c:v>
                </c:pt>
                <c:pt idx="3233">
                  <c:v>0.90018518518518509</c:v>
                </c:pt>
                <c:pt idx="3234">
                  <c:v>0.90030092592592592</c:v>
                </c:pt>
                <c:pt idx="3235">
                  <c:v>0.90041666666666664</c:v>
                </c:pt>
                <c:pt idx="3236">
                  <c:v>0.90053240740740748</c:v>
                </c:pt>
                <c:pt idx="3237">
                  <c:v>0.9006481481481482</c:v>
                </c:pt>
                <c:pt idx="3238">
                  <c:v>0.90076388888888881</c:v>
                </c:pt>
                <c:pt idx="3239">
                  <c:v>0.90087962962962964</c:v>
                </c:pt>
                <c:pt idx="3240">
                  <c:v>0.90099537037037036</c:v>
                </c:pt>
                <c:pt idx="3241">
                  <c:v>0.90111111111111108</c:v>
                </c:pt>
                <c:pt idx="3242">
                  <c:v>0.90122685185185192</c:v>
                </c:pt>
                <c:pt idx="3243">
                  <c:v>0.90134259259259253</c:v>
                </c:pt>
                <c:pt idx="3244">
                  <c:v>0.90145833333333336</c:v>
                </c:pt>
                <c:pt idx="3245">
                  <c:v>0.90157407407407408</c:v>
                </c:pt>
                <c:pt idx="3246">
                  <c:v>0.90168981481481481</c:v>
                </c:pt>
                <c:pt idx="3247">
                  <c:v>0.90180555555555564</c:v>
                </c:pt>
                <c:pt idx="3248">
                  <c:v>0.90192129629629625</c:v>
                </c:pt>
                <c:pt idx="3249">
                  <c:v>0.90203703703703697</c:v>
                </c:pt>
                <c:pt idx="3250">
                  <c:v>0.9021527777777778</c:v>
                </c:pt>
                <c:pt idx="3251">
                  <c:v>0.90226851851851853</c:v>
                </c:pt>
                <c:pt idx="3252">
                  <c:v>0.90238425925925936</c:v>
                </c:pt>
                <c:pt idx="3253">
                  <c:v>0.90249999999999997</c:v>
                </c:pt>
                <c:pt idx="3254">
                  <c:v>0.90261574074074069</c:v>
                </c:pt>
                <c:pt idx="3255">
                  <c:v>0.90273148148148152</c:v>
                </c:pt>
                <c:pt idx="3256">
                  <c:v>0.90284722222222225</c:v>
                </c:pt>
                <c:pt idx="3257">
                  <c:v>0.90296296296296286</c:v>
                </c:pt>
                <c:pt idx="3258">
                  <c:v>0.90307870370370369</c:v>
                </c:pt>
                <c:pt idx="3259">
                  <c:v>0.90319444444444441</c:v>
                </c:pt>
                <c:pt idx="3260">
                  <c:v>0.90331018518518524</c:v>
                </c:pt>
                <c:pt idx="3261">
                  <c:v>0.90342592592592597</c:v>
                </c:pt>
                <c:pt idx="3262">
                  <c:v>0.90354166666666658</c:v>
                </c:pt>
                <c:pt idx="3263">
                  <c:v>0.90365740740740741</c:v>
                </c:pt>
                <c:pt idx="3264">
                  <c:v>0.90377314814814813</c:v>
                </c:pt>
                <c:pt idx="3265">
                  <c:v>0.90388888888888896</c:v>
                </c:pt>
                <c:pt idx="3266">
                  <c:v>0.90400462962962969</c:v>
                </c:pt>
                <c:pt idx="3267">
                  <c:v>0.9041203703703703</c:v>
                </c:pt>
                <c:pt idx="3268">
                  <c:v>0.90423611111111113</c:v>
                </c:pt>
                <c:pt idx="3269">
                  <c:v>0.90435185185185185</c:v>
                </c:pt>
                <c:pt idx="3270">
                  <c:v>0.90446759259259257</c:v>
                </c:pt>
                <c:pt idx="3271">
                  <c:v>0.90458333333333341</c:v>
                </c:pt>
                <c:pt idx="3272">
                  <c:v>0.90469907407407402</c:v>
                </c:pt>
                <c:pt idx="3273">
                  <c:v>0.90481481481481474</c:v>
                </c:pt>
                <c:pt idx="3274">
                  <c:v>0.90493055555555557</c:v>
                </c:pt>
                <c:pt idx="3275">
                  <c:v>0.90504629629629629</c:v>
                </c:pt>
                <c:pt idx="3276">
                  <c:v>0.90516203703703713</c:v>
                </c:pt>
                <c:pt idx="3277">
                  <c:v>0.90527777777777774</c:v>
                </c:pt>
                <c:pt idx="3278">
                  <c:v>0.90539351851851846</c:v>
                </c:pt>
                <c:pt idx="3279">
                  <c:v>0.90550925925925929</c:v>
                </c:pt>
                <c:pt idx="3280">
                  <c:v>0.90562500000000001</c:v>
                </c:pt>
                <c:pt idx="3281">
                  <c:v>0.90574074074074085</c:v>
                </c:pt>
                <c:pt idx="3282">
                  <c:v>0.90585648148148146</c:v>
                </c:pt>
                <c:pt idx="3283">
                  <c:v>0.90597222222222218</c:v>
                </c:pt>
                <c:pt idx="3284">
                  <c:v>0.90608796296296301</c:v>
                </c:pt>
                <c:pt idx="3285">
                  <c:v>0.90620370370370373</c:v>
                </c:pt>
                <c:pt idx="3286">
                  <c:v>0.90631944444444434</c:v>
                </c:pt>
                <c:pt idx="3287">
                  <c:v>0.90643518518518518</c:v>
                </c:pt>
                <c:pt idx="3288">
                  <c:v>0.9065509259259259</c:v>
                </c:pt>
                <c:pt idx="3289">
                  <c:v>0.90666666666666673</c:v>
                </c:pt>
                <c:pt idx="3290">
                  <c:v>0.90678240740740745</c:v>
                </c:pt>
                <c:pt idx="3291">
                  <c:v>0.90689814814814806</c:v>
                </c:pt>
                <c:pt idx="3292">
                  <c:v>0.9070138888888889</c:v>
                </c:pt>
                <c:pt idx="3293">
                  <c:v>0.90712962962962962</c:v>
                </c:pt>
                <c:pt idx="3294">
                  <c:v>0.90724537037037034</c:v>
                </c:pt>
                <c:pt idx="3295">
                  <c:v>0.90736111111111117</c:v>
                </c:pt>
                <c:pt idx="3296">
                  <c:v>0.90747685185185178</c:v>
                </c:pt>
                <c:pt idx="3297">
                  <c:v>0.90759259259259262</c:v>
                </c:pt>
                <c:pt idx="3298">
                  <c:v>0.90770833333333334</c:v>
                </c:pt>
                <c:pt idx="3299">
                  <c:v>0.90782407407407406</c:v>
                </c:pt>
                <c:pt idx="3300">
                  <c:v>0.90793981481481489</c:v>
                </c:pt>
                <c:pt idx="3301">
                  <c:v>0.9080555555555555</c:v>
                </c:pt>
                <c:pt idx="3302">
                  <c:v>0.90817129629629623</c:v>
                </c:pt>
                <c:pt idx="3303">
                  <c:v>0.90828703703703706</c:v>
                </c:pt>
                <c:pt idx="3304">
                  <c:v>0.90840277777777778</c:v>
                </c:pt>
                <c:pt idx="3305">
                  <c:v>0.90851851851851861</c:v>
                </c:pt>
                <c:pt idx="3306">
                  <c:v>0.90863425925925922</c:v>
                </c:pt>
                <c:pt idx="3307">
                  <c:v>0.90874999999999995</c:v>
                </c:pt>
                <c:pt idx="3308">
                  <c:v>0.90886574074074078</c:v>
                </c:pt>
                <c:pt idx="3309">
                  <c:v>0.9089814814814815</c:v>
                </c:pt>
                <c:pt idx="3310">
                  <c:v>0.90909722222222233</c:v>
                </c:pt>
                <c:pt idx="3311">
                  <c:v>0.90921296296296295</c:v>
                </c:pt>
                <c:pt idx="3312">
                  <c:v>0.90932870370370367</c:v>
                </c:pt>
                <c:pt idx="3313">
                  <c:v>0.9094444444444445</c:v>
                </c:pt>
                <c:pt idx="3314">
                  <c:v>0.90956018518518522</c:v>
                </c:pt>
                <c:pt idx="3315">
                  <c:v>0.90967592592592583</c:v>
                </c:pt>
                <c:pt idx="3316">
                  <c:v>0.90979166666666667</c:v>
                </c:pt>
                <c:pt idx="3317">
                  <c:v>0.90990740740740739</c:v>
                </c:pt>
                <c:pt idx="3318">
                  <c:v>0.91002314814814811</c:v>
                </c:pt>
                <c:pt idx="3319">
                  <c:v>0.91013888888888894</c:v>
                </c:pt>
                <c:pt idx="3320">
                  <c:v>0.91025462962962955</c:v>
                </c:pt>
                <c:pt idx="3321">
                  <c:v>0.91037037037037039</c:v>
                </c:pt>
                <c:pt idx="3322">
                  <c:v>0.91048611111111111</c:v>
                </c:pt>
                <c:pt idx="3323">
                  <c:v>0.91060185185185183</c:v>
                </c:pt>
                <c:pt idx="3324">
                  <c:v>0.91071759259259266</c:v>
                </c:pt>
                <c:pt idx="3325">
                  <c:v>0.91083333333333327</c:v>
                </c:pt>
                <c:pt idx="3326">
                  <c:v>0.91094907407407411</c:v>
                </c:pt>
                <c:pt idx="3327">
                  <c:v>0.91106481481481483</c:v>
                </c:pt>
                <c:pt idx="3328">
                  <c:v>0.91118055555555555</c:v>
                </c:pt>
                <c:pt idx="3329">
                  <c:v>0.91129629629629638</c:v>
                </c:pt>
                <c:pt idx="3330">
                  <c:v>0.91141203703703699</c:v>
                </c:pt>
                <c:pt idx="3331">
                  <c:v>0.91152777777777771</c:v>
                </c:pt>
                <c:pt idx="3332">
                  <c:v>0.91164351851851855</c:v>
                </c:pt>
                <c:pt idx="3333">
                  <c:v>0.91175925925925927</c:v>
                </c:pt>
                <c:pt idx="3334">
                  <c:v>0.9118750000000001</c:v>
                </c:pt>
                <c:pt idx="3335">
                  <c:v>0.91199074074074071</c:v>
                </c:pt>
                <c:pt idx="3336">
                  <c:v>0.91210648148148143</c:v>
                </c:pt>
                <c:pt idx="3337">
                  <c:v>0.91222222222222227</c:v>
                </c:pt>
                <c:pt idx="3338">
                  <c:v>0.91233796296296299</c:v>
                </c:pt>
                <c:pt idx="3339">
                  <c:v>0.9124537037037036</c:v>
                </c:pt>
                <c:pt idx="3340">
                  <c:v>0.91256944444444443</c:v>
                </c:pt>
                <c:pt idx="3341">
                  <c:v>0.91268518518518515</c:v>
                </c:pt>
                <c:pt idx="3342">
                  <c:v>0.91280092592592599</c:v>
                </c:pt>
                <c:pt idx="3343">
                  <c:v>0.91291666666666671</c:v>
                </c:pt>
                <c:pt idx="3344">
                  <c:v>0.91303240740740732</c:v>
                </c:pt>
                <c:pt idx="3345">
                  <c:v>0.91314814814814815</c:v>
                </c:pt>
                <c:pt idx="3346">
                  <c:v>0.91326388888888888</c:v>
                </c:pt>
                <c:pt idx="3347">
                  <c:v>0.9133796296296296</c:v>
                </c:pt>
                <c:pt idx="3348">
                  <c:v>0.91349537037037043</c:v>
                </c:pt>
                <c:pt idx="3349">
                  <c:v>0.91361111111111104</c:v>
                </c:pt>
                <c:pt idx="3350">
                  <c:v>0.91372685185185187</c:v>
                </c:pt>
                <c:pt idx="3351">
                  <c:v>0.9138425925925926</c:v>
                </c:pt>
                <c:pt idx="3352">
                  <c:v>0.91395833333333332</c:v>
                </c:pt>
                <c:pt idx="3353">
                  <c:v>0.91407407407407415</c:v>
                </c:pt>
                <c:pt idx="3354">
                  <c:v>0.91418981481481476</c:v>
                </c:pt>
                <c:pt idx="3355">
                  <c:v>0.91430555555555559</c:v>
                </c:pt>
                <c:pt idx="3356">
                  <c:v>0.91442129629629632</c:v>
                </c:pt>
                <c:pt idx="3357">
                  <c:v>0.91453703703703704</c:v>
                </c:pt>
                <c:pt idx="3358">
                  <c:v>0.91465277777777787</c:v>
                </c:pt>
                <c:pt idx="3359">
                  <c:v>0.91476851851851848</c:v>
                </c:pt>
                <c:pt idx="3360">
                  <c:v>0.9148842592592592</c:v>
                </c:pt>
                <c:pt idx="3361">
                  <c:v>0.91500000000000004</c:v>
                </c:pt>
                <c:pt idx="3362">
                  <c:v>0.91511574074074076</c:v>
                </c:pt>
                <c:pt idx="3363">
                  <c:v>0.91523148148148137</c:v>
                </c:pt>
                <c:pt idx="3364">
                  <c:v>0.9153472222222222</c:v>
                </c:pt>
                <c:pt idx="3365">
                  <c:v>0.91546296296296292</c:v>
                </c:pt>
                <c:pt idx="3366">
                  <c:v>0.91557870370370376</c:v>
                </c:pt>
                <c:pt idx="3367">
                  <c:v>0.91569444444444448</c:v>
                </c:pt>
                <c:pt idx="3368">
                  <c:v>0.91581018518518509</c:v>
                </c:pt>
                <c:pt idx="3369">
                  <c:v>0.91592592592592592</c:v>
                </c:pt>
                <c:pt idx="3370">
                  <c:v>0.91604166666666664</c:v>
                </c:pt>
                <c:pt idx="3371">
                  <c:v>0.91615740740740748</c:v>
                </c:pt>
                <c:pt idx="3372">
                  <c:v>0.9162731481481482</c:v>
                </c:pt>
                <c:pt idx="3373">
                  <c:v>0.91638888888888881</c:v>
                </c:pt>
                <c:pt idx="3374">
                  <c:v>0.91650462962962964</c:v>
                </c:pt>
                <c:pt idx="3375">
                  <c:v>0.91662037037037036</c:v>
                </c:pt>
                <c:pt idx="3376">
                  <c:v>0.91673611111111108</c:v>
                </c:pt>
                <c:pt idx="3377">
                  <c:v>0.91685185185185192</c:v>
                </c:pt>
                <c:pt idx="3378">
                  <c:v>0.91696759259259253</c:v>
                </c:pt>
                <c:pt idx="3379">
                  <c:v>0.91708333333333336</c:v>
                </c:pt>
                <c:pt idx="3380">
                  <c:v>0.91719907407407408</c:v>
                </c:pt>
                <c:pt idx="3381">
                  <c:v>0.91731481481481481</c:v>
                </c:pt>
                <c:pt idx="3382">
                  <c:v>0.91743055555555564</c:v>
                </c:pt>
                <c:pt idx="3383">
                  <c:v>0.91754629629629625</c:v>
                </c:pt>
                <c:pt idx="3384">
                  <c:v>0.91766203703703697</c:v>
                </c:pt>
                <c:pt idx="3385">
                  <c:v>0.9177777777777778</c:v>
                </c:pt>
                <c:pt idx="3386">
                  <c:v>0.91789351851851853</c:v>
                </c:pt>
                <c:pt idx="3387">
                  <c:v>0.91800925925925936</c:v>
                </c:pt>
                <c:pt idx="3388">
                  <c:v>0.91812499999999997</c:v>
                </c:pt>
                <c:pt idx="3389">
                  <c:v>0.91824074074074069</c:v>
                </c:pt>
                <c:pt idx="3390">
                  <c:v>0.91835648148148152</c:v>
                </c:pt>
                <c:pt idx="3391">
                  <c:v>0.91847222222222225</c:v>
                </c:pt>
                <c:pt idx="3392">
                  <c:v>0.91858796296296286</c:v>
                </c:pt>
                <c:pt idx="3393">
                  <c:v>0.91870370370370369</c:v>
                </c:pt>
                <c:pt idx="3394">
                  <c:v>0.91881944444444441</c:v>
                </c:pt>
                <c:pt idx="3395">
                  <c:v>0.91893518518518524</c:v>
                </c:pt>
                <c:pt idx="3396">
                  <c:v>0.91905092592592597</c:v>
                </c:pt>
                <c:pt idx="3397">
                  <c:v>0.91916666666666658</c:v>
                </c:pt>
                <c:pt idx="3398">
                  <c:v>0.91928240740740741</c:v>
                </c:pt>
                <c:pt idx="3399">
                  <c:v>0.91939814814814813</c:v>
                </c:pt>
                <c:pt idx="3400">
                  <c:v>0.91951388888888885</c:v>
                </c:pt>
                <c:pt idx="3401">
                  <c:v>0.91962962962962969</c:v>
                </c:pt>
                <c:pt idx="3402">
                  <c:v>0.9197453703703703</c:v>
                </c:pt>
                <c:pt idx="3403">
                  <c:v>0.91986111111111113</c:v>
                </c:pt>
                <c:pt idx="3404">
                  <c:v>0.91997685185185185</c:v>
                </c:pt>
                <c:pt idx="3405">
                  <c:v>0.92009259259259257</c:v>
                </c:pt>
                <c:pt idx="3406">
                  <c:v>0.92020833333333341</c:v>
                </c:pt>
                <c:pt idx="3407">
                  <c:v>0.92032407407407402</c:v>
                </c:pt>
                <c:pt idx="3408">
                  <c:v>0.92043981481481485</c:v>
                </c:pt>
                <c:pt idx="3409">
                  <c:v>0.92055555555555557</c:v>
                </c:pt>
                <c:pt idx="3410">
                  <c:v>0.92067129629629629</c:v>
                </c:pt>
                <c:pt idx="3411">
                  <c:v>0.92078703703703713</c:v>
                </c:pt>
                <c:pt idx="3412">
                  <c:v>0.92090277777777774</c:v>
                </c:pt>
                <c:pt idx="3413">
                  <c:v>0.92101851851851846</c:v>
                </c:pt>
                <c:pt idx="3414">
                  <c:v>0.92113425925925929</c:v>
                </c:pt>
                <c:pt idx="3415">
                  <c:v>0.92125000000000001</c:v>
                </c:pt>
                <c:pt idx="3416">
                  <c:v>0.92136574074074085</c:v>
                </c:pt>
                <c:pt idx="3417">
                  <c:v>0.92148148148148146</c:v>
                </c:pt>
                <c:pt idx="3418">
                  <c:v>0.92159722222222218</c:v>
                </c:pt>
                <c:pt idx="3419">
                  <c:v>0.92171296296296301</c:v>
                </c:pt>
                <c:pt idx="3420">
                  <c:v>0.92182870370370373</c:v>
                </c:pt>
                <c:pt idx="3421">
                  <c:v>0.92194444444444434</c:v>
                </c:pt>
                <c:pt idx="3422">
                  <c:v>0.92206018518518518</c:v>
                </c:pt>
                <c:pt idx="3423">
                  <c:v>0.9221759259259259</c:v>
                </c:pt>
                <c:pt idx="3424">
                  <c:v>0.92229166666666673</c:v>
                </c:pt>
                <c:pt idx="3425">
                  <c:v>0.92240740740740745</c:v>
                </c:pt>
                <c:pt idx="3426">
                  <c:v>0.92252314814814806</c:v>
                </c:pt>
                <c:pt idx="3427">
                  <c:v>0.9226388888888889</c:v>
                </c:pt>
                <c:pt idx="3428">
                  <c:v>0.92275462962962962</c:v>
                </c:pt>
                <c:pt idx="3429">
                  <c:v>0.92287037037037034</c:v>
                </c:pt>
                <c:pt idx="3430">
                  <c:v>0.92298611111111117</c:v>
                </c:pt>
                <c:pt idx="3431">
                  <c:v>0.92310185185185178</c:v>
                </c:pt>
                <c:pt idx="3432">
                  <c:v>0.92321759259259262</c:v>
                </c:pt>
                <c:pt idx="3433">
                  <c:v>0.92333333333333334</c:v>
                </c:pt>
                <c:pt idx="3434">
                  <c:v>0.92344907407407406</c:v>
                </c:pt>
                <c:pt idx="3435">
                  <c:v>0.92356481481481489</c:v>
                </c:pt>
                <c:pt idx="3436">
                  <c:v>0.9236805555555555</c:v>
                </c:pt>
                <c:pt idx="3437">
                  <c:v>0.92379629629629623</c:v>
                </c:pt>
                <c:pt idx="3438">
                  <c:v>0.92391203703703706</c:v>
                </c:pt>
                <c:pt idx="3439">
                  <c:v>0.92402777777777778</c:v>
                </c:pt>
                <c:pt idx="3440">
                  <c:v>0.92414351851851861</c:v>
                </c:pt>
                <c:pt idx="3441">
                  <c:v>0.92425925925925922</c:v>
                </c:pt>
                <c:pt idx="3442">
                  <c:v>0.92437499999999995</c:v>
                </c:pt>
                <c:pt idx="3443">
                  <c:v>0.92449074074074078</c:v>
                </c:pt>
                <c:pt idx="3444">
                  <c:v>0.9246064814814815</c:v>
                </c:pt>
                <c:pt idx="3445">
                  <c:v>0.92472222222222211</c:v>
                </c:pt>
                <c:pt idx="3446">
                  <c:v>0.92483796296296295</c:v>
                </c:pt>
                <c:pt idx="3447">
                  <c:v>0.92495370370370367</c:v>
                </c:pt>
                <c:pt idx="3448">
                  <c:v>0.9250694444444445</c:v>
                </c:pt>
                <c:pt idx="3449">
                  <c:v>0.92518518518518522</c:v>
                </c:pt>
                <c:pt idx="3450">
                  <c:v>0.92530092592592583</c:v>
                </c:pt>
                <c:pt idx="3451">
                  <c:v>0.92541666666666667</c:v>
                </c:pt>
                <c:pt idx="3452">
                  <c:v>0.92553240740740739</c:v>
                </c:pt>
                <c:pt idx="3453">
                  <c:v>0.92564814814814822</c:v>
                </c:pt>
                <c:pt idx="3454">
                  <c:v>0.92576388888888894</c:v>
                </c:pt>
                <c:pt idx="3455">
                  <c:v>0.92587962962962955</c:v>
                </c:pt>
                <c:pt idx="3456">
                  <c:v>0.92599537037037039</c:v>
                </c:pt>
                <c:pt idx="3457">
                  <c:v>0.92611111111111111</c:v>
                </c:pt>
                <c:pt idx="3458">
                  <c:v>0.92622685185185183</c:v>
                </c:pt>
                <c:pt idx="3459">
                  <c:v>0.92634259259259266</c:v>
                </c:pt>
                <c:pt idx="3460">
                  <c:v>0.92645833333333327</c:v>
                </c:pt>
                <c:pt idx="3461">
                  <c:v>0.92657407407407411</c:v>
                </c:pt>
                <c:pt idx="3462">
                  <c:v>0.92668981481481483</c:v>
                </c:pt>
                <c:pt idx="3463">
                  <c:v>0.92680555555555555</c:v>
                </c:pt>
                <c:pt idx="3464">
                  <c:v>0.92692129629629638</c:v>
                </c:pt>
                <c:pt idx="3465">
                  <c:v>0.92703703703703699</c:v>
                </c:pt>
                <c:pt idx="3466">
                  <c:v>0.92715277777777771</c:v>
                </c:pt>
                <c:pt idx="3467">
                  <c:v>0.92726851851851855</c:v>
                </c:pt>
                <c:pt idx="3468">
                  <c:v>0.92738425925925927</c:v>
                </c:pt>
                <c:pt idx="3469">
                  <c:v>0.9275000000000001</c:v>
                </c:pt>
                <c:pt idx="3470">
                  <c:v>0.92761574074074071</c:v>
                </c:pt>
                <c:pt idx="3471">
                  <c:v>0.92773148148148143</c:v>
                </c:pt>
                <c:pt idx="3472">
                  <c:v>0.92784722222222227</c:v>
                </c:pt>
                <c:pt idx="3473">
                  <c:v>0.92796296296296299</c:v>
                </c:pt>
                <c:pt idx="3474">
                  <c:v>0.9280787037037036</c:v>
                </c:pt>
                <c:pt idx="3475">
                  <c:v>0.92819444444444443</c:v>
                </c:pt>
                <c:pt idx="3476">
                  <c:v>0.92831018518518515</c:v>
                </c:pt>
                <c:pt idx="3477">
                  <c:v>0.92842592592592599</c:v>
                </c:pt>
                <c:pt idx="3478">
                  <c:v>0.92854166666666671</c:v>
                </c:pt>
                <c:pt idx="3479">
                  <c:v>0.92865740740740732</c:v>
                </c:pt>
                <c:pt idx="3480">
                  <c:v>0.92877314814814815</c:v>
                </c:pt>
                <c:pt idx="3481">
                  <c:v>0.92888888888888888</c:v>
                </c:pt>
                <c:pt idx="3482">
                  <c:v>0.9290046296296296</c:v>
                </c:pt>
                <c:pt idx="3483">
                  <c:v>0.92912037037037043</c:v>
                </c:pt>
                <c:pt idx="3484">
                  <c:v>0.92923611111111104</c:v>
                </c:pt>
                <c:pt idx="3485">
                  <c:v>0.92935185185185187</c:v>
                </c:pt>
                <c:pt idx="3486">
                  <c:v>0.9294675925925926</c:v>
                </c:pt>
                <c:pt idx="3487">
                  <c:v>0.92958333333333332</c:v>
                </c:pt>
                <c:pt idx="3488">
                  <c:v>0.92969907407407415</c:v>
                </c:pt>
                <c:pt idx="3489">
                  <c:v>0.92981481481481476</c:v>
                </c:pt>
                <c:pt idx="3490">
                  <c:v>0.92993055555555559</c:v>
                </c:pt>
                <c:pt idx="3491">
                  <c:v>0.93004629629629632</c:v>
                </c:pt>
                <c:pt idx="3492">
                  <c:v>0.93016203703703704</c:v>
                </c:pt>
                <c:pt idx="3493">
                  <c:v>0.93027777777777787</c:v>
                </c:pt>
                <c:pt idx="3494">
                  <c:v>0.93039351851851848</c:v>
                </c:pt>
                <c:pt idx="3495">
                  <c:v>0.9305092592592592</c:v>
                </c:pt>
                <c:pt idx="3496">
                  <c:v>0.93062500000000004</c:v>
                </c:pt>
                <c:pt idx="3497">
                  <c:v>0.93074074074074076</c:v>
                </c:pt>
                <c:pt idx="3498">
                  <c:v>0.93085648148148159</c:v>
                </c:pt>
                <c:pt idx="3499">
                  <c:v>0.9309722222222222</c:v>
                </c:pt>
                <c:pt idx="3500">
                  <c:v>0.93108796296296292</c:v>
                </c:pt>
                <c:pt idx="3501">
                  <c:v>0.93120370370370376</c:v>
                </c:pt>
                <c:pt idx="3502">
                  <c:v>0.93131944444444448</c:v>
                </c:pt>
                <c:pt idx="3503">
                  <c:v>0.93143518518518509</c:v>
                </c:pt>
                <c:pt idx="3504">
                  <c:v>0.93155092592592592</c:v>
                </c:pt>
                <c:pt idx="3505">
                  <c:v>0.93166666666666664</c:v>
                </c:pt>
                <c:pt idx="3506">
                  <c:v>0.93178240740740748</c:v>
                </c:pt>
                <c:pt idx="3507">
                  <c:v>0.9318981481481482</c:v>
                </c:pt>
                <c:pt idx="3508">
                  <c:v>0.93201388888888881</c:v>
                </c:pt>
                <c:pt idx="3509">
                  <c:v>0.93212962962962964</c:v>
                </c:pt>
                <c:pt idx="3510">
                  <c:v>0.93224537037037036</c:v>
                </c:pt>
                <c:pt idx="3511">
                  <c:v>0.93236111111111108</c:v>
                </c:pt>
                <c:pt idx="3512">
                  <c:v>0.93247685185185192</c:v>
                </c:pt>
                <c:pt idx="3513">
                  <c:v>0.93259259259259253</c:v>
                </c:pt>
                <c:pt idx="3514">
                  <c:v>0.93270833333333336</c:v>
                </c:pt>
                <c:pt idx="3515">
                  <c:v>0.93282407407407408</c:v>
                </c:pt>
                <c:pt idx="3516">
                  <c:v>0.93293981481481481</c:v>
                </c:pt>
                <c:pt idx="3517">
                  <c:v>0.93305555555555564</c:v>
                </c:pt>
                <c:pt idx="3518">
                  <c:v>0.93317129629629625</c:v>
                </c:pt>
                <c:pt idx="3519">
                  <c:v>0.93328703703703697</c:v>
                </c:pt>
                <c:pt idx="3520">
                  <c:v>0.9334027777777778</c:v>
                </c:pt>
                <c:pt idx="3521">
                  <c:v>0.93351851851851853</c:v>
                </c:pt>
                <c:pt idx="3522">
                  <c:v>0.93363425925925936</c:v>
                </c:pt>
                <c:pt idx="3523">
                  <c:v>0.93374999999999997</c:v>
                </c:pt>
                <c:pt idx="3524">
                  <c:v>0.93386574074074069</c:v>
                </c:pt>
                <c:pt idx="3525">
                  <c:v>0.93398148148148152</c:v>
                </c:pt>
                <c:pt idx="3526">
                  <c:v>0.93409722222222225</c:v>
                </c:pt>
                <c:pt idx="3527">
                  <c:v>0.93421296296296286</c:v>
                </c:pt>
                <c:pt idx="3528">
                  <c:v>0.93432870370370369</c:v>
                </c:pt>
                <c:pt idx="3529">
                  <c:v>0.93444444444444441</c:v>
                </c:pt>
                <c:pt idx="3530">
                  <c:v>0.93456018518518524</c:v>
                </c:pt>
                <c:pt idx="3531">
                  <c:v>0.93467592592592597</c:v>
                </c:pt>
                <c:pt idx="3532">
                  <c:v>0.93479166666666658</c:v>
                </c:pt>
                <c:pt idx="3533">
                  <c:v>0.93490740740740741</c:v>
                </c:pt>
                <c:pt idx="3534">
                  <c:v>0.93502314814814813</c:v>
                </c:pt>
                <c:pt idx="3535">
                  <c:v>0.93513888888888896</c:v>
                </c:pt>
                <c:pt idx="3536">
                  <c:v>0.93525462962962969</c:v>
                </c:pt>
                <c:pt idx="3537">
                  <c:v>0.9353703703703703</c:v>
                </c:pt>
                <c:pt idx="3538">
                  <c:v>0.93548611111111113</c:v>
                </c:pt>
                <c:pt idx="3539">
                  <c:v>0.93560185185185185</c:v>
                </c:pt>
                <c:pt idx="3540">
                  <c:v>0.93571759259259257</c:v>
                </c:pt>
                <c:pt idx="3541">
                  <c:v>0.93583333333333341</c:v>
                </c:pt>
                <c:pt idx="3542">
                  <c:v>0.93594907407407402</c:v>
                </c:pt>
                <c:pt idx="3543">
                  <c:v>0.93606481481481485</c:v>
                </c:pt>
                <c:pt idx="3544">
                  <c:v>0.93618055555555557</c:v>
                </c:pt>
                <c:pt idx="3545">
                  <c:v>0.93629629629629629</c:v>
                </c:pt>
                <c:pt idx="3546">
                  <c:v>0.93641203703703713</c:v>
                </c:pt>
                <c:pt idx="3547">
                  <c:v>0.93652777777777774</c:v>
                </c:pt>
                <c:pt idx="3548">
                  <c:v>0.93664351851851846</c:v>
                </c:pt>
                <c:pt idx="3549">
                  <c:v>0.93675925925925929</c:v>
                </c:pt>
                <c:pt idx="3550">
                  <c:v>0.93687500000000001</c:v>
                </c:pt>
                <c:pt idx="3551">
                  <c:v>0.93699074074074085</c:v>
                </c:pt>
                <c:pt idx="3552">
                  <c:v>0.93710648148148146</c:v>
                </c:pt>
                <c:pt idx="3553">
                  <c:v>0.93722222222222218</c:v>
                </c:pt>
                <c:pt idx="3554">
                  <c:v>0.93733796296296301</c:v>
                </c:pt>
                <c:pt idx="3555">
                  <c:v>0.93745370370370373</c:v>
                </c:pt>
                <c:pt idx="3556">
                  <c:v>0.93756944444444434</c:v>
                </c:pt>
                <c:pt idx="3557">
                  <c:v>0.93768518518518518</c:v>
                </c:pt>
                <c:pt idx="3558">
                  <c:v>0.9378009259259259</c:v>
                </c:pt>
                <c:pt idx="3559">
                  <c:v>0.93791666666666673</c:v>
                </c:pt>
                <c:pt idx="3560">
                  <c:v>0.93803240740740745</c:v>
                </c:pt>
                <c:pt idx="3561">
                  <c:v>0.93814814814814806</c:v>
                </c:pt>
                <c:pt idx="3562">
                  <c:v>0.9382638888888889</c:v>
                </c:pt>
                <c:pt idx="3563">
                  <c:v>0.93837962962962962</c:v>
                </c:pt>
                <c:pt idx="3564">
                  <c:v>0.93849537037037034</c:v>
                </c:pt>
                <c:pt idx="3565">
                  <c:v>0.93861111111111117</c:v>
                </c:pt>
                <c:pt idx="3566">
                  <c:v>0.93872685185185178</c:v>
                </c:pt>
                <c:pt idx="3567">
                  <c:v>0.93884259259259262</c:v>
                </c:pt>
                <c:pt idx="3568">
                  <c:v>0.93895833333333334</c:v>
                </c:pt>
                <c:pt idx="3569">
                  <c:v>0.93907407407407406</c:v>
                </c:pt>
                <c:pt idx="3570">
                  <c:v>0.93918981481481489</c:v>
                </c:pt>
                <c:pt idx="3571">
                  <c:v>0.9393055555555555</c:v>
                </c:pt>
                <c:pt idx="3572">
                  <c:v>0.93942129629629623</c:v>
                </c:pt>
                <c:pt idx="3573">
                  <c:v>0.93953703703703706</c:v>
                </c:pt>
                <c:pt idx="3574">
                  <c:v>0.93965277777777778</c:v>
                </c:pt>
                <c:pt idx="3575">
                  <c:v>0.93976851851851861</c:v>
                </c:pt>
                <c:pt idx="3576">
                  <c:v>0.93988425925925922</c:v>
                </c:pt>
                <c:pt idx="3577">
                  <c:v>0.94</c:v>
                </c:pt>
                <c:pt idx="3578">
                  <c:v>0.94011574074074078</c:v>
                </c:pt>
                <c:pt idx="3579">
                  <c:v>0.9402314814814815</c:v>
                </c:pt>
                <c:pt idx="3580">
                  <c:v>0.94034722222222233</c:v>
                </c:pt>
                <c:pt idx="3581">
                  <c:v>0.94046296296296295</c:v>
                </c:pt>
                <c:pt idx="3582">
                  <c:v>0.94057870370370367</c:v>
                </c:pt>
                <c:pt idx="3583">
                  <c:v>0.9406944444444445</c:v>
                </c:pt>
                <c:pt idx="3584">
                  <c:v>0.94081018518518522</c:v>
                </c:pt>
                <c:pt idx="3585">
                  <c:v>0.94092592592592583</c:v>
                </c:pt>
                <c:pt idx="3586">
                  <c:v>0.94104166666666667</c:v>
                </c:pt>
                <c:pt idx="3587">
                  <c:v>0.94115740740740739</c:v>
                </c:pt>
                <c:pt idx="3588">
                  <c:v>0.94127314814814811</c:v>
                </c:pt>
                <c:pt idx="3589">
                  <c:v>0.94138888888888894</c:v>
                </c:pt>
                <c:pt idx="3590">
                  <c:v>0.94150462962962955</c:v>
                </c:pt>
                <c:pt idx="3591">
                  <c:v>0.94162037037037039</c:v>
                </c:pt>
                <c:pt idx="3592">
                  <c:v>0.94173611111111111</c:v>
                </c:pt>
                <c:pt idx="3593">
                  <c:v>0.94185185185185183</c:v>
                </c:pt>
                <c:pt idx="3594">
                  <c:v>0.94196759259259266</c:v>
                </c:pt>
                <c:pt idx="3595">
                  <c:v>0.94208333333333327</c:v>
                </c:pt>
                <c:pt idx="3596">
                  <c:v>0.94219907407407411</c:v>
                </c:pt>
                <c:pt idx="3597">
                  <c:v>0.94231481481481483</c:v>
                </c:pt>
                <c:pt idx="3598">
                  <c:v>0.94243055555555555</c:v>
                </c:pt>
                <c:pt idx="3599">
                  <c:v>0.94254629629629638</c:v>
                </c:pt>
                <c:pt idx="3600">
                  <c:v>0.94266203703703699</c:v>
                </c:pt>
                <c:pt idx="3601">
                  <c:v>0.94277777777777771</c:v>
                </c:pt>
                <c:pt idx="3602">
                  <c:v>0.94289351851851855</c:v>
                </c:pt>
                <c:pt idx="3603">
                  <c:v>0.94300925925925927</c:v>
                </c:pt>
                <c:pt idx="3604">
                  <c:v>0.9431250000000001</c:v>
                </c:pt>
                <c:pt idx="3605">
                  <c:v>0.94324074074074071</c:v>
                </c:pt>
                <c:pt idx="3606">
                  <c:v>0.94335648148148143</c:v>
                </c:pt>
                <c:pt idx="3607">
                  <c:v>0.94347222222222227</c:v>
                </c:pt>
                <c:pt idx="3608">
                  <c:v>0.94358796296296299</c:v>
                </c:pt>
                <c:pt idx="3609">
                  <c:v>0.9437037037037036</c:v>
                </c:pt>
                <c:pt idx="3610">
                  <c:v>0.94381944444444443</c:v>
                </c:pt>
                <c:pt idx="3611">
                  <c:v>0.94393518518518515</c:v>
                </c:pt>
                <c:pt idx="3612">
                  <c:v>0.94405092592592599</c:v>
                </c:pt>
                <c:pt idx="3613">
                  <c:v>0.94416666666666671</c:v>
                </c:pt>
                <c:pt idx="3614">
                  <c:v>0.94428240740740732</c:v>
                </c:pt>
                <c:pt idx="3615">
                  <c:v>0.94439814814814815</c:v>
                </c:pt>
                <c:pt idx="3616">
                  <c:v>0.94451388888888888</c:v>
                </c:pt>
                <c:pt idx="3617">
                  <c:v>0.9446296296296296</c:v>
                </c:pt>
                <c:pt idx="3618">
                  <c:v>0.94474537037037043</c:v>
                </c:pt>
                <c:pt idx="3619">
                  <c:v>0.94486111111111104</c:v>
                </c:pt>
                <c:pt idx="3620">
                  <c:v>0.94497685185185187</c:v>
                </c:pt>
                <c:pt idx="3621">
                  <c:v>0.9450925925925926</c:v>
                </c:pt>
                <c:pt idx="3622">
                  <c:v>0.94520833333333332</c:v>
                </c:pt>
                <c:pt idx="3623">
                  <c:v>0.94532407407407415</c:v>
                </c:pt>
                <c:pt idx="3624">
                  <c:v>0.94543981481481476</c:v>
                </c:pt>
                <c:pt idx="3625">
                  <c:v>0.94555555555555559</c:v>
                </c:pt>
                <c:pt idx="3626">
                  <c:v>0.94567129629629632</c:v>
                </c:pt>
                <c:pt idx="3627">
                  <c:v>0.94578703703703704</c:v>
                </c:pt>
                <c:pt idx="3628">
                  <c:v>0.94590277777777787</c:v>
                </c:pt>
                <c:pt idx="3629">
                  <c:v>0.94601851851851848</c:v>
                </c:pt>
                <c:pt idx="3630">
                  <c:v>0.9461342592592592</c:v>
                </c:pt>
                <c:pt idx="3631">
                  <c:v>0.94625000000000004</c:v>
                </c:pt>
                <c:pt idx="3632">
                  <c:v>0.94636574074074076</c:v>
                </c:pt>
                <c:pt idx="3633">
                  <c:v>0.94648148148148137</c:v>
                </c:pt>
                <c:pt idx="3634">
                  <c:v>0.9465972222222222</c:v>
                </c:pt>
                <c:pt idx="3635">
                  <c:v>0.94671296296296292</c:v>
                </c:pt>
                <c:pt idx="3636">
                  <c:v>0.94682870370370376</c:v>
                </c:pt>
                <c:pt idx="3637">
                  <c:v>0.94694444444444448</c:v>
                </c:pt>
                <c:pt idx="3638">
                  <c:v>0.94706018518518509</c:v>
                </c:pt>
                <c:pt idx="3639">
                  <c:v>0.94717592592592592</c:v>
                </c:pt>
                <c:pt idx="3640">
                  <c:v>0.94729166666666664</c:v>
                </c:pt>
                <c:pt idx="3641">
                  <c:v>0.94740740740740748</c:v>
                </c:pt>
                <c:pt idx="3642">
                  <c:v>0.9475231481481482</c:v>
                </c:pt>
                <c:pt idx="3643">
                  <c:v>0.94763888888888881</c:v>
                </c:pt>
                <c:pt idx="3644">
                  <c:v>0.94775462962962964</c:v>
                </c:pt>
                <c:pt idx="3645">
                  <c:v>0.94787037037037036</c:v>
                </c:pt>
                <c:pt idx="3646">
                  <c:v>0.94798611111111108</c:v>
                </c:pt>
                <c:pt idx="3647">
                  <c:v>0.94810185185185192</c:v>
                </c:pt>
                <c:pt idx="3648">
                  <c:v>0.94821759259259253</c:v>
                </c:pt>
                <c:pt idx="3649">
                  <c:v>0.94833333333333336</c:v>
                </c:pt>
                <c:pt idx="3650">
                  <c:v>0.94844907407407408</c:v>
                </c:pt>
                <c:pt idx="3651">
                  <c:v>0.94856481481481481</c:v>
                </c:pt>
                <c:pt idx="3652">
                  <c:v>0.94868055555555564</c:v>
                </c:pt>
                <c:pt idx="3653">
                  <c:v>0.94879629629629625</c:v>
                </c:pt>
                <c:pt idx="3654">
                  <c:v>0.94891203703703697</c:v>
                </c:pt>
                <c:pt idx="3655">
                  <c:v>0.9490277777777778</c:v>
                </c:pt>
                <c:pt idx="3656">
                  <c:v>0.94914351851851853</c:v>
                </c:pt>
                <c:pt idx="3657">
                  <c:v>0.94925925925925936</c:v>
                </c:pt>
                <c:pt idx="3658">
                  <c:v>0.94937499999999997</c:v>
                </c:pt>
                <c:pt idx="3659">
                  <c:v>0.94949074074074069</c:v>
                </c:pt>
                <c:pt idx="3660">
                  <c:v>0.94960648148148152</c:v>
                </c:pt>
                <c:pt idx="3661">
                  <c:v>0.94972222222222225</c:v>
                </c:pt>
                <c:pt idx="3662">
                  <c:v>0.94983796296296286</c:v>
                </c:pt>
                <c:pt idx="3663">
                  <c:v>0.94995370370370369</c:v>
                </c:pt>
                <c:pt idx="3664">
                  <c:v>0.95006944444444441</c:v>
                </c:pt>
                <c:pt idx="3665">
                  <c:v>0.95018518518518524</c:v>
                </c:pt>
                <c:pt idx="3666">
                  <c:v>0.95030092592592597</c:v>
                </c:pt>
                <c:pt idx="3667">
                  <c:v>0.95041666666666658</c:v>
                </c:pt>
                <c:pt idx="3668">
                  <c:v>0.95053240740740741</c:v>
                </c:pt>
                <c:pt idx="3669">
                  <c:v>0.95064814814814813</c:v>
                </c:pt>
                <c:pt idx="3670">
                  <c:v>0.95076388888888896</c:v>
                </c:pt>
                <c:pt idx="3671">
                  <c:v>0.95087962962962969</c:v>
                </c:pt>
                <c:pt idx="3672">
                  <c:v>0.9509953703703703</c:v>
                </c:pt>
                <c:pt idx="3673">
                  <c:v>0.95111111111111113</c:v>
                </c:pt>
                <c:pt idx="3674">
                  <c:v>0.95122685185185185</c:v>
                </c:pt>
                <c:pt idx="3675">
                  <c:v>0.95134259259259257</c:v>
                </c:pt>
                <c:pt idx="3676">
                  <c:v>0.95145833333333341</c:v>
                </c:pt>
                <c:pt idx="3677">
                  <c:v>0.95157407407407402</c:v>
                </c:pt>
                <c:pt idx="3678">
                  <c:v>0.95168981481481474</c:v>
                </c:pt>
                <c:pt idx="3679">
                  <c:v>0.95180555555555557</c:v>
                </c:pt>
                <c:pt idx="3680">
                  <c:v>0.95192129629629629</c:v>
                </c:pt>
                <c:pt idx="3681">
                  <c:v>0.95203703703703713</c:v>
                </c:pt>
                <c:pt idx="3682">
                  <c:v>0.95215277777777774</c:v>
                </c:pt>
                <c:pt idx="3683">
                  <c:v>0.95226851851851846</c:v>
                </c:pt>
                <c:pt idx="3684">
                  <c:v>0.95238425925925929</c:v>
                </c:pt>
                <c:pt idx="3685">
                  <c:v>0.95250000000000001</c:v>
                </c:pt>
                <c:pt idx="3686">
                  <c:v>0.95261574074074085</c:v>
                </c:pt>
                <c:pt idx="3687">
                  <c:v>0.95273148148148146</c:v>
                </c:pt>
                <c:pt idx="3688">
                  <c:v>0.95284722222222218</c:v>
                </c:pt>
                <c:pt idx="3689">
                  <c:v>0.95296296296296301</c:v>
                </c:pt>
                <c:pt idx="3690">
                  <c:v>0.95307870370370373</c:v>
                </c:pt>
                <c:pt idx="3691">
                  <c:v>0.95319444444444434</c:v>
                </c:pt>
                <c:pt idx="3692">
                  <c:v>0.95331018518518518</c:v>
                </c:pt>
                <c:pt idx="3693">
                  <c:v>0.9534259259259259</c:v>
                </c:pt>
                <c:pt idx="3694">
                  <c:v>0.95354166666666673</c:v>
                </c:pt>
                <c:pt idx="3695">
                  <c:v>0.95365740740740745</c:v>
                </c:pt>
                <c:pt idx="3696">
                  <c:v>0.95377314814814806</c:v>
                </c:pt>
                <c:pt idx="3697">
                  <c:v>0.9538888888888889</c:v>
                </c:pt>
                <c:pt idx="3698">
                  <c:v>0.95400462962962962</c:v>
                </c:pt>
                <c:pt idx="3699">
                  <c:v>0.95412037037037034</c:v>
                </c:pt>
                <c:pt idx="3700">
                  <c:v>0.95423611111111117</c:v>
                </c:pt>
                <c:pt idx="3701">
                  <c:v>0.95435185185185178</c:v>
                </c:pt>
                <c:pt idx="3702">
                  <c:v>0.95446759259259262</c:v>
                </c:pt>
                <c:pt idx="3703">
                  <c:v>0.95458333333333334</c:v>
                </c:pt>
                <c:pt idx="3704">
                  <c:v>0.95469907407407406</c:v>
                </c:pt>
                <c:pt idx="3705">
                  <c:v>0.95481481481481489</c:v>
                </c:pt>
                <c:pt idx="3706">
                  <c:v>0.9549305555555555</c:v>
                </c:pt>
                <c:pt idx="3707">
                  <c:v>0.95504629629629623</c:v>
                </c:pt>
                <c:pt idx="3708">
                  <c:v>0.95516203703703706</c:v>
                </c:pt>
                <c:pt idx="3709">
                  <c:v>0.95527777777777778</c:v>
                </c:pt>
                <c:pt idx="3710">
                  <c:v>0.95539351851851861</c:v>
                </c:pt>
                <c:pt idx="3711">
                  <c:v>0.95550925925925922</c:v>
                </c:pt>
                <c:pt idx="3712">
                  <c:v>0.95562499999999995</c:v>
                </c:pt>
                <c:pt idx="3713">
                  <c:v>0.95574074074074078</c:v>
                </c:pt>
                <c:pt idx="3714">
                  <c:v>0.9558564814814815</c:v>
                </c:pt>
                <c:pt idx="3715">
                  <c:v>0.95597222222222233</c:v>
                </c:pt>
                <c:pt idx="3716">
                  <c:v>0.95608796296296295</c:v>
                </c:pt>
                <c:pt idx="3717">
                  <c:v>0.95620370370370367</c:v>
                </c:pt>
                <c:pt idx="3718">
                  <c:v>0.9563194444444445</c:v>
                </c:pt>
                <c:pt idx="3719">
                  <c:v>0.95643518518518522</c:v>
                </c:pt>
                <c:pt idx="3720">
                  <c:v>0.95655092592592583</c:v>
                </c:pt>
                <c:pt idx="3721">
                  <c:v>0.95666666666666667</c:v>
                </c:pt>
                <c:pt idx="3722">
                  <c:v>0.95678240740740739</c:v>
                </c:pt>
                <c:pt idx="3723">
                  <c:v>0.95689814814814811</c:v>
                </c:pt>
                <c:pt idx="3724">
                  <c:v>0.95701388888888894</c:v>
                </c:pt>
                <c:pt idx="3725">
                  <c:v>0.95712962962962955</c:v>
                </c:pt>
                <c:pt idx="3726">
                  <c:v>0.95724537037037039</c:v>
                </c:pt>
                <c:pt idx="3727">
                  <c:v>0.95736111111111111</c:v>
                </c:pt>
                <c:pt idx="3728">
                  <c:v>0.95747685185185183</c:v>
                </c:pt>
                <c:pt idx="3729">
                  <c:v>0.95759259259259266</c:v>
                </c:pt>
                <c:pt idx="3730">
                  <c:v>0.95770833333333327</c:v>
                </c:pt>
                <c:pt idx="3731">
                  <c:v>0.95782407407407411</c:v>
                </c:pt>
                <c:pt idx="3732">
                  <c:v>0.95793981481481483</c:v>
                </c:pt>
                <c:pt idx="3733">
                  <c:v>0.95805555555555555</c:v>
                </c:pt>
                <c:pt idx="3734">
                  <c:v>0.95817129629629638</c:v>
                </c:pt>
                <c:pt idx="3735">
                  <c:v>0.95828703703703699</c:v>
                </c:pt>
                <c:pt idx="3736">
                  <c:v>0.95840277777777771</c:v>
                </c:pt>
                <c:pt idx="3737">
                  <c:v>0.95851851851851855</c:v>
                </c:pt>
                <c:pt idx="3738">
                  <c:v>0.95863425925925927</c:v>
                </c:pt>
                <c:pt idx="3739">
                  <c:v>0.9587500000000001</c:v>
                </c:pt>
                <c:pt idx="3740">
                  <c:v>0.95886574074074071</c:v>
                </c:pt>
                <c:pt idx="3741">
                  <c:v>0.95898148148148143</c:v>
                </c:pt>
                <c:pt idx="3742">
                  <c:v>0.95909722222222227</c:v>
                </c:pt>
                <c:pt idx="3743">
                  <c:v>0.95921296296296299</c:v>
                </c:pt>
                <c:pt idx="3744">
                  <c:v>0.9593287037037036</c:v>
                </c:pt>
                <c:pt idx="3745">
                  <c:v>0.95944444444444443</c:v>
                </c:pt>
                <c:pt idx="3746">
                  <c:v>0.95956018518518515</c:v>
                </c:pt>
                <c:pt idx="3747">
                  <c:v>0.95967592592592599</c:v>
                </c:pt>
                <c:pt idx="3748">
                  <c:v>0.95979166666666671</c:v>
                </c:pt>
                <c:pt idx="3749">
                  <c:v>0.95990740740740732</c:v>
                </c:pt>
                <c:pt idx="3750">
                  <c:v>0.96002314814814815</c:v>
                </c:pt>
                <c:pt idx="3751">
                  <c:v>0.96013888888888888</c:v>
                </c:pt>
                <c:pt idx="3752">
                  <c:v>0.9602546296296296</c:v>
                </c:pt>
                <c:pt idx="3753">
                  <c:v>0.96037037037037043</c:v>
                </c:pt>
                <c:pt idx="3754">
                  <c:v>0.96048611111111104</c:v>
                </c:pt>
                <c:pt idx="3755">
                  <c:v>0.96060185185185187</c:v>
                </c:pt>
                <c:pt idx="3756">
                  <c:v>0.9607175925925926</c:v>
                </c:pt>
                <c:pt idx="3757">
                  <c:v>0.96083333333333332</c:v>
                </c:pt>
                <c:pt idx="3758">
                  <c:v>0.96094907407407415</c:v>
                </c:pt>
                <c:pt idx="3759">
                  <c:v>0.96106481481481476</c:v>
                </c:pt>
                <c:pt idx="3760">
                  <c:v>0.96118055555555548</c:v>
                </c:pt>
                <c:pt idx="3761">
                  <c:v>0.96129629629629632</c:v>
                </c:pt>
                <c:pt idx="3762">
                  <c:v>0.96141203703703704</c:v>
                </c:pt>
                <c:pt idx="3763">
                  <c:v>0.96152777777777787</c:v>
                </c:pt>
                <c:pt idx="3764">
                  <c:v>0.96164351851851848</c:v>
                </c:pt>
                <c:pt idx="3765">
                  <c:v>0.9617592592592592</c:v>
                </c:pt>
                <c:pt idx="3766">
                  <c:v>0.96187500000000004</c:v>
                </c:pt>
                <c:pt idx="3767">
                  <c:v>0.96199074074074076</c:v>
                </c:pt>
                <c:pt idx="3768">
                  <c:v>0.96210648148148159</c:v>
                </c:pt>
                <c:pt idx="3769">
                  <c:v>0.9622222222222222</c:v>
                </c:pt>
                <c:pt idx="3770">
                  <c:v>0.96233796296296292</c:v>
                </c:pt>
                <c:pt idx="3771">
                  <c:v>0.96245370370370376</c:v>
                </c:pt>
                <c:pt idx="3772">
                  <c:v>0.96256944444444448</c:v>
                </c:pt>
                <c:pt idx="3773">
                  <c:v>0.96268518518518509</c:v>
                </c:pt>
                <c:pt idx="3774">
                  <c:v>0.96280092592592592</c:v>
                </c:pt>
                <c:pt idx="3775">
                  <c:v>0.96291666666666664</c:v>
                </c:pt>
                <c:pt idx="3776">
                  <c:v>0.96303240740740748</c:v>
                </c:pt>
                <c:pt idx="3777">
                  <c:v>0.9631481481481482</c:v>
                </c:pt>
                <c:pt idx="3778">
                  <c:v>0.96326388888888881</c:v>
                </c:pt>
                <c:pt idx="3779">
                  <c:v>0.96337962962962964</c:v>
                </c:pt>
                <c:pt idx="3780">
                  <c:v>0.96349537037037036</c:v>
                </c:pt>
                <c:pt idx="3781">
                  <c:v>0.96361111111111108</c:v>
                </c:pt>
                <c:pt idx="3782">
                  <c:v>0.96372685185185192</c:v>
                </c:pt>
                <c:pt idx="3783">
                  <c:v>0.96384259259259253</c:v>
                </c:pt>
                <c:pt idx="3784">
                  <c:v>0.96395833333333336</c:v>
                </c:pt>
                <c:pt idx="3785">
                  <c:v>0.96407407407407408</c:v>
                </c:pt>
                <c:pt idx="3786">
                  <c:v>0.96418981481481481</c:v>
                </c:pt>
                <c:pt idx="3787">
                  <c:v>0.96430555555555564</c:v>
                </c:pt>
                <c:pt idx="3788">
                  <c:v>0.96442129629629625</c:v>
                </c:pt>
                <c:pt idx="3789">
                  <c:v>0.96453703703703697</c:v>
                </c:pt>
                <c:pt idx="3790">
                  <c:v>0.9646527777777778</c:v>
                </c:pt>
                <c:pt idx="3791">
                  <c:v>0.96476851851851853</c:v>
                </c:pt>
                <c:pt idx="3792">
                  <c:v>0.96488425925925936</c:v>
                </c:pt>
                <c:pt idx="3793">
                  <c:v>0.96499999999999997</c:v>
                </c:pt>
                <c:pt idx="3794">
                  <c:v>0.96511574074074069</c:v>
                </c:pt>
                <c:pt idx="3795">
                  <c:v>0.96523148148148152</c:v>
                </c:pt>
                <c:pt idx="3796">
                  <c:v>0.96534722222222225</c:v>
                </c:pt>
                <c:pt idx="3797">
                  <c:v>0.96546296296296286</c:v>
                </c:pt>
                <c:pt idx="3798">
                  <c:v>0.96557870370370369</c:v>
                </c:pt>
                <c:pt idx="3799">
                  <c:v>0.96569444444444441</c:v>
                </c:pt>
                <c:pt idx="3800">
                  <c:v>0.96581018518518524</c:v>
                </c:pt>
                <c:pt idx="3801">
                  <c:v>0.96592592592592597</c:v>
                </c:pt>
                <c:pt idx="3802">
                  <c:v>0.96604166666666658</c:v>
                </c:pt>
                <c:pt idx="3803">
                  <c:v>0.96615740740740741</c:v>
                </c:pt>
                <c:pt idx="3804">
                  <c:v>0.96627314814814813</c:v>
                </c:pt>
                <c:pt idx="3805">
                  <c:v>0.96638888888888885</c:v>
                </c:pt>
                <c:pt idx="3806">
                  <c:v>0.96650462962962969</c:v>
                </c:pt>
                <c:pt idx="3807">
                  <c:v>0.9666203703703703</c:v>
                </c:pt>
                <c:pt idx="3808">
                  <c:v>0.96673611111111113</c:v>
                </c:pt>
                <c:pt idx="3809">
                  <c:v>0.96685185185185185</c:v>
                </c:pt>
                <c:pt idx="3810">
                  <c:v>0.96696759259259257</c:v>
                </c:pt>
                <c:pt idx="3811">
                  <c:v>0.96708333333333341</c:v>
                </c:pt>
                <c:pt idx="3812">
                  <c:v>0.96719907407407402</c:v>
                </c:pt>
                <c:pt idx="3813">
                  <c:v>0.96731481481481485</c:v>
                </c:pt>
                <c:pt idx="3814">
                  <c:v>0.96743055555555557</c:v>
                </c:pt>
                <c:pt idx="3815">
                  <c:v>0.96754629629629629</c:v>
                </c:pt>
                <c:pt idx="3816">
                  <c:v>0.96766203703703713</c:v>
                </c:pt>
                <c:pt idx="3817">
                  <c:v>0.96777777777777774</c:v>
                </c:pt>
                <c:pt idx="3818">
                  <c:v>0.96789351851851846</c:v>
                </c:pt>
                <c:pt idx="3819">
                  <c:v>0.96800925925925929</c:v>
                </c:pt>
                <c:pt idx="3820">
                  <c:v>0.96812500000000001</c:v>
                </c:pt>
                <c:pt idx="3821">
                  <c:v>0.96824074074074085</c:v>
                </c:pt>
                <c:pt idx="3822">
                  <c:v>0.96835648148148146</c:v>
                </c:pt>
                <c:pt idx="3823">
                  <c:v>0.96847222222222218</c:v>
                </c:pt>
                <c:pt idx="3824">
                  <c:v>0.96858796296296301</c:v>
                </c:pt>
                <c:pt idx="3825">
                  <c:v>0.96870370370370373</c:v>
                </c:pt>
                <c:pt idx="3826">
                  <c:v>0.96881944444444434</c:v>
                </c:pt>
                <c:pt idx="3827">
                  <c:v>0.96893518518518518</c:v>
                </c:pt>
                <c:pt idx="3828">
                  <c:v>0.9690509259259259</c:v>
                </c:pt>
                <c:pt idx="3829">
                  <c:v>0.96916666666666673</c:v>
                </c:pt>
                <c:pt idx="3830">
                  <c:v>0.96928240740740745</c:v>
                </c:pt>
                <c:pt idx="3831">
                  <c:v>0.96939814814814806</c:v>
                </c:pt>
                <c:pt idx="3832">
                  <c:v>0.9695138888888889</c:v>
                </c:pt>
                <c:pt idx="3833">
                  <c:v>0.96962962962962962</c:v>
                </c:pt>
                <c:pt idx="3834">
                  <c:v>0.96974537037037034</c:v>
                </c:pt>
                <c:pt idx="3835">
                  <c:v>0.96986111111111117</c:v>
                </c:pt>
                <c:pt idx="3836">
                  <c:v>0.96997685185185178</c:v>
                </c:pt>
                <c:pt idx="3837">
                  <c:v>0.97009259259259262</c:v>
                </c:pt>
                <c:pt idx="3838">
                  <c:v>0.97020833333333334</c:v>
                </c:pt>
                <c:pt idx="3839">
                  <c:v>0.97032407407407406</c:v>
                </c:pt>
                <c:pt idx="3840">
                  <c:v>0.97043981481481489</c:v>
                </c:pt>
                <c:pt idx="3841">
                  <c:v>0.9705555555555555</c:v>
                </c:pt>
                <c:pt idx="3842">
                  <c:v>0.97067129629629623</c:v>
                </c:pt>
                <c:pt idx="3843">
                  <c:v>0.97078703703703706</c:v>
                </c:pt>
                <c:pt idx="3844">
                  <c:v>0.97090277777777778</c:v>
                </c:pt>
                <c:pt idx="3845">
                  <c:v>0.97101851851851861</c:v>
                </c:pt>
                <c:pt idx="3846">
                  <c:v>0.97113425925925922</c:v>
                </c:pt>
                <c:pt idx="3847">
                  <c:v>0.97124999999999995</c:v>
                </c:pt>
                <c:pt idx="3848">
                  <c:v>0.97136574074074078</c:v>
                </c:pt>
                <c:pt idx="3849">
                  <c:v>0.9714814814814815</c:v>
                </c:pt>
                <c:pt idx="3850">
                  <c:v>0.97159722222222233</c:v>
                </c:pt>
                <c:pt idx="3851">
                  <c:v>0.97171296296296295</c:v>
                </c:pt>
                <c:pt idx="3852">
                  <c:v>0.97182870370370367</c:v>
                </c:pt>
                <c:pt idx="3853">
                  <c:v>0.9719444444444445</c:v>
                </c:pt>
                <c:pt idx="3854">
                  <c:v>0.97206018518518522</c:v>
                </c:pt>
                <c:pt idx="3855">
                  <c:v>0.97217592592592583</c:v>
                </c:pt>
                <c:pt idx="3856">
                  <c:v>0.97229166666666667</c:v>
                </c:pt>
                <c:pt idx="3857">
                  <c:v>0.97240740740740739</c:v>
                </c:pt>
                <c:pt idx="3858">
                  <c:v>0.97252314814814822</c:v>
                </c:pt>
                <c:pt idx="3859">
                  <c:v>0.97263888888888894</c:v>
                </c:pt>
                <c:pt idx="3860">
                  <c:v>0.97275462962962955</c:v>
                </c:pt>
                <c:pt idx="3861">
                  <c:v>0.97287037037037039</c:v>
                </c:pt>
                <c:pt idx="3862">
                  <c:v>0.97298611111111111</c:v>
                </c:pt>
                <c:pt idx="3863">
                  <c:v>0.97310185185185183</c:v>
                </c:pt>
                <c:pt idx="3864">
                  <c:v>0.97321759259259266</c:v>
                </c:pt>
                <c:pt idx="3865">
                  <c:v>0.97333333333333327</c:v>
                </c:pt>
                <c:pt idx="3866">
                  <c:v>0.97344907407407411</c:v>
                </c:pt>
                <c:pt idx="3867">
                  <c:v>0.97356481481481483</c:v>
                </c:pt>
                <c:pt idx="3868">
                  <c:v>0.97368055555555555</c:v>
                </c:pt>
                <c:pt idx="3869">
                  <c:v>0.97379629629629638</c:v>
                </c:pt>
                <c:pt idx="3870">
                  <c:v>0.97391203703703699</c:v>
                </c:pt>
                <c:pt idx="3871">
                  <c:v>0.97402777777777771</c:v>
                </c:pt>
                <c:pt idx="3872">
                  <c:v>0.97414351851851855</c:v>
                </c:pt>
                <c:pt idx="3873">
                  <c:v>0.97425925925925927</c:v>
                </c:pt>
                <c:pt idx="3874">
                  <c:v>0.9743750000000001</c:v>
                </c:pt>
                <c:pt idx="3875">
                  <c:v>0.97449074074074071</c:v>
                </c:pt>
                <c:pt idx="3876">
                  <c:v>0.97460648148148143</c:v>
                </c:pt>
                <c:pt idx="3877">
                  <c:v>0.97472222222222227</c:v>
                </c:pt>
                <c:pt idx="3878">
                  <c:v>0.97483796296296299</c:v>
                </c:pt>
                <c:pt idx="3879">
                  <c:v>0.9749537037037036</c:v>
                </c:pt>
                <c:pt idx="3880">
                  <c:v>0.97506944444444443</c:v>
                </c:pt>
                <c:pt idx="3881">
                  <c:v>0.97518518518518515</c:v>
                </c:pt>
                <c:pt idx="3882">
                  <c:v>0.97530092592592599</c:v>
                </c:pt>
                <c:pt idx="3883">
                  <c:v>0.97541666666666671</c:v>
                </c:pt>
                <c:pt idx="3884">
                  <c:v>0.97553240740740732</c:v>
                </c:pt>
                <c:pt idx="3885">
                  <c:v>0.97564814814814815</c:v>
                </c:pt>
                <c:pt idx="3886">
                  <c:v>0.97576388888888888</c:v>
                </c:pt>
                <c:pt idx="3887">
                  <c:v>0.9758796296296296</c:v>
                </c:pt>
                <c:pt idx="3888">
                  <c:v>0.97599537037037043</c:v>
                </c:pt>
                <c:pt idx="3889">
                  <c:v>0.97611111111111104</c:v>
                </c:pt>
                <c:pt idx="3890">
                  <c:v>0.97622685185185187</c:v>
                </c:pt>
                <c:pt idx="3891">
                  <c:v>0.9763425925925926</c:v>
                </c:pt>
                <c:pt idx="3892">
                  <c:v>0.97645833333333332</c:v>
                </c:pt>
                <c:pt idx="3893">
                  <c:v>0.97657407407407415</c:v>
                </c:pt>
                <c:pt idx="3894">
                  <c:v>0.97668981481481476</c:v>
                </c:pt>
                <c:pt idx="3895">
                  <c:v>0.97680555555555559</c:v>
                </c:pt>
                <c:pt idx="3896">
                  <c:v>0.97692129629629632</c:v>
                </c:pt>
                <c:pt idx="3897">
                  <c:v>0.97703703703703704</c:v>
                </c:pt>
                <c:pt idx="3898">
                  <c:v>0.97715277777777787</c:v>
                </c:pt>
                <c:pt idx="3899">
                  <c:v>0.97726851851851848</c:v>
                </c:pt>
                <c:pt idx="3900">
                  <c:v>0.9773842592592592</c:v>
                </c:pt>
                <c:pt idx="3901">
                  <c:v>0.97750000000000004</c:v>
                </c:pt>
                <c:pt idx="3902">
                  <c:v>0.97761574074074076</c:v>
                </c:pt>
                <c:pt idx="3903">
                  <c:v>0.97773148148148159</c:v>
                </c:pt>
                <c:pt idx="3904">
                  <c:v>0.9778472222222222</c:v>
                </c:pt>
                <c:pt idx="3905">
                  <c:v>0.97796296296296292</c:v>
                </c:pt>
                <c:pt idx="3906">
                  <c:v>0.97807870370370376</c:v>
                </c:pt>
                <c:pt idx="3907">
                  <c:v>0.97819444444444448</c:v>
                </c:pt>
                <c:pt idx="3908">
                  <c:v>0.97831018518518509</c:v>
                </c:pt>
                <c:pt idx="3909">
                  <c:v>0.97842592592592592</c:v>
                </c:pt>
                <c:pt idx="3910">
                  <c:v>0.97854166666666664</c:v>
                </c:pt>
                <c:pt idx="3911">
                  <c:v>0.97865740740740748</c:v>
                </c:pt>
                <c:pt idx="3912">
                  <c:v>0.9787731481481482</c:v>
                </c:pt>
                <c:pt idx="3913">
                  <c:v>0.97888888888888881</c:v>
                </c:pt>
                <c:pt idx="3914">
                  <c:v>0.97900462962962964</c:v>
                </c:pt>
                <c:pt idx="3915">
                  <c:v>0.97912037037037036</c:v>
                </c:pt>
                <c:pt idx="3916">
                  <c:v>0.97923611111111108</c:v>
                </c:pt>
                <c:pt idx="3917">
                  <c:v>0.97935185185185192</c:v>
                </c:pt>
                <c:pt idx="3918">
                  <c:v>0.97946759259259253</c:v>
                </c:pt>
                <c:pt idx="3919">
                  <c:v>0.97958333333333336</c:v>
                </c:pt>
                <c:pt idx="3920">
                  <c:v>0.97969907407407408</c:v>
                </c:pt>
                <c:pt idx="3921">
                  <c:v>0.97981481481481481</c:v>
                </c:pt>
                <c:pt idx="3922">
                  <c:v>0.97993055555555564</c:v>
                </c:pt>
                <c:pt idx="3923">
                  <c:v>0.98004629629629625</c:v>
                </c:pt>
                <c:pt idx="3924">
                  <c:v>0.98016203703703697</c:v>
                </c:pt>
                <c:pt idx="3925">
                  <c:v>0.9802777777777778</c:v>
                </c:pt>
                <c:pt idx="3926">
                  <c:v>0.98039351851851853</c:v>
                </c:pt>
                <c:pt idx="3927">
                  <c:v>0.98050925925925936</c:v>
                </c:pt>
                <c:pt idx="3928">
                  <c:v>0.98062499999999997</c:v>
                </c:pt>
                <c:pt idx="3929">
                  <c:v>0.98074074074074069</c:v>
                </c:pt>
                <c:pt idx="3930">
                  <c:v>0.98085648148148152</c:v>
                </c:pt>
                <c:pt idx="3931">
                  <c:v>0.98097222222222225</c:v>
                </c:pt>
                <c:pt idx="3932">
                  <c:v>0.98108796296296286</c:v>
                </c:pt>
                <c:pt idx="3933">
                  <c:v>0.98120370370370369</c:v>
                </c:pt>
                <c:pt idx="3934">
                  <c:v>0.98131944444444441</c:v>
                </c:pt>
                <c:pt idx="3935">
                  <c:v>0.98143518518518524</c:v>
                </c:pt>
                <c:pt idx="3936">
                  <c:v>0.98155092592592597</c:v>
                </c:pt>
                <c:pt idx="3937">
                  <c:v>0.98166666666666658</c:v>
                </c:pt>
                <c:pt idx="3938">
                  <c:v>0.98178240740740741</c:v>
                </c:pt>
                <c:pt idx="3939">
                  <c:v>0.98189814814814813</c:v>
                </c:pt>
                <c:pt idx="3940">
                  <c:v>0.98201388888888896</c:v>
                </c:pt>
                <c:pt idx="3941">
                  <c:v>0.98212962962962969</c:v>
                </c:pt>
                <c:pt idx="3942">
                  <c:v>0.9822453703703703</c:v>
                </c:pt>
                <c:pt idx="3943">
                  <c:v>0.98236111111111113</c:v>
                </c:pt>
                <c:pt idx="3944">
                  <c:v>0.98247685185185185</c:v>
                </c:pt>
                <c:pt idx="3945">
                  <c:v>0.98259259259259257</c:v>
                </c:pt>
                <c:pt idx="3946">
                  <c:v>0.98270833333333341</c:v>
                </c:pt>
                <c:pt idx="3947">
                  <c:v>0.98282407407407402</c:v>
                </c:pt>
                <c:pt idx="3948">
                  <c:v>0.98293981481481474</c:v>
                </c:pt>
                <c:pt idx="3949">
                  <c:v>0.98305555555555557</c:v>
                </c:pt>
                <c:pt idx="3950">
                  <c:v>0.98317129629629629</c:v>
                </c:pt>
                <c:pt idx="3951">
                  <c:v>0.98328703703703713</c:v>
                </c:pt>
                <c:pt idx="3952">
                  <c:v>0.98340277777777774</c:v>
                </c:pt>
                <c:pt idx="3953">
                  <c:v>0.98351851851851846</c:v>
                </c:pt>
                <c:pt idx="3954">
                  <c:v>0.98363425925925929</c:v>
                </c:pt>
                <c:pt idx="3955">
                  <c:v>0.98375000000000001</c:v>
                </c:pt>
                <c:pt idx="3956">
                  <c:v>0.98386574074074085</c:v>
                </c:pt>
                <c:pt idx="3957">
                  <c:v>0.98398148148148146</c:v>
                </c:pt>
                <c:pt idx="3958">
                  <c:v>0.98409722222222218</c:v>
                </c:pt>
                <c:pt idx="3959">
                  <c:v>0.98421296296296301</c:v>
                </c:pt>
                <c:pt idx="3960">
                  <c:v>0.98432870370370373</c:v>
                </c:pt>
                <c:pt idx="3961">
                  <c:v>0.98444444444444434</c:v>
                </c:pt>
                <c:pt idx="3962">
                  <c:v>0.98456018518518518</c:v>
                </c:pt>
                <c:pt idx="3963">
                  <c:v>0.9846759259259259</c:v>
                </c:pt>
                <c:pt idx="3964">
                  <c:v>0.98479166666666673</c:v>
                </c:pt>
                <c:pt idx="3965">
                  <c:v>0.98490740740740745</c:v>
                </c:pt>
                <c:pt idx="3966">
                  <c:v>0.98502314814814806</c:v>
                </c:pt>
                <c:pt idx="3967">
                  <c:v>0.9851388888888889</c:v>
                </c:pt>
                <c:pt idx="3968">
                  <c:v>0.98525462962962962</c:v>
                </c:pt>
                <c:pt idx="3969">
                  <c:v>0.98537037037037034</c:v>
                </c:pt>
                <c:pt idx="3970">
                  <c:v>0.98548611111111117</c:v>
                </c:pt>
                <c:pt idx="3971">
                  <c:v>0.98560185185185178</c:v>
                </c:pt>
                <c:pt idx="3972">
                  <c:v>0.98571759259259262</c:v>
                </c:pt>
                <c:pt idx="3973">
                  <c:v>0.98583333333333334</c:v>
                </c:pt>
                <c:pt idx="3974">
                  <c:v>0.98594907407407406</c:v>
                </c:pt>
                <c:pt idx="3975">
                  <c:v>0.98606481481481489</c:v>
                </c:pt>
                <c:pt idx="3976">
                  <c:v>0.9861805555555555</c:v>
                </c:pt>
                <c:pt idx="3977">
                  <c:v>0.98629629629629623</c:v>
                </c:pt>
                <c:pt idx="3978">
                  <c:v>0.98641203703703706</c:v>
                </c:pt>
                <c:pt idx="3979">
                  <c:v>0.98652777777777778</c:v>
                </c:pt>
                <c:pt idx="3980">
                  <c:v>0.98664351851851861</c:v>
                </c:pt>
                <c:pt idx="3981">
                  <c:v>0.98675925925925922</c:v>
                </c:pt>
                <c:pt idx="3982">
                  <c:v>0.98687499999999995</c:v>
                </c:pt>
                <c:pt idx="3983">
                  <c:v>0.98699074074074078</c:v>
                </c:pt>
                <c:pt idx="3984">
                  <c:v>0.9871064814814815</c:v>
                </c:pt>
                <c:pt idx="3985">
                  <c:v>0.98722222222222233</c:v>
                </c:pt>
                <c:pt idx="3986">
                  <c:v>0.98733796296296295</c:v>
                </c:pt>
                <c:pt idx="3987">
                  <c:v>0.98745370370370367</c:v>
                </c:pt>
                <c:pt idx="3988">
                  <c:v>0.9875694444444445</c:v>
                </c:pt>
                <c:pt idx="3989">
                  <c:v>0.98768518518518522</c:v>
                </c:pt>
                <c:pt idx="3990">
                  <c:v>0.98780092592592583</c:v>
                </c:pt>
                <c:pt idx="3991">
                  <c:v>0.98791666666666667</c:v>
                </c:pt>
                <c:pt idx="3992">
                  <c:v>0.98803240740740739</c:v>
                </c:pt>
                <c:pt idx="3993">
                  <c:v>0.98814814814814811</c:v>
                </c:pt>
                <c:pt idx="3994">
                  <c:v>0.98826388888888894</c:v>
                </c:pt>
                <c:pt idx="3995">
                  <c:v>0.98837962962962955</c:v>
                </c:pt>
                <c:pt idx="3996">
                  <c:v>0.98849537037037039</c:v>
                </c:pt>
                <c:pt idx="3997">
                  <c:v>0.98861111111111111</c:v>
                </c:pt>
                <c:pt idx="3998">
                  <c:v>0.98872685185185183</c:v>
                </c:pt>
                <c:pt idx="3999">
                  <c:v>0.98884259259259266</c:v>
                </c:pt>
                <c:pt idx="4000">
                  <c:v>0.98895833333333327</c:v>
                </c:pt>
                <c:pt idx="4001">
                  <c:v>0.98907407407407411</c:v>
                </c:pt>
                <c:pt idx="4002">
                  <c:v>0.98918981481481483</c:v>
                </c:pt>
                <c:pt idx="4003">
                  <c:v>0.98930555555555555</c:v>
                </c:pt>
                <c:pt idx="4004">
                  <c:v>0.98942129629629638</c:v>
                </c:pt>
                <c:pt idx="4005">
                  <c:v>0.98953703703703699</c:v>
                </c:pt>
                <c:pt idx="4006">
                  <c:v>0.98965277777777771</c:v>
                </c:pt>
                <c:pt idx="4007">
                  <c:v>0.98976851851851855</c:v>
                </c:pt>
                <c:pt idx="4008">
                  <c:v>0.98988425925925927</c:v>
                </c:pt>
                <c:pt idx="4009">
                  <c:v>0.9900000000000001</c:v>
                </c:pt>
                <c:pt idx="4010">
                  <c:v>0.99011574074074071</c:v>
                </c:pt>
                <c:pt idx="4011">
                  <c:v>0.99023148148148143</c:v>
                </c:pt>
                <c:pt idx="4012">
                  <c:v>0.99034722222222227</c:v>
                </c:pt>
                <c:pt idx="4013">
                  <c:v>0.99046296296296299</c:v>
                </c:pt>
                <c:pt idx="4014">
                  <c:v>0.9905787037037036</c:v>
                </c:pt>
                <c:pt idx="4015">
                  <c:v>0.99069444444444443</c:v>
                </c:pt>
                <c:pt idx="4016">
                  <c:v>0.99081018518518515</c:v>
                </c:pt>
                <c:pt idx="4017">
                  <c:v>0.99092592592592599</c:v>
                </c:pt>
                <c:pt idx="4018">
                  <c:v>0.99104166666666671</c:v>
                </c:pt>
                <c:pt idx="4019">
                  <c:v>0.99115740740740732</c:v>
                </c:pt>
                <c:pt idx="4020">
                  <c:v>0.99127314814814815</c:v>
                </c:pt>
                <c:pt idx="4021">
                  <c:v>0.99138888888888888</c:v>
                </c:pt>
                <c:pt idx="4022">
                  <c:v>0.9915046296296296</c:v>
                </c:pt>
                <c:pt idx="4023">
                  <c:v>0.99162037037037043</c:v>
                </c:pt>
                <c:pt idx="4024">
                  <c:v>0.99173611111111104</c:v>
                </c:pt>
                <c:pt idx="4025">
                  <c:v>0.99185185185185187</c:v>
                </c:pt>
                <c:pt idx="4026">
                  <c:v>0.9919675925925926</c:v>
                </c:pt>
                <c:pt idx="4027">
                  <c:v>0.99208333333333332</c:v>
                </c:pt>
                <c:pt idx="4028">
                  <c:v>0.99219907407407415</c:v>
                </c:pt>
                <c:pt idx="4029">
                  <c:v>0.99231481481481476</c:v>
                </c:pt>
                <c:pt idx="4030">
                  <c:v>0.99243055555555559</c:v>
                </c:pt>
                <c:pt idx="4031">
                  <c:v>0.99254629629629632</c:v>
                </c:pt>
                <c:pt idx="4032">
                  <c:v>0.99266203703703704</c:v>
                </c:pt>
                <c:pt idx="4033">
                  <c:v>0.99277777777777787</c:v>
                </c:pt>
                <c:pt idx="4034">
                  <c:v>0.99289351851851848</c:v>
                </c:pt>
                <c:pt idx="4035">
                  <c:v>0.9930092592592592</c:v>
                </c:pt>
                <c:pt idx="4036">
                  <c:v>0.99312500000000004</c:v>
                </c:pt>
                <c:pt idx="4037">
                  <c:v>0.99324074074074076</c:v>
                </c:pt>
                <c:pt idx="4038">
                  <c:v>0.99335648148148137</c:v>
                </c:pt>
                <c:pt idx="4039">
                  <c:v>0.9934722222222222</c:v>
                </c:pt>
                <c:pt idx="4040">
                  <c:v>0.99358796296296292</c:v>
                </c:pt>
                <c:pt idx="4041">
                  <c:v>0.99370370370370376</c:v>
                </c:pt>
                <c:pt idx="4042">
                  <c:v>0.99381944444444448</c:v>
                </c:pt>
                <c:pt idx="4043">
                  <c:v>0.99393518518518509</c:v>
                </c:pt>
                <c:pt idx="4044">
                  <c:v>0.99405092592592592</c:v>
                </c:pt>
                <c:pt idx="4045">
                  <c:v>0.99416666666666664</c:v>
                </c:pt>
                <c:pt idx="4046">
                  <c:v>0.99428240740740748</c:v>
                </c:pt>
                <c:pt idx="4047">
                  <c:v>0.9943981481481482</c:v>
                </c:pt>
                <c:pt idx="4048">
                  <c:v>0.99451388888888881</c:v>
                </c:pt>
                <c:pt idx="4049">
                  <c:v>0.99462962962962964</c:v>
                </c:pt>
                <c:pt idx="4050">
                  <c:v>0.99474537037037036</c:v>
                </c:pt>
                <c:pt idx="4051">
                  <c:v>0.99486111111111108</c:v>
                </c:pt>
                <c:pt idx="4052">
                  <c:v>0.99497685185185192</c:v>
                </c:pt>
                <c:pt idx="4053">
                  <c:v>0.99509259259259253</c:v>
                </c:pt>
                <c:pt idx="4054">
                  <c:v>0.99520833333333336</c:v>
                </c:pt>
                <c:pt idx="4055">
                  <c:v>0.99532407407407408</c:v>
                </c:pt>
                <c:pt idx="4056">
                  <c:v>0.99543981481481481</c:v>
                </c:pt>
                <c:pt idx="4057">
                  <c:v>0.99555555555555564</c:v>
                </c:pt>
                <c:pt idx="4058">
                  <c:v>0.99567129629629625</c:v>
                </c:pt>
                <c:pt idx="4059">
                  <c:v>0.99578703703703697</c:v>
                </c:pt>
                <c:pt idx="4060">
                  <c:v>0.9959027777777778</c:v>
                </c:pt>
                <c:pt idx="4061">
                  <c:v>0.99601851851851853</c:v>
                </c:pt>
                <c:pt idx="4062">
                  <c:v>0.99613425925925936</c:v>
                </c:pt>
                <c:pt idx="4063">
                  <c:v>0.99624999999999997</c:v>
                </c:pt>
                <c:pt idx="4064">
                  <c:v>0.99636574074074069</c:v>
                </c:pt>
                <c:pt idx="4065">
                  <c:v>0.99648148148148152</c:v>
                </c:pt>
                <c:pt idx="4066">
                  <c:v>0.99659722222222225</c:v>
                </c:pt>
                <c:pt idx="4067">
                  <c:v>0.99671296296296286</c:v>
                </c:pt>
                <c:pt idx="4068">
                  <c:v>0.99682870370370369</c:v>
                </c:pt>
                <c:pt idx="4069">
                  <c:v>0.99694444444444441</c:v>
                </c:pt>
                <c:pt idx="4070">
                  <c:v>0.99706018518518524</c:v>
                </c:pt>
                <c:pt idx="4071">
                  <c:v>0.99717592592592597</c:v>
                </c:pt>
                <c:pt idx="4072">
                  <c:v>0.99729166666666658</c:v>
                </c:pt>
                <c:pt idx="4073">
                  <c:v>0.99740740740740741</c:v>
                </c:pt>
                <c:pt idx="4074">
                  <c:v>0.99752314814814813</c:v>
                </c:pt>
                <c:pt idx="4075">
                  <c:v>0.99763888888888896</c:v>
                </c:pt>
                <c:pt idx="4076">
                  <c:v>0.99775462962962969</c:v>
                </c:pt>
                <c:pt idx="4077">
                  <c:v>0.9978703703703703</c:v>
                </c:pt>
                <c:pt idx="4078">
                  <c:v>0.99798611111111113</c:v>
                </c:pt>
                <c:pt idx="4079">
                  <c:v>0.99810185185185185</c:v>
                </c:pt>
                <c:pt idx="4080">
                  <c:v>0.99821759259259257</c:v>
                </c:pt>
                <c:pt idx="4081">
                  <c:v>0.99833333333333341</c:v>
                </c:pt>
                <c:pt idx="4082">
                  <c:v>0.99844907407407402</c:v>
                </c:pt>
                <c:pt idx="4083">
                  <c:v>0.99856481481481474</c:v>
                </c:pt>
                <c:pt idx="4084">
                  <c:v>0.99868055555555557</c:v>
                </c:pt>
                <c:pt idx="4085">
                  <c:v>0.99879629629629629</c:v>
                </c:pt>
                <c:pt idx="4086">
                  <c:v>0.99891203703703713</c:v>
                </c:pt>
                <c:pt idx="4087">
                  <c:v>0.99902777777777774</c:v>
                </c:pt>
                <c:pt idx="4088">
                  <c:v>0.99914351851851846</c:v>
                </c:pt>
                <c:pt idx="4089">
                  <c:v>0.99925925925925929</c:v>
                </c:pt>
                <c:pt idx="4090">
                  <c:v>0.99937500000000001</c:v>
                </c:pt>
                <c:pt idx="4091">
                  <c:v>0.99949074074074085</c:v>
                </c:pt>
                <c:pt idx="4092">
                  <c:v>0.99960648148148146</c:v>
                </c:pt>
                <c:pt idx="4093">
                  <c:v>0.99972222222222218</c:v>
                </c:pt>
                <c:pt idx="4094">
                  <c:v>0.99983796296296301</c:v>
                </c:pt>
                <c:pt idx="4095">
                  <c:v>0.99995370370370373</c:v>
                </c:pt>
              </c:numCache>
            </c:numRef>
          </c:xVal>
          <c:yVal>
            <c:numRef>
              <c:f>DCS123713to142441!$S$4:$S$4099</c:f>
              <c:numCache>
                <c:formatCode>General</c:formatCode>
                <c:ptCount val="4096"/>
                <c:pt idx="0">
                  <c:v>24.824000000000002</c:v>
                </c:pt>
                <c:pt idx="1">
                  <c:v>24.825399999999998</c:v>
                </c:pt>
                <c:pt idx="2">
                  <c:v>24.829499999999999</c:v>
                </c:pt>
                <c:pt idx="3">
                  <c:v>24.835899999999999</c:v>
                </c:pt>
                <c:pt idx="4">
                  <c:v>24.841699999999999</c:v>
                </c:pt>
                <c:pt idx="5">
                  <c:v>24.843800000000002</c:v>
                </c:pt>
                <c:pt idx="6">
                  <c:v>24.847899999999999</c:v>
                </c:pt>
                <c:pt idx="7">
                  <c:v>24.854700000000001</c:v>
                </c:pt>
                <c:pt idx="8">
                  <c:v>24.859400000000001</c:v>
                </c:pt>
                <c:pt idx="9">
                  <c:v>24.862400000000001</c:v>
                </c:pt>
                <c:pt idx="10">
                  <c:v>24.866900000000001</c:v>
                </c:pt>
                <c:pt idx="11">
                  <c:v>24.872299999999999</c:v>
                </c:pt>
                <c:pt idx="12">
                  <c:v>24.875499999999999</c:v>
                </c:pt>
                <c:pt idx="13">
                  <c:v>24.879799999999999</c:v>
                </c:pt>
                <c:pt idx="14">
                  <c:v>24.8857</c:v>
                </c:pt>
                <c:pt idx="15">
                  <c:v>24.889900000000001</c:v>
                </c:pt>
                <c:pt idx="16">
                  <c:v>24.8935</c:v>
                </c:pt>
                <c:pt idx="17">
                  <c:v>24.900500000000001</c:v>
                </c:pt>
                <c:pt idx="18">
                  <c:v>24.905999999999999</c:v>
                </c:pt>
                <c:pt idx="19">
                  <c:v>24.909400000000002</c:v>
                </c:pt>
                <c:pt idx="20">
                  <c:v>24.913599999999999</c:v>
                </c:pt>
                <c:pt idx="21">
                  <c:v>24.915500000000002</c:v>
                </c:pt>
                <c:pt idx="22">
                  <c:v>24.919799999999999</c:v>
                </c:pt>
                <c:pt idx="23">
                  <c:v>24.922799999999999</c:v>
                </c:pt>
                <c:pt idx="24">
                  <c:v>24.927199999999999</c:v>
                </c:pt>
                <c:pt idx="25">
                  <c:v>24.932500000000001</c:v>
                </c:pt>
                <c:pt idx="26">
                  <c:v>24.9376</c:v>
                </c:pt>
                <c:pt idx="27">
                  <c:v>24.942799999999998</c:v>
                </c:pt>
                <c:pt idx="28">
                  <c:v>24.947700000000001</c:v>
                </c:pt>
                <c:pt idx="29">
                  <c:v>24.9513</c:v>
                </c:pt>
                <c:pt idx="30">
                  <c:v>24.954799999999999</c:v>
                </c:pt>
                <c:pt idx="31">
                  <c:v>24.957599999999999</c:v>
                </c:pt>
                <c:pt idx="32">
                  <c:v>24.960699999999999</c:v>
                </c:pt>
                <c:pt idx="33">
                  <c:v>24.965399999999999</c:v>
                </c:pt>
                <c:pt idx="34">
                  <c:v>24.967400000000001</c:v>
                </c:pt>
                <c:pt idx="35">
                  <c:v>24.9725</c:v>
                </c:pt>
                <c:pt idx="36">
                  <c:v>24.979099999999999</c:v>
                </c:pt>
                <c:pt idx="37">
                  <c:v>24.983699999999999</c:v>
                </c:pt>
                <c:pt idx="38">
                  <c:v>24.988600000000002</c:v>
                </c:pt>
                <c:pt idx="39">
                  <c:v>24.991399999999999</c:v>
                </c:pt>
                <c:pt idx="40">
                  <c:v>24.994900000000001</c:v>
                </c:pt>
                <c:pt idx="41">
                  <c:v>24.999500000000001</c:v>
                </c:pt>
                <c:pt idx="42">
                  <c:v>25.003299999999999</c:v>
                </c:pt>
                <c:pt idx="43">
                  <c:v>25.006499999999999</c:v>
                </c:pt>
                <c:pt idx="44">
                  <c:v>25.012</c:v>
                </c:pt>
                <c:pt idx="45">
                  <c:v>25.016300000000001</c:v>
                </c:pt>
                <c:pt idx="46">
                  <c:v>25.02</c:v>
                </c:pt>
                <c:pt idx="47">
                  <c:v>25.022500000000001</c:v>
                </c:pt>
                <c:pt idx="48">
                  <c:v>25.026499999999999</c:v>
                </c:pt>
                <c:pt idx="49">
                  <c:v>25.0306</c:v>
                </c:pt>
                <c:pt idx="50">
                  <c:v>25.034400000000002</c:v>
                </c:pt>
                <c:pt idx="51">
                  <c:v>25.038599999999999</c:v>
                </c:pt>
                <c:pt idx="52">
                  <c:v>25.040099999999999</c:v>
                </c:pt>
                <c:pt idx="53">
                  <c:v>25.043500000000002</c:v>
                </c:pt>
                <c:pt idx="54">
                  <c:v>25.047799999999999</c:v>
                </c:pt>
                <c:pt idx="55">
                  <c:v>25.052299999999999</c:v>
                </c:pt>
                <c:pt idx="56">
                  <c:v>25.055900000000001</c:v>
                </c:pt>
                <c:pt idx="57">
                  <c:v>25.0608</c:v>
                </c:pt>
                <c:pt idx="58">
                  <c:v>25.064800000000002</c:v>
                </c:pt>
                <c:pt idx="59">
                  <c:v>25.066800000000001</c:v>
                </c:pt>
                <c:pt idx="60">
                  <c:v>25.0717</c:v>
                </c:pt>
                <c:pt idx="61">
                  <c:v>25.077200000000001</c:v>
                </c:pt>
                <c:pt idx="62">
                  <c:v>25.079899999999999</c:v>
                </c:pt>
                <c:pt idx="63">
                  <c:v>25.082899999999999</c:v>
                </c:pt>
                <c:pt idx="64">
                  <c:v>25.086400000000001</c:v>
                </c:pt>
                <c:pt idx="65">
                  <c:v>25.090299999999999</c:v>
                </c:pt>
                <c:pt idx="66">
                  <c:v>25.091200000000001</c:v>
                </c:pt>
                <c:pt idx="67">
                  <c:v>25.092500000000001</c:v>
                </c:pt>
                <c:pt idx="68">
                  <c:v>25.095500000000001</c:v>
                </c:pt>
                <c:pt idx="69">
                  <c:v>25.099499999999999</c:v>
                </c:pt>
                <c:pt idx="70">
                  <c:v>25.103100000000001</c:v>
                </c:pt>
                <c:pt idx="71">
                  <c:v>25.107099999999999</c:v>
                </c:pt>
                <c:pt idx="72">
                  <c:v>25.111599999999999</c:v>
                </c:pt>
                <c:pt idx="73">
                  <c:v>25.114699999999999</c:v>
                </c:pt>
                <c:pt idx="74">
                  <c:v>25.118500000000001</c:v>
                </c:pt>
                <c:pt idx="75">
                  <c:v>25.121700000000001</c:v>
                </c:pt>
                <c:pt idx="76">
                  <c:v>25.124500000000001</c:v>
                </c:pt>
                <c:pt idx="77">
                  <c:v>25.126100000000001</c:v>
                </c:pt>
                <c:pt idx="78">
                  <c:v>25.129100000000001</c:v>
                </c:pt>
                <c:pt idx="79">
                  <c:v>25.133600000000001</c:v>
                </c:pt>
                <c:pt idx="80">
                  <c:v>25.1356</c:v>
                </c:pt>
                <c:pt idx="81">
                  <c:v>25.1402</c:v>
                </c:pt>
                <c:pt idx="82">
                  <c:v>25.143699999999999</c:v>
                </c:pt>
                <c:pt idx="83">
                  <c:v>25.146899999999999</c:v>
                </c:pt>
                <c:pt idx="84">
                  <c:v>25.148</c:v>
                </c:pt>
                <c:pt idx="85">
                  <c:v>25.146599999999999</c:v>
                </c:pt>
                <c:pt idx="86">
                  <c:v>25.1477</c:v>
                </c:pt>
                <c:pt idx="87">
                  <c:v>25.148700000000002</c:v>
                </c:pt>
                <c:pt idx="88">
                  <c:v>25.1492</c:v>
                </c:pt>
                <c:pt idx="89">
                  <c:v>25.150400000000001</c:v>
                </c:pt>
                <c:pt idx="90">
                  <c:v>25.151299999999999</c:v>
                </c:pt>
                <c:pt idx="91">
                  <c:v>25.151499999999999</c:v>
                </c:pt>
                <c:pt idx="92">
                  <c:v>25.152999999999999</c:v>
                </c:pt>
                <c:pt idx="93">
                  <c:v>25.153600000000001</c:v>
                </c:pt>
                <c:pt idx="94">
                  <c:v>25.154</c:v>
                </c:pt>
                <c:pt idx="95">
                  <c:v>25.155000000000001</c:v>
                </c:pt>
                <c:pt idx="96">
                  <c:v>25.157</c:v>
                </c:pt>
                <c:pt idx="97">
                  <c:v>25.159800000000001</c:v>
                </c:pt>
                <c:pt idx="98">
                  <c:v>25.162099999999999</c:v>
                </c:pt>
                <c:pt idx="99">
                  <c:v>25.1629</c:v>
                </c:pt>
                <c:pt idx="100">
                  <c:v>25.164000000000001</c:v>
                </c:pt>
                <c:pt idx="101">
                  <c:v>25.161999999999999</c:v>
                </c:pt>
                <c:pt idx="102">
                  <c:v>25.16</c:v>
                </c:pt>
                <c:pt idx="103">
                  <c:v>25.158999999999999</c:v>
                </c:pt>
                <c:pt idx="104">
                  <c:v>25.159300000000002</c:v>
                </c:pt>
                <c:pt idx="105">
                  <c:v>25.160799999999998</c:v>
                </c:pt>
                <c:pt idx="106">
                  <c:v>25.161000000000001</c:v>
                </c:pt>
                <c:pt idx="107">
                  <c:v>25.160699999999999</c:v>
                </c:pt>
                <c:pt idx="108">
                  <c:v>25.160399999999999</c:v>
                </c:pt>
                <c:pt idx="109">
                  <c:v>25.158999999999999</c:v>
                </c:pt>
                <c:pt idx="110">
                  <c:v>25.158899999999999</c:v>
                </c:pt>
                <c:pt idx="111">
                  <c:v>25.157299999999999</c:v>
                </c:pt>
                <c:pt idx="112">
                  <c:v>25.1571</c:v>
                </c:pt>
                <c:pt idx="113">
                  <c:v>25.157800000000002</c:v>
                </c:pt>
                <c:pt idx="114">
                  <c:v>25.157599999999999</c:v>
                </c:pt>
                <c:pt idx="115">
                  <c:v>25.158799999999999</c:v>
                </c:pt>
                <c:pt idx="116">
                  <c:v>25.157800000000002</c:v>
                </c:pt>
                <c:pt idx="117">
                  <c:v>25.156500000000001</c:v>
                </c:pt>
                <c:pt idx="118">
                  <c:v>25.1557</c:v>
                </c:pt>
                <c:pt idx="119">
                  <c:v>25.153500000000001</c:v>
                </c:pt>
                <c:pt idx="120">
                  <c:v>25.154299999999999</c:v>
                </c:pt>
                <c:pt idx="121">
                  <c:v>25.154</c:v>
                </c:pt>
                <c:pt idx="122">
                  <c:v>25.154599999999999</c:v>
                </c:pt>
                <c:pt idx="123">
                  <c:v>25.155000000000001</c:v>
                </c:pt>
                <c:pt idx="124">
                  <c:v>25.1553</c:v>
                </c:pt>
                <c:pt idx="125">
                  <c:v>25.1541</c:v>
                </c:pt>
                <c:pt idx="126">
                  <c:v>25.152200000000001</c:v>
                </c:pt>
                <c:pt idx="127">
                  <c:v>25.152000000000001</c:v>
                </c:pt>
                <c:pt idx="128">
                  <c:v>25.150500000000001</c:v>
                </c:pt>
                <c:pt idx="129">
                  <c:v>25.149899999999999</c:v>
                </c:pt>
                <c:pt idx="130">
                  <c:v>25.150600000000001</c:v>
                </c:pt>
                <c:pt idx="131">
                  <c:v>25.1479</c:v>
                </c:pt>
                <c:pt idx="132">
                  <c:v>25.1463</c:v>
                </c:pt>
                <c:pt idx="133">
                  <c:v>25.145299999999999</c:v>
                </c:pt>
                <c:pt idx="134">
                  <c:v>25.142800000000001</c:v>
                </c:pt>
                <c:pt idx="135">
                  <c:v>25.142199999999999</c:v>
                </c:pt>
                <c:pt idx="136">
                  <c:v>25.142399999999999</c:v>
                </c:pt>
                <c:pt idx="137">
                  <c:v>25.1417</c:v>
                </c:pt>
                <c:pt idx="138">
                  <c:v>25.141300000000001</c:v>
                </c:pt>
                <c:pt idx="139">
                  <c:v>25.141200000000001</c:v>
                </c:pt>
                <c:pt idx="140">
                  <c:v>25.139199999999999</c:v>
                </c:pt>
                <c:pt idx="141">
                  <c:v>25.138100000000001</c:v>
                </c:pt>
                <c:pt idx="142">
                  <c:v>25.136199999999999</c:v>
                </c:pt>
                <c:pt idx="143">
                  <c:v>25.134399999999999</c:v>
                </c:pt>
                <c:pt idx="144">
                  <c:v>25.134</c:v>
                </c:pt>
                <c:pt idx="145">
                  <c:v>25.133500000000002</c:v>
                </c:pt>
                <c:pt idx="146">
                  <c:v>25.132899999999999</c:v>
                </c:pt>
                <c:pt idx="147">
                  <c:v>25.133299999999998</c:v>
                </c:pt>
                <c:pt idx="148">
                  <c:v>25.132100000000001</c:v>
                </c:pt>
                <c:pt idx="149">
                  <c:v>25.1312</c:v>
                </c:pt>
                <c:pt idx="150">
                  <c:v>25.128799999999998</c:v>
                </c:pt>
                <c:pt idx="151">
                  <c:v>25.127300000000002</c:v>
                </c:pt>
                <c:pt idx="152">
                  <c:v>25.125399999999999</c:v>
                </c:pt>
                <c:pt idx="153">
                  <c:v>25.124300000000002</c:v>
                </c:pt>
                <c:pt idx="154">
                  <c:v>25.122800000000002</c:v>
                </c:pt>
                <c:pt idx="155">
                  <c:v>25.1221</c:v>
                </c:pt>
                <c:pt idx="156">
                  <c:v>25.121300000000002</c:v>
                </c:pt>
                <c:pt idx="157">
                  <c:v>25.1204</c:v>
                </c:pt>
                <c:pt idx="158">
                  <c:v>25.119299999999999</c:v>
                </c:pt>
                <c:pt idx="159">
                  <c:v>25.118500000000001</c:v>
                </c:pt>
                <c:pt idx="160">
                  <c:v>25.117100000000001</c:v>
                </c:pt>
                <c:pt idx="161">
                  <c:v>25.1157</c:v>
                </c:pt>
                <c:pt idx="162">
                  <c:v>25.1145</c:v>
                </c:pt>
                <c:pt idx="163">
                  <c:v>25.1126</c:v>
                </c:pt>
                <c:pt idx="164">
                  <c:v>25.110700000000001</c:v>
                </c:pt>
                <c:pt idx="165">
                  <c:v>25.110800000000001</c:v>
                </c:pt>
                <c:pt idx="166">
                  <c:v>25.109500000000001</c:v>
                </c:pt>
                <c:pt idx="167">
                  <c:v>25.107700000000001</c:v>
                </c:pt>
                <c:pt idx="168">
                  <c:v>25.106200000000001</c:v>
                </c:pt>
                <c:pt idx="169">
                  <c:v>25.104299999999999</c:v>
                </c:pt>
                <c:pt idx="170">
                  <c:v>25.103000000000002</c:v>
                </c:pt>
                <c:pt idx="171">
                  <c:v>25.101700000000001</c:v>
                </c:pt>
                <c:pt idx="172">
                  <c:v>25.099699999999999</c:v>
                </c:pt>
                <c:pt idx="173">
                  <c:v>25.0989</c:v>
                </c:pt>
                <c:pt idx="174">
                  <c:v>25.0977</c:v>
                </c:pt>
                <c:pt idx="175">
                  <c:v>25.095400000000001</c:v>
                </c:pt>
                <c:pt idx="176">
                  <c:v>25.094000000000001</c:v>
                </c:pt>
                <c:pt idx="177">
                  <c:v>25.093599999999999</c:v>
                </c:pt>
                <c:pt idx="178">
                  <c:v>25.092700000000001</c:v>
                </c:pt>
                <c:pt idx="179">
                  <c:v>25.092199999999998</c:v>
                </c:pt>
                <c:pt idx="180">
                  <c:v>25.091000000000001</c:v>
                </c:pt>
                <c:pt idx="181">
                  <c:v>25.091000000000001</c:v>
                </c:pt>
                <c:pt idx="182">
                  <c:v>25.089700000000001</c:v>
                </c:pt>
                <c:pt idx="183">
                  <c:v>25.087399999999999</c:v>
                </c:pt>
                <c:pt idx="184">
                  <c:v>25.084900000000001</c:v>
                </c:pt>
                <c:pt idx="185">
                  <c:v>25.0824</c:v>
                </c:pt>
                <c:pt idx="186">
                  <c:v>25.081</c:v>
                </c:pt>
                <c:pt idx="187">
                  <c:v>25.079000000000001</c:v>
                </c:pt>
                <c:pt idx="188">
                  <c:v>25.076499999999999</c:v>
                </c:pt>
                <c:pt idx="189">
                  <c:v>25.074100000000001</c:v>
                </c:pt>
                <c:pt idx="190">
                  <c:v>25.072399999999998</c:v>
                </c:pt>
                <c:pt idx="191">
                  <c:v>25.072299999999998</c:v>
                </c:pt>
                <c:pt idx="192">
                  <c:v>25.0733</c:v>
                </c:pt>
                <c:pt idx="193">
                  <c:v>25.0716</c:v>
                </c:pt>
                <c:pt idx="194">
                  <c:v>25.068300000000001</c:v>
                </c:pt>
                <c:pt idx="195">
                  <c:v>25.066700000000001</c:v>
                </c:pt>
                <c:pt idx="196">
                  <c:v>25.063700000000001</c:v>
                </c:pt>
                <c:pt idx="197">
                  <c:v>25.063199999999998</c:v>
                </c:pt>
                <c:pt idx="198">
                  <c:v>25.063400000000001</c:v>
                </c:pt>
                <c:pt idx="199">
                  <c:v>25.0627</c:v>
                </c:pt>
                <c:pt idx="200">
                  <c:v>25.061299999999999</c:v>
                </c:pt>
                <c:pt idx="201">
                  <c:v>25.060099999999998</c:v>
                </c:pt>
                <c:pt idx="202">
                  <c:v>25.058700000000002</c:v>
                </c:pt>
                <c:pt idx="203">
                  <c:v>25.055499999999999</c:v>
                </c:pt>
                <c:pt idx="204">
                  <c:v>25.053799999999999</c:v>
                </c:pt>
                <c:pt idx="205">
                  <c:v>25.051200000000001</c:v>
                </c:pt>
                <c:pt idx="206">
                  <c:v>25.0487</c:v>
                </c:pt>
                <c:pt idx="207">
                  <c:v>25.048500000000001</c:v>
                </c:pt>
                <c:pt idx="208">
                  <c:v>25.0472</c:v>
                </c:pt>
                <c:pt idx="209">
                  <c:v>25.0457</c:v>
                </c:pt>
                <c:pt idx="210">
                  <c:v>25.044899999999998</c:v>
                </c:pt>
                <c:pt idx="211">
                  <c:v>25.043299999999999</c:v>
                </c:pt>
                <c:pt idx="212">
                  <c:v>25.0426</c:v>
                </c:pt>
                <c:pt idx="213">
                  <c:v>25.042000000000002</c:v>
                </c:pt>
                <c:pt idx="214">
                  <c:v>25.041799999999999</c:v>
                </c:pt>
                <c:pt idx="215">
                  <c:v>25.039899999999999</c:v>
                </c:pt>
                <c:pt idx="216">
                  <c:v>25.037500000000001</c:v>
                </c:pt>
                <c:pt idx="217">
                  <c:v>25.036000000000001</c:v>
                </c:pt>
                <c:pt idx="218">
                  <c:v>25.0336</c:v>
                </c:pt>
                <c:pt idx="219">
                  <c:v>25.031500000000001</c:v>
                </c:pt>
                <c:pt idx="220">
                  <c:v>25.031700000000001</c:v>
                </c:pt>
                <c:pt idx="221">
                  <c:v>25.0303</c:v>
                </c:pt>
                <c:pt idx="222">
                  <c:v>25.028600000000001</c:v>
                </c:pt>
                <c:pt idx="223">
                  <c:v>25.026800000000001</c:v>
                </c:pt>
                <c:pt idx="224">
                  <c:v>25.025200000000002</c:v>
                </c:pt>
                <c:pt idx="225">
                  <c:v>25.0244</c:v>
                </c:pt>
                <c:pt idx="226">
                  <c:v>25.021599999999999</c:v>
                </c:pt>
                <c:pt idx="227">
                  <c:v>25.018799999999999</c:v>
                </c:pt>
                <c:pt idx="228">
                  <c:v>25.016300000000001</c:v>
                </c:pt>
                <c:pt idx="229">
                  <c:v>25.014700000000001</c:v>
                </c:pt>
                <c:pt idx="230">
                  <c:v>25.0123</c:v>
                </c:pt>
                <c:pt idx="231">
                  <c:v>25.011299999999999</c:v>
                </c:pt>
                <c:pt idx="232">
                  <c:v>25.011800000000001</c:v>
                </c:pt>
                <c:pt idx="233">
                  <c:v>25.010100000000001</c:v>
                </c:pt>
                <c:pt idx="234">
                  <c:v>25.008500000000002</c:v>
                </c:pt>
                <c:pt idx="235">
                  <c:v>25.0045</c:v>
                </c:pt>
                <c:pt idx="236">
                  <c:v>25.0014</c:v>
                </c:pt>
                <c:pt idx="237">
                  <c:v>25.0002</c:v>
                </c:pt>
                <c:pt idx="238">
                  <c:v>25.000499999999999</c:v>
                </c:pt>
                <c:pt idx="239">
                  <c:v>24.999199999999998</c:v>
                </c:pt>
                <c:pt idx="240">
                  <c:v>24.999199999999998</c:v>
                </c:pt>
                <c:pt idx="241">
                  <c:v>24.997399999999999</c:v>
                </c:pt>
                <c:pt idx="242">
                  <c:v>24.994499999999999</c:v>
                </c:pt>
                <c:pt idx="243">
                  <c:v>24.9922</c:v>
                </c:pt>
                <c:pt idx="244">
                  <c:v>24.991599999999998</c:v>
                </c:pt>
                <c:pt idx="245">
                  <c:v>24.9909</c:v>
                </c:pt>
                <c:pt idx="246">
                  <c:v>24.990100000000002</c:v>
                </c:pt>
                <c:pt idx="247">
                  <c:v>24.989599999999999</c:v>
                </c:pt>
                <c:pt idx="248">
                  <c:v>24.988</c:v>
                </c:pt>
                <c:pt idx="249">
                  <c:v>24.985700000000001</c:v>
                </c:pt>
                <c:pt idx="250">
                  <c:v>24.9846</c:v>
                </c:pt>
                <c:pt idx="251">
                  <c:v>24.982500000000002</c:v>
                </c:pt>
                <c:pt idx="252">
                  <c:v>24.9815</c:v>
                </c:pt>
                <c:pt idx="253">
                  <c:v>24.978999999999999</c:v>
                </c:pt>
                <c:pt idx="254">
                  <c:v>24.976299999999998</c:v>
                </c:pt>
                <c:pt idx="255">
                  <c:v>24.9757</c:v>
                </c:pt>
                <c:pt idx="256">
                  <c:v>24.9758</c:v>
                </c:pt>
                <c:pt idx="257">
                  <c:v>24.975100000000001</c:v>
                </c:pt>
                <c:pt idx="258">
                  <c:v>24.974299999999999</c:v>
                </c:pt>
                <c:pt idx="259">
                  <c:v>24.9724</c:v>
                </c:pt>
                <c:pt idx="260">
                  <c:v>24.968599999999999</c:v>
                </c:pt>
                <c:pt idx="261">
                  <c:v>24.9663</c:v>
                </c:pt>
                <c:pt idx="262">
                  <c:v>24.965</c:v>
                </c:pt>
                <c:pt idx="263">
                  <c:v>24.965499999999999</c:v>
                </c:pt>
                <c:pt idx="264">
                  <c:v>24.964700000000001</c:v>
                </c:pt>
                <c:pt idx="265">
                  <c:v>24.962700000000002</c:v>
                </c:pt>
                <c:pt idx="266">
                  <c:v>24.9604</c:v>
                </c:pt>
                <c:pt idx="267">
                  <c:v>24.956700000000001</c:v>
                </c:pt>
                <c:pt idx="268">
                  <c:v>24.956399999999999</c:v>
                </c:pt>
                <c:pt idx="269">
                  <c:v>24.955400000000001</c:v>
                </c:pt>
                <c:pt idx="270">
                  <c:v>24.954799999999999</c:v>
                </c:pt>
                <c:pt idx="271">
                  <c:v>24.953600000000002</c:v>
                </c:pt>
                <c:pt idx="272">
                  <c:v>24.952100000000002</c:v>
                </c:pt>
                <c:pt idx="273">
                  <c:v>24.950700000000001</c:v>
                </c:pt>
                <c:pt idx="274">
                  <c:v>24.9495</c:v>
                </c:pt>
                <c:pt idx="275">
                  <c:v>24.9496</c:v>
                </c:pt>
                <c:pt idx="276">
                  <c:v>24.947900000000001</c:v>
                </c:pt>
                <c:pt idx="277">
                  <c:v>24.946200000000001</c:v>
                </c:pt>
                <c:pt idx="278">
                  <c:v>24.945799999999998</c:v>
                </c:pt>
                <c:pt idx="279">
                  <c:v>24.943100000000001</c:v>
                </c:pt>
                <c:pt idx="280">
                  <c:v>24.940899999999999</c:v>
                </c:pt>
                <c:pt idx="281">
                  <c:v>24.9407</c:v>
                </c:pt>
                <c:pt idx="282">
                  <c:v>24.940100000000001</c:v>
                </c:pt>
                <c:pt idx="283">
                  <c:v>24.938800000000001</c:v>
                </c:pt>
                <c:pt idx="284">
                  <c:v>24.937000000000001</c:v>
                </c:pt>
                <c:pt idx="285">
                  <c:v>24.935199999999998</c:v>
                </c:pt>
                <c:pt idx="286">
                  <c:v>24.933900000000001</c:v>
                </c:pt>
                <c:pt idx="287">
                  <c:v>24.933</c:v>
                </c:pt>
                <c:pt idx="288">
                  <c:v>24.932500000000001</c:v>
                </c:pt>
                <c:pt idx="289">
                  <c:v>24.931899999999999</c:v>
                </c:pt>
                <c:pt idx="290">
                  <c:v>24.929300000000001</c:v>
                </c:pt>
                <c:pt idx="291">
                  <c:v>24.9255</c:v>
                </c:pt>
                <c:pt idx="292">
                  <c:v>24.921900000000001</c:v>
                </c:pt>
                <c:pt idx="293">
                  <c:v>24.9207</c:v>
                </c:pt>
                <c:pt idx="294">
                  <c:v>24.920999999999999</c:v>
                </c:pt>
                <c:pt idx="295">
                  <c:v>24.921500000000002</c:v>
                </c:pt>
                <c:pt idx="296">
                  <c:v>24.922499999999999</c:v>
                </c:pt>
                <c:pt idx="297">
                  <c:v>24.921099999999999</c:v>
                </c:pt>
                <c:pt idx="298">
                  <c:v>24.919499999999999</c:v>
                </c:pt>
                <c:pt idx="299">
                  <c:v>24.9178</c:v>
                </c:pt>
                <c:pt idx="300">
                  <c:v>24.9163</c:v>
                </c:pt>
                <c:pt idx="301">
                  <c:v>24.9163</c:v>
                </c:pt>
                <c:pt idx="302">
                  <c:v>24.9146</c:v>
                </c:pt>
                <c:pt idx="303">
                  <c:v>24.913</c:v>
                </c:pt>
                <c:pt idx="304">
                  <c:v>24.909800000000001</c:v>
                </c:pt>
                <c:pt idx="305">
                  <c:v>24.908200000000001</c:v>
                </c:pt>
                <c:pt idx="306">
                  <c:v>24.907</c:v>
                </c:pt>
                <c:pt idx="307">
                  <c:v>24.906099999999999</c:v>
                </c:pt>
                <c:pt idx="308">
                  <c:v>24.905799999999999</c:v>
                </c:pt>
                <c:pt idx="309">
                  <c:v>24.904299999999999</c:v>
                </c:pt>
                <c:pt idx="310">
                  <c:v>24.902899999999999</c:v>
                </c:pt>
                <c:pt idx="311">
                  <c:v>24.900200000000002</c:v>
                </c:pt>
                <c:pt idx="312">
                  <c:v>24.899000000000001</c:v>
                </c:pt>
                <c:pt idx="313">
                  <c:v>24.897300000000001</c:v>
                </c:pt>
                <c:pt idx="314">
                  <c:v>24.895800000000001</c:v>
                </c:pt>
                <c:pt idx="315">
                  <c:v>24.894500000000001</c:v>
                </c:pt>
                <c:pt idx="316">
                  <c:v>24.892399999999999</c:v>
                </c:pt>
                <c:pt idx="317">
                  <c:v>24.8918</c:v>
                </c:pt>
                <c:pt idx="318">
                  <c:v>24.891500000000001</c:v>
                </c:pt>
                <c:pt idx="319">
                  <c:v>24.890999999999998</c:v>
                </c:pt>
                <c:pt idx="320">
                  <c:v>24.89</c:v>
                </c:pt>
                <c:pt idx="321">
                  <c:v>24.888300000000001</c:v>
                </c:pt>
                <c:pt idx="322">
                  <c:v>24.887499999999999</c:v>
                </c:pt>
                <c:pt idx="323">
                  <c:v>24.887599999999999</c:v>
                </c:pt>
                <c:pt idx="324">
                  <c:v>24.886399999999998</c:v>
                </c:pt>
                <c:pt idx="325">
                  <c:v>24.8842</c:v>
                </c:pt>
                <c:pt idx="326">
                  <c:v>24.8813</c:v>
                </c:pt>
                <c:pt idx="327">
                  <c:v>24.879899999999999</c:v>
                </c:pt>
                <c:pt idx="328">
                  <c:v>24.880099999999999</c:v>
                </c:pt>
                <c:pt idx="329">
                  <c:v>24.8797</c:v>
                </c:pt>
                <c:pt idx="330">
                  <c:v>24.8781</c:v>
                </c:pt>
                <c:pt idx="331">
                  <c:v>24.877099999999999</c:v>
                </c:pt>
                <c:pt idx="332">
                  <c:v>24.876899999999999</c:v>
                </c:pt>
                <c:pt idx="333">
                  <c:v>24.875499999999999</c:v>
                </c:pt>
                <c:pt idx="334">
                  <c:v>24.873899999999999</c:v>
                </c:pt>
                <c:pt idx="335">
                  <c:v>24.872299999999999</c:v>
                </c:pt>
                <c:pt idx="336">
                  <c:v>24.869700000000002</c:v>
                </c:pt>
                <c:pt idx="337">
                  <c:v>24.8675</c:v>
                </c:pt>
                <c:pt idx="338">
                  <c:v>24.867699999999999</c:v>
                </c:pt>
                <c:pt idx="339">
                  <c:v>24.866900000000001</c:v>
                </c:pt>
                <c:pt idx="340">
                  <c:v>24.868300000000001</c:v>
                </c:pt>
                <c:pt idx="341">
                  <c:v>24.867699999999999</c:v>
                </c:pt>
                <c:pt idx="342">
                  <c:v>24.866499999999998</c:v>
                </c:pt>
                <c:pt idx="343">
                  <c:v>24.8657</c:v>
                </c:pt>
                <c:pt idx="344">
                  <c:v>24.8626</c:v>
                </c:pt>
                <c:pt idx="345">
                  <c:v>24.861599999999999</c:v>
                </c:pt>
                <c:pt idx="346">
                  <c:v>24.8596</c:v>
                </c:pt>
                <c:pt idx="347">
                  <c:v>24.859000000000002</c:v>
                </c:pt>
                <c:pt idx="348">
                  <c:v>24.859000000000002</c:v>
                </c:pt>
                <c:pt idx="349">
                  <c:v>24.858499999999999</c:v>
                </c:pt>
                <c:pt idx="350">
                  <c:v>24.8582</c:v>
                </c:pt>
                <c:pt idx="351">
                  <c:v>24.856999999999999</c:v>
                </c:pt>
                <c:pt idx="352">
                  <c:v>24.8566</c:v>
                </c:pt>
                <c:pt idx="353">
                  <c:v>24.853999999999999</c:v>
                </c:pt>
                <c:pt idx="354">
                  <c:v>24.852499999999999</c:v>
                </c:pt>
                <c:pt idx="355">
                  <c:v>24.851600000000001</c:v>
                </c:pt>
                <c:pt idx="356">
                  <c:v>24.8506</c:v>
                </c:pt>
                <c:pt idx="357">
                  <c:v>24.850100000000001</c:v>
                </c:pt>
                <c:pt idx="358">
                  <c:v>24.8505</c:v>
                </c:pt>
                <c:pt idx="359">
                  <c:v>24.85</c:v>
                </c:pt>
                <c:pt idx="360">
                  <c:v>24.848500000000001</c:v>
                </c:pt>
                <c:pt idx="361">
                  <c:v>24.848199999999999</c:v>
                </c:pt>
                <c:pt idx="362">
                  <c:v>24.846599999999999</c:v>
                </c:pt>
                <c:pt idx="363">
                  <c:v>24.8459</c:v>
                </c:pt>
                <c:pt idx="364">
                  <c:v>24.843699999999998</c:v>
                </c:pt>
                <c:pt idx="365">
                  <c:v>24.8428</c:v>
                </c:pt>
                <c:pt idx="366">
                  <c:v>24.8415</c:v>
                </c:pt>
                <c:pt idx="367">
                  <c:v>24.841200000000001</c:v>
                </c:pt>
                <c:pt idx="368">
                  <c:v>24.8413</c:v>
                </c:pt>
                <c:pt idx="369">
                  <c:v>24.839600000000001</c:v>
                </c:pt>
                <c:pt idx="370">
                  <c:v>24.838999999999999</c:v>
                </c:pt>
                <c:pt idx="371">
                  <c:v>24.838699999999999</c:v>
                </c:pt>
                <c:pt idx="372">
                  <c:v>24.837700000000002</c:v>
                </c:pt>
                <c:pt idx="373">
                  <c:v>24.8369</c:v>
                </c:pt>
                <c:pt idx="374">
                  <c:v>24.834099999999999</c:v>
                </c:pt>
                <c:pt idx="375">
                  <c:v>24.8322</c:v>
                </c:pt>
                <c:pt idx="376">
                  <c:v>24.832000000000001</c:v>
                </c:pt>
                <c:pt idx="377">
                  <c:v>24.832000000000001</c:v>
                </c:pt>
                <c:pt idx="378">
                  <c:v>24.8325</c:v>
                </c:pt>
                <c:pt idx="379">
                  <c:v>24.831800000000001</c:v>
                </c:pt>
                <c:pt idx="380">
                  <c:v>24.830500000000001</c:v>
                </c:pt>
                <c:pt idx="381">
                  <c:v>24.829499999999999</c:v>
                </c:pt>
                <c:pt idx="382">
                  <c:v>24.826000000000001</c:v>
                </c:pt>
                <c:pt idx="383">
                  <c:v>24.8249</c:v>
                </c:pt>
                <c:pt idx="384">
                  <c:v>24.824000000000002</c:v>
                </c:pt>
                <c:pt idx="385">
                  <c:v>24.822900000000001</c:v>
                </c:pt>
                <c:pt idx="386">
                  <c:v>24.8216</c:v>
                </c:pt>
                <c:pt idx="387">
                  <c:v>24.821300000000001</c:v>
                </c:pt>
                <c:pt idx="388">
                  <c:v>24.821300000000001</c:v>
                </c:pt>
                <c:pt idx="389">
                  <c:v>24.8217</c:v>
                </c:pt>
                <c:pt idx="390">
                  <c:v>24.821899999999999</c:v>
                </c:pt>
                <c:pt idx="391">
                  <c:v>24.82</c:v>
                </c:pt>
                <c:pt idx="392">
                  <c:v>24.817699999999999</c:v>
                </c:pt>
                <c:pt idx="393">
                  <c:v>24.817</c:v>
                </c:pt>
                <c:pt idx="394">
                  <c:v>24.815100000000001</c:v>
                </c:pt>
                <c:pt idx="395">
                  <c:v>24.813400000000001</c:v>
                </c:pt>
                <c:pt idx="396">
                  <c:v>24.812200000000001</c:v>
                </c:pt>
                <c:pt idx="397">
                  <c:v>24.811299999999999</c:v>
                </c:pt>
                <c:pt idx="398">
                  <c:v>24.811900000000001</c:v>
                </c:pt>
                <c:pt idx="399">
                  <c:v>24.812799999999999</c:v>
                </c:pt>
                <c:pt idx="400">
                  <c:v>24.813300000000002</c:v>
                </c:pt>
                <c:pt idx="401">
                  <c:v>24.8124</c:v>
                </c:pt>
                <c:pt idx="402">
                  <c:v>24.810300000000002</c:v>
                </c:pt>
                <c:pt idx="403">
                  <c:v>24.807500000000001</c:v>
                </c:pt>
                <c:pt idx="404">
                  <c:v>24.806999999999999</c:v>
                </c:pt>
                <c:pt idx="405">
                  <c:v>24.807400000000001</c:v>
                </c:pt>
                <c:pt idx="406">
                  <c:v>24.809000000000001</c:v>
                </c:pt>
                <c:pt idx="407">
                  <c:v>24.806799999999999</c:v>
                </c:pt>
                <c:pt idx="408">
                  <c:v>24.8048</c:v>
                </c:pt>
                <c:pt idx="409">
                  <c:v>24.805</c:v>
                </c:pt>
                <c:pt idx="410">
                  <c:v>24.8035</c:v>
                </c:pt>
                <c:pt idx="411">
                  <c:v>24.802700000000002</c:v>
                </c:pt>
                <c:pt idx="412">
                  <c:v>24.802399999999999</c:v>
                </c:pt>
                <c:pt idx="413">
                  <c:v>24.801200000000001</c:v>
                </c:pt>
                <c:pt idx="414">
                  <c:v>24.801500000000001</c:v>
                </c:pt>
                <c:pt idx="415">
                  <c:v>24.802</c:v>
                </c:pt>
                <c:pt idx="416">
                  <c:v>24.801100000000002</c:v>
                </c:pt>
                <c:pt idx="417">
                  <c:v>24.7987</c:v>
                </c:pt>
                <c:pt idx="418">
                  <c:v>24.7974</c:v>
                </c:pt>
                <c:pt idx="419">
                  <c:v>24.796600000000002</c:v>
                </c:pt>
                <c:pt idx="420">
                  <c:v>24.797000000000001</c:v>
                </c:pt>
                <c:pt idx="421">
                  <c:v>24.798200000000001</c:v>
                </c:pt>
                <c:pt idx="422">
                  <c:v>24.799099999999999</c:v>
                </c:pt>
                <c:pt idx="423">
                  <c:v>24.797999999999998</c:v>
                </c:pt>
                <c:pt idx="424">
                  <c:v>24.795000000000002</c:v>
                </c:pt>
                <c:pt idx="425">
                  <c:v>24.7928</c:v>
                </c:pt>
                <c:pt idx="426">
                  <c:v>24.792200000000001</c:v>
                </c:pt>
                <c:pt idx="427">
                  <c:v>24.7927</c:v>
                </c:pt>
                <c:pt idx="428">
                  <c:v>24.792999999999999</c:v>
                </c:pt>
                <c:pt idx="429">
                  <c:v>24.792999999999999</c:v>
                </c:pt>
                <c:pt idx="430">
                  <c:v>24.791799999999999</c:v>
                </c:pt>
                <c:pt idx="431">
                  <c:v>24.789300000000001</c:v>
                </c:pt>
                <c:pt idx="432">
                  <c:v>24.7896</c:v>
                </c:pt>
                <c:pt idx="433">
                  <c:v>24.789899999999999</c:v>
                </c:pt>
                <c:pt idx="434">
                  <c:v>24.7895</c:v>
                </c:pt>
                <c:pt idx="435">
                  <c:v>24.788799999999998</c:v>
                </c:pt>
                <c:pt idx="436">
                  <c:v>24.787700000000001</c:v>
                </c:pt>
                <c:pt idx="437">
                  <c:v>24.787199999999999</c:v>
                </c:pt>
                <c:pt idx="438">
                  <c:v>24.7865</c:v>
                </c:pt>
                <c:pt idx="439">
                  <c:v>24.785599999999999</c:v>
                </c:pt>
                <c:pt idx="440">
                  <c:v>24.783999999999999</c:v>
                </c:pt>
                <c:pt idx="441">
                  <c:v>24.781700000000001</c:v>
                </c:pt>
                <c:pt idx="442">
                  <c:v>24.7807</c:v>
                </c:pt>
                <c:pt idx="443">
                  <c:v>24.7807</c:v>
                </c:pt>
                <c:pt idx="444">
                  <c:v>24.7805</c:v>
                </c:pt>
                <c:pt idx="445">
                  <c:v>24.780200000000001</c:v>
                </c:pt>
                <c:pt idx="446">
                  <c:v>24.780999999999999</c:v>
                </c:pt>
                <c:pt idx="447">
                  <c:v>24.781099999999999</c:v>
                </c:pt>
                <c:pt idx="448">
                  <c:v>24.781199999999998</c:v>
                </c:pt>
                <c:pt idx="449">
                  <c:v>24.78</c:v>
                </c:pt>
                <c:pt idx="450">
                  <c:v>24.779</c:v>
                </c:pt>
                <c:pt idx="451">
                  <c:v>24.777699999999999</c:v>
                </c:pt>
                <c:pt idx="452">
                  <c:v>24.776700000000002</c:v>
                </c:pt>
                <c:pt idx="453">
                  <c:v>24.775600000000001</c:v>
                </c:pt>
                <c:pt idx="454">
                  <c:v>24.774699999999999</c:v>
                </c:pt>
                <c:pt idx="455">
                  <c:v>24.7742</c:v>
                </c:pt>
                <c:pt idx="456">
                  <c:v>24.773199999999999</c:v>
                </c:pt>
                <c:pt idx="457">
                  <c:v>24.773599999999998</c:v>
                </c:pt>
                <c:pt idx="458">
                  <c:v>24.7727</c:v>
                </c:pt>
                <c:pt idx="459">
                  <c:v>24.7712</c:v>
                </c:pt>
                <c:pt idx="460">
                  <c:v>24.772300000000001</c:v>
                </c:pt>
                <c:pt idx="461">
                  <c:v>24.771799999999999</c:v>
                </c:pt>
                <c:pt idx="462">
                  <c:v>24.773</c:v>
                </c:pt>
                <c:pt idx="463">
                  <c:v>24.772600000000001</c:v>
                </c:pt>
                <c:pt idx="464">
                  <c:v>24.768799999999999</c:v>
                </c:pt>
                <c:pt idx="465">
                  <c:v>24.767199999999999</c:v>
                </c:pt>
                <c:pt idx="466">
                  <c:v>24.766500000000001</c:v>
                </c:pt>
                <c:pt idx="467">
                  <c:v>24.765999999999998</c:v>
                </c:pt>
                <c:pt idx="468">
                  <c:v>24.766500000000001</c:v>
                </c:pt>
                <c:pt idx="469">
                  <c:v>24.765999999999998</c:v>
                </c:pt>
                <c:pt idx="470">
                  <c:v>24.765599999999999</c:v>
                </c:pt>
                <c:pt idx="471">
                  <c:v>24.767399999999999</c:v>
                </c:pt>
                <c:pt idx="472">
                  <c:v>24.768000000000001</c:v>
                </c:pt>
                <c:pt idx="473">
                  <c:v>24.7682</c:v>
                </c:pt>
                <c:pt idx="474">
                  <c:v>24.767299999999999</c:v>
                </c:pt>
                <c:pt idx="475">
                  <c:v>24.766300000000001</c:v>
                </c:pt>
                <c:pt idx="476">
                  <c:v>24.7639</c:v>
                </c:pt>
                <c:pt idx="477">
                  <c:v>24.763999999999999</c:v>
                </c:pt>
                <c:pt idx="478">
                  <c:v>24.7623</c:v>
                </c:pt>
                <c:pt idx="479">
                  <c:v>24.761299999999999</c:v>
                </c:pt>
                <c:pt idx="480">
                  <c:v>24.7605</c:v>
                </c:pt>
                <c:pt idx="481">
                  <c:v>24.7593</c:v>
                </c:pt>
                <c:pt idx="482">
                  <c:v>24.7593</c:v>
                </c:pt>
                <c:pt idx="483">
                  <c:v>24.7592</c:v>
                </c:pt>
                <c:pt idx="484">
                  <c:v>24.759</c:v>
                </c:pt>
                <c:pt idx="485">
                  <c:v>24.758500000000002</c:v>
                </c:pt>
                <c:pt idx="486">
                  <c:v>24.759</c:v>
                </c:pt>
                <c:pt idx="487">
                  <c:v>24.758500000000002</c:v>
                </c:pt>
                <c:pt idx="488">
                  <c:v>24.758099999999999</c:v>
                </c:pt>
                <c:pt idx="489">
                  <c:v>24.757300000000001</c:v>
                </c:pt>
                <c:pt idx="490">
                  <c:v>24.757200000000001</c:v>
                </c:pt>
                <c:pt idx="491">
                  <c:v>24.7563</c:v>
                </c:pt>
                <c:pt idx="492">
                  <c:v>24.7544</c:v>
                </c:pt>
                <c:pt idx="493">
                  <c:v>24.754000000000001</c:v>
                </c:pt>
                <c:pt idx="494">
                  <c:v>24.753699999999998</c:v>
                </c:pt>
                <c:pt idx="495">
                  <c:v>24.753799999999998</c:v>
                </c:pt>
                <c:pt idx="496">
                  <c:v>24.752800000000001</c:v>
                </c:pt>
                <c:pt idx="497">
                  <c:v>24.7515</c:v>
                </c:pt>
                <c:pt idx="498">
                  <c:v>24.7532</c:v>
                </c:pt>
                <c:pt idx="499">
                  <c:v>24.755400000000002</c:v>
                </c:pt>
                <c:pt idx="500">
                  <c:v>24.756799999999998</c:v>
                </c:pt>
                <c:pt idx="501">
                  <c:v>24.7575</c:v>
                </c:pt>
                <c:pt idx="502">
                  <c:v>24.7544</c:v>
                </c:pt>
                <c:pt idx="503">
                  <c:v>24.754200000000001</c:v>
                </c:pt>
                <c:pt idx="504">
                  <c:v>24.753</c:v>
                </c:pt>
                <c:pt idx="505">
                  <c:v>24.751799999999999</c:v>
                </c:pt>
                <c:pt idx="506">
                  <c:v>24.750599999999999</c:v>
                </c:pt>
                <c:pt idx="507">
                  <c:v>24.7485</c:v>
                </c:pt>
                <c:pt idx="508">
                  <c:v>24.745699999999999</c:v>
                </c:pt>
                <c:pt idx="509">
                  <c:v>24.747199999999999</c:v>
                </c:pt>
                <c:pt idx="510">
                  <c:v>24.747499999999999</c:v>
                </c:pt>
                <c:pt idx="511">
                  <c:v>24.746700000000001</c:v>
                </c:pt>
                <c:pt idx="512">
                  <c:v>24.7471</c:v>
                </c:pt>
                <c:pt idx="513">
                  <c:v>24.746500000000001</c:v>
                </c:pt>
                <c:pt idx="514">
                  <c:v>24.745999999999999</c:v>
                </c:pt>
                <c:pt idx="515">
                  <c:v>24.7468</c:v>
                </c:pt>
                <c:pt idx="516">
                  <c:v>24.746700000000001</c:v>
                </c:pt>
                <c:pt idx="517">
                  <c:v>24.746099999999998</c:v>
                </c:pt>
                <c:pt idx="518">
                  <c:v>24.744900000000001</c:v>
                </c:pt>
                <c:pt idx="519">
                  <c:v>24.744199999999999</c:v>
                </c:pt>
                <c:pt idx="520">
                  <c:v>24.744199999999999</c:v>
                </c:pt>
                <c:pt idx="521">
                  <c:v>24.744700000000002</c:v>
                </c:pt>
                <c:pt idx="522">
                  <c:v>24.744800000000001</c:v>
                </c:pt>
                <c:pt idx="523">
                  <c:v>24.7454</c:v>
                </c:pt>
                <c:pt idx="524">
                  <c:v>24.744499999999999</c:v>
                </c:pt>
                <c:pt idx="525">
                  <c:v>24.744</c:v>
                </c:pt>
                <c:pt idx="526">
                  <c:v>24.743500000000001</c:v>
                </c:pt>
                <c:pt idx="527">
                  <c:v>24.744</c:v>
                </c:pt>
                <c:pt idx="528">
                  <c:v>24.743099999999998</c:v>
                </c:pt>
                <c:pt idx="529">
                  <c:v>24.742000000000001</c:v>
                </c:pt>
                <c:pt idx="530">
                  <c:v>24.741599999999998</c:v>
                </c:pt>
                <c:pt idx="531">
                  <c:v>24.7422</c:v>
                </c:pt>
                <c:pt idx="532">
                  <c:v>24.7422</c:v>
                </c:pt>
                <c:pt idx="533">
                  <c:v>24.7425</c:v>
                </c:pt>
                <c:pt idx="534">
                  <c:v>24.7439</c:v>
                </c:pt>
                <c:pt idx="535">
                  <c:v>24.742599999999999</c:v>
                </c:pt>
                <c:pt idx="536">
                  <c:v>24.7425</c:v>
                </c:pt>
                <c:pt idx="537">
                  <c:v>24.741199999999999</c:v>
                </c:pt>
                <c:pt idx="538">
                  <c:v>24.741299999999999</c:v>
                </c:pt>
                <c:pt idx="539">
                  <c:v>24.7408</c:v>
                </c:pt>
                <c:pt idx="540">
                  <c:v>24.738299999999999</c:v>
                </c:pt>
                <c:pt idx="541">
                  <c:v>24.738600000000002</c:v>
                </c:pt>
                <c:pt idx="542">
                  <c:v>24.7393</c:v>
                </c:pt>
                <c:pt idx="543">
                  <c:v>24.739699999999999</c:v>
                </c:pt>
                <c:pt idx="544">
                  <c:v>24.740600000000001</c:v>
                </c:pt>
                <c:pt idx="545">
                  <c:v>24.7409</c:v>
                </c:pt>
                <c:pt idx="546">
                  <c:v>24.7407</c:v>
                </c:pt>
                <c:pt idx="547">
                  <c:v>24.74</c:v>
                </c:pt>
                <c:pt idx="548">
                  <c:v>24.74</c:v>
                </c:pt>
                <c:pt idx="549">
                  <c:v>24.739699999999999</c:v>
                </c:pt>
                <c:pt idx="550">
                  <c:v>24.738199999999999</c:v>
                </c:pt>
                <c:pt idx="551">
                  <c:v>24.7376</c:v>
                </c:pt>
                <c:pt idx="552">
                  <c:v>24.738099999999999</c:v>
                </c:pt>
                <c:pt idx="553">
                  <c:v>24.738499999999998</c:v>
                </c:pt>
                <c:pt idx="554">
                  <c:v>24.7395</c:v>
                </c:pt>
                <c:pt idx="555">
                  <c:v>24.74</c:v>
                </c:pt>
                <c:pt idx="556">
                  <c:v>24.739100000000001</c:v>
                </c:pt>
                <c:pt idx="557">
                  <c:v>24.7363</c:v>
                </c:pt>
                <c:pt idx="558">
                  <c:v>24.733799999999999</c:v>
                </c:pt>
                <c:pt idx="559">
                  <c:v>24.7318</c:v>
                </c:pt>
                <c:pt idx="560">
                  <c:v>24.7317</c:v>
                </c:pt>
                <c:pt idx="561">
                  <c:v>24.734200000000001</c:v>
                </c:pt>
                <c:pt idx="562">
                  <c:v>24.7333</c:v>
                </c:pt>
                <c:pt idx="563">
                  <c:v>24.732500000000002</c:v>
                </c:pt>
                <c:pt idx="564">
                  <c:v>24.732700000000001</c:v>
                </c:pt>
                <c:pt idx="565">
                  <c:v>24.732500000000002</c:v>
                </c:pt>
                <c:pt idx="566">
                  <c:v>24.733599999999999</c:v>
                </c:pt>
                <c:pt idx="567">
                  <c:v>24.734500000000001</c:v>
                </c:pt>
                <c:pt idx="568">
                  <c:v>24.734500000000001</c:v>
                </c:pt>
                <c:pt idx="569">
                  <c:v>24.733899999999998</c:v>
                </c:pt>
                <c:pt idx="570">
                  <c:v>24.735099999999999</c:v>
                </c:pt>
                <c:pt idx="571">
                  <c:v>24.736799999999999</c:v>
                </c:pt>
                <c:pt idx="572">
                  <c:v>24.7349</c:v>
                </c:pt>
                <c:pt idx="573">
                  <c:v>24.735099999999999</c:v>
                </c:pt>
                <c:pt idx="574">
                  <c:v>24.733699999999999</c:v>
                </c:pt>
                <c:pt idx="575">
                  <c:v>24.7319</c:v>
                </c:pt>
                <c:pt idx="576">
                  <c:v>24.733699999999999</c:v>
                </c:pt>
                <c:pt idx="577">
                  <c:v>24.7332</c:v>
                </c:pt>
                <c:pt idx="578">
                  <c:v>24.733499999999999</c:v>
                </c:pt>
                <c:pt idx="579">
                  <c:v>24.733000000000001</c:v>
                </c:pt>
                <c:pt idx="580">
                  <c:v>24.7318</c:v>
                </c:pt>
                <c:pt idx="581">
                  <c:v>24.731999999999999</c:v>
                </c:pt>
                <c:pt idx="582">
                  <c:v>24.7317</c:v>
                </c:pt>
                <c:pt idx="583">
                  <c:v>24.732299999999999</c:v>
                </c:pt>
                <c:pt idx="584">
                  <c:v>24.731999999999999</c:v>
                </c:pt>
                <c:pt idx="585">
                  <c:v>24.731999999999999</c:v>
                </c:pt>
                <c:pt idx="586">
                  <c:v>24.7317</c:v>
                </c:pt>
                <c:pt idx="587">
                  <c:v>24.731000000000002</c:v>
                </c:pt>
                <c:pt idx="588">
                  <c:v>24.7303</c:v>
                </c:pt>
                <c:pt idx="589">
                  <c:v>24.73</c:v>
                </c:pt>
                <c:pt idx="590">
                  <c:v>24.729199999999999</c:v>
                </c:pt>
                <c:pt idx="591">
                  <c:v>24.727699999999999</c:v>
                </c:pt>
                <c:pt idx="592">
                  <c:v>24.728300000000001</c:v>
                </c:pt>
                <c:pt idx="593">
                  <c:v>24.728200000000001</c:v>
                </c:pt>
                <c:pt idx="594">
                  <c:v>24.728300000000001</c:v>
                </c:pt>
                <c:pt idx="595">
                  <c:v>24.7273</c:v>
                </c:pt>
                <c:pt idx="596">
                  <c:v>24.728000000000002</c:v>
                </c:pt>
                <c:pt idx="597">
                  <c:v>24.728000000000002</c:v>
                </c:pt>
                <c:pt idx="598">
                  <c:v>24.729199999999999</c:v>
                </c:pt>
                <c:pt idx="599">
                  <c:v>24.7302</c:v>
                </c:pt>
                <c:pt idx="600">
                  <c:v>24.729700000000001</c:v>
                </c:pt>
                <c:pt idx="601">
                  <c:v>24.730899999999998</c:v>
                </c:pt>
                <c:pt idx="602">
                  <c:v>24.731000000000002</c:v>
                </c:pt>
                <c:pt idx="603">
                  <c:v>24.731300000000001</c:v>
                </c:pt>
                <c:pt idx="604">
                  <c:v>24.730599999999999</c:v>
                </c:pt>
                <c:pt idx="605">
                  <c:v>24.729099999999999</c:v>
                </c:pt>
                <c:pt idx="606">
                  <c:v>24.727799999999998</c:v>
                </c:pt>
                <c:pt idx="607">
                  <c:v>24.7258</c:v>
                </c:pt>
                <c:pt idx="608">
                  <c:v>24.727499999999999</c:v>
                </c:pt>
                <c:pt idx="609">
                  <c:v>24.728000000000002</c:v>
                </c:pt>
                <c:pt idx="610">
                  <c:v>24.729900000000001</c:v>
                </c:pt>
                <c:pt idx="611">
                  <c:v>24.732600000000001</c:v>
                </c:pt>
                <c:pt idx="612">
                  <c:v>24.731300000000001</c:v>
                </c:pt>
                <c:pt idx="613">
                  <c:v>24.731000000000002</c:v>
                </c:pt>
                <c:pt idx="614">
                  <c:v>24.731300000000001</c:v>
                </c:pt>
                <c:pt idx="615">
                  <c:v>24.729199999999999</c:v>
                </c:pt>
                <c:pt idx="616">
                  <c:v>24.728000000000002</c:v>
                </c:pt>
                <c:pt idx="617">
                  <c:v>24.727699999999999</c:v>
                </c:pt>
                <c:pt idx="618">
                  <c:v>24.725899999999999</c:v>
                </c:pt>
                <c:pt idx="619">
                  <c:v>24.725200000000001</c:v>
                </c:pt>
                <c:pt idx="620">
                  <c:v>24.7272</c:v>
                </c:pt>
                <c:pt idx="621">
                  <c:v>24.728200000000001</c:v>
                </c:pt>
                <c:pt idx="622">
                  <c:v>24.730699999999999</c:v>
                </c:pt>
                <c:pt idx="623">
                  <c:v>24.732500000000002</c:v>
                </c:pt>
                <c:pt idx="624">
                  <c:v>24.730499999999999</c:v>
                </c:pt>
                <c:pt idx="625">
                  <c:v>24.731300000000001</c:v>
                </c:pt>
                <c:pt idx="626">
                  <c:v>24.730499999999999</c:v>
                </c:pt>
                <c:pt idx="627">
                  <c:v>24.7285</c:v>
                </c:pt>
                <c:pt idx="628">
                  <c:v>24.729199999999999</c:v>
                </c:pt>
                <c:pt idx="629">
                  <c:v>24.729399999999998</c:v>
                </c:pt>
                <c:pt idx="630">
                  <c:v>24.729500000000002</c:v>
                </c:pt>
                <c:pt idx="631">
                  <c:v>24.729800000000001</c:v>
                </c:pt>
                <c:pt idx="632">
                  <c:v>24.7287</c:v>
                </c:pt>
                <c:pt idx="633">
                  <c:v>24.727799999999998</c:v>
                </c:pt>
                <c:pt idx="634">
                  <c:v>24.727</c:v>
                </c:pt>
                <c:pt idx="635">
                  <c:v>24.727</c:v>
                </c:pt>
                <c:pt idx="636">
                  <c:v>24.7273</c:v>
                </c:pt>
                <c:pt idx="637">
                  <c:v>24.726700000000001</c:v>
                </c:pt>
                <c:pt idx="638">
                  <c:v>24.727499999999999</c:v>
                </c:pt>
                <c:pt idx="639">
                  <c:v>24.729099999999999</c:v>
                </c:pt>
                <c:pt idx="640">
                  <c:v>24.7272</c:v>
                </c:pt>
                <c:pt idx="641">
                  <c:v>24.727499999999999</c:v>
                </c:pt>
                <c:pt idx="642">
                  <c:v>24.727699999999999</c:v>
                </c:pt>
                <c:pt idx="643">
                  <c:v>24.728100000000001</c:v>
                </c:pt>
                <c:pt idx="644">
                  <c:v>24.729800000000001</c:v>
                </c:pt>
                <c:pt idx="645">
                  <c:v>24.7285</c:v>
                </c:pt>
                <c:pt idx="646">
                  <c:v>24.726199999999999</c:v>
                </c:pt>
                <c:pt idx="647">
                  <c:v>24.726299999999998</c:v>
                </c:pt>
                <c:pt idx="648">
                  <c:v>24.728000000000002</c:v>
                </c:pt>
                <c:pt idx="649">
                  <c:v>24.729099999999999</c:v>
                </c:pt>
                <c:pt idx="650">
                  <c:v>24.730799999999999</c:v>
                </c:pt>
                <c:pt idx="651">
                  <c:v>24.728899999999999</c:v>
                </c:pt>
                <c:pt idx="652">
                  <c:v>24.7271</c:v>
                </c:pt>
                <c:pt idx="653">
                  <c:v>24.7256</c:v>
                </c:pt>
                <c:pt idx="654">
                  <c:v>24.724699999999999</c:v>
                </c:pt>
                <c:pt idx="655">
                  <c:v>24.7258</c:v>
                </c:pt>
                <c:pt idx="656">
                  <c:v>24.727499999999999</c:v>
                </c:pt>
                <c:pt idx="657">
                  <c:v>24.729600000000001</c:v>
                </c:pt>
                <c:pt idx="658">
                  <c:v>24.729199999999999</c:v>
                </c:pt>
                <c:pt idx="659">
                  <c:v>24.729199999999999</c:v>
                </c:pt>
                <c:pt idx="660">
                  <c:v>24.729199999999999</c:v>
                </c:pt>
                <c:pt idx="661">
                  <c:v>24.729099999999999</c:v>
                </c:pt>
                <c:pt idx="662">
                  <c:v>24.729800000000001</c:v>
                </c:pt>
                <c:pt idx="663">
                  <c:v>24.73</c:v>
                </c:pt>
                <c:pt idx="664">
                  <c:v>24.729399999999998</c:v>
                </c:pt>
                <c:pt idx="665">
                  <c:v>24.7285</c:v>
                </c:pt>
                <c:pt idx="666">
                  <c:v>24.728999999999999</c:v>
                </c:pt>
                <c:pt idx="667">
                  <c:v>24.729500000000002</c:v>
                </c:pt>
                <c:pt idx="668">
                  <c:v>24.728999999999999</c:v>
                </c:pt>
                <c:pt idx="669">
                  <c:v>24.728999999999999</c:v>
                </c:pt>
                <c:pt idx="670">
                  <c:v>24.728300000000001</c:v>
                </c:pt>
                <c:pt idx="671">
                  <c:v>24.727900000000002</c:v>
                </c:pt>
                <c:pt idx="672">
                  <c:v>24.727499999999999</c:v>
                </c:pt>
                <c:pt idx="673">
                  <c:v>24.727</c:v>
                </c:pt>
                <c:pt idx="674">
                  <c:v>24.728300000000001</c:v>
                </c:pt>
                <c:pt idx="675">
                  <c:v>24.728999999999999</c:v>
                </c:pt>
                <c:pt idx="676">
                  <c:v>24.729800000000001</c:v>
                </c:pt>
                <c:pt idx="677">
                  <c:v>24.7302</c:v>
                </c:pt>
                <c:pt idx="678">
                  <c:v>24.729800000000001</c:v>
                </c:pt>
                <c:pt idx="679">
                  <c:v>24.729900000000001</c:v>
                </c:pt>
                <c:pt idx="680">
                  <c:v>24.727699999999999</c:v>
                </c:pt>
                <c:pt idx="681">
                  <c:v>24.727699999999999</c:v>
                </c:pt>
                <c:pt idx="682">
                  <c:v>24.728300000000001</c:v>
                </c:pt>
                <c:pt idx="683">
                  <c:v>24.728999999999999</c:v>
                </c:pt>
                <c:pt idx="684">
                  <c:v>24.731000000000002</c:v>
                </c:pt>
                <c:pt idx="685">
                  <c:v>24.730699999999999</c:v>
                </c:pt>
                <c:pt idx="686">
                  <c:v>24.730799999999999</c:v>
                </c:pt>
                <c:pt idx="687">
                  <c:v>24.7315</c:v>
                </c:pt>
                <c:pt idx="688">
                  <c:v>24.730699999999999</c:v>
                </c:pt>
                <c:pt idx="689">
                  <c:v>24.730399999999999</c:v>
                </c:pt>
                <c:pt idx="690">
                  <c:v>24.731000000000002</c:v>
                </c:pt>
                <c:pt idx="691">
                  <c:v>24.731300000000001</c:v>
                </c:pt>
                <c:pt idx="692">
                  <c:v>24.731000000000002</c:v>
                </c:pt>
                <c:pt idx="693">
                  <c:v>24.732099999999999</c:v>
                </c:pt>
                <c:pt idx="694">
                  <c:v>24.733499999999999</c:v>
                </c:pt>
                <c:pt idx="695">
                  <c:v>24.7331</c:v>
                </c:pt>
                <c:pt idx="696">
                  <c:v>24.734400000000001</c:v>
                </c:pt>
                <c:pt idx="697">
                  <c:v>24.733499999999999</c:v>
                </c:pt>
                <c:pt idx="698">
                  <c:v>24.732800000000001</c:v>
                </c:pt>
                <c:pt idx="699">
                  <c:v>24.732099999999999</c:v>
                </c:pt>
                <c:pt idx="700">
                  <c:v>24.7317</c:v>
                </c:pt>
                <c:pt idx="701">
                  <c:v>24.731999999999999</c:v>
                </c:pt>
                <c:pt idx="702">
                  <c:v>24.732900000000001</c:v>
                </c:pt>
                <c:pt idx="703">
                  <c:v>24.732700000000001</c:v>
                </c:pt>
                <c:pt idx="704">
                  <c:v>24.730699999999999</c:v>
                </c:pt>
                <c:pt idx="705">
                  <c:v>24.731999999999999</c:v>
                </c:pt>
                <c:pt idx="706">
                  <c:v>24.731400000000001</c:v>
                </c:pt>
                <c:pt idx="707">
                  <c:v>24.7318</c:v>
                </c:pt>
                <c:pt idx="708">
                  <c:v>24.7333</c:v>
                </c:pt>
                <c:pt idx="709">
                  <c:v>24.7318</c:v>
                </c:pt>
                <c:pt idx="710">
                  <c:v>24.7318</c:v>
                </c:pt>
                <c:pt idx="711">
                  <c:v>24.7332</c:v>
                </c:pt>
                <c:pt idx="712">
                  <c:v>24.733699999999999</c:v>
                </c:pt>
                <c:pt idx="713">
                  <c:v>24.7346</c:v>
                </c:pt>
                <c:pt idx="714">
                  <c:v>24.734500000000001</c:v>
                </c:pt>
                <c:pt idx="715">
                  <c:v>24.733699999999999</c:v>
                </c:pt>
                <c:pt idx="716">
                  <c:v>24.7348</c:v>
                </c:pt>
                <c:pt idx="717">
                  <c:v>24.734300000000001</c:v>
                </c:pt>
                <c:pt idx="718">
                  <c:v>24.7348</c:v>
                </c:pt>
                <c:pt idx="719">
                  <c:v>24.735800000000001</c:v>
                </c:pt>
                <c:pt idx="720">
                  <c:v>24.734300000000001</c:v>
                </c:pt>
                <c:pt idx="721">
                  <c:v>24.733000000000001</c:v>
                </c:pt>
                <c:pt idx="722">
                  <c:v>24.7333</c:v>
                </c:pt>
                <c:pt idx="723">
                  <c:v>24.7333</c:v>
                </c:pt>
                <c:pt idx="724">
                  <c:v>24.733899999999998</c:v>
                </c:pt>
                <c:pt idx="725">
                  <c:v>24.735199999999999</c:v>
                </c:pt>
                <c:pt idx="726">
                  <c:v>24.737200000000001</c:v>
                </c:pt>
                <c:pt idx="727">
                  <c:v>24.7361</c:v>
                </c:pt>
                <c:pt idx="728">
                  <c:v>24.735700000000001</c:v>
                </c:pt>
                <c:pt idx="729">
                  <c:v>24.735499999999998</c:v>
                </c:pt>
                <c:pt idx="730">
                  <c:v>24.734999999999999</c:v>
                </c:pt>
                <c:pt idx="731">
                  <c:v>24.735600000000002</c:v>
                </c:pt>
                <c:pt idx="732">
                  <c:v>24.736000000000001</c:v>
                </c:pt>
                <c:pt idx="733">
                  <c:v>24.735600000000002</c:v>
                </c:pt>
                <c:pt idx="734">
                  <c:v>24.735099999999999</c:v>
                </c:pt>
                <c:pt idx="735">
                  <c:v>24.735700000000001</c:v>
                </c:pt>
                <c:pt idx="736">
                  <c:v>24.734500000000001</c:v>
                </c:pt>
                <c:pt idx="737">
                  <c:v>24.735499999999998</c:v>
                </c:pt>
                <c:pt idx="738">
                  <c:v>24.737100000000002</c:v>
                </c:pt>
                <c:pt idx="739">
                  <c:v>24.7362</c:v>
                </c:pt>
                <c:pt idx="740">
                  <c:v>24.737400000000001</c:v>
                </c:pt>
                <c:pt idx="741">
                  <c:v>24.735099999999999</c:v>
                </c:pt>
                <c:pt idx="742">
                  <c:v>24.7363</c:v>
                </c:pt>
                <c:pt idx="743">
                  <c:v>24.7363</c:v>
                </c:pt>
                <c:pt idx="744">
                  <c:v>24.735600000000002</c:v>
                </c:pt>
                <c:pt idx="745">
                  <c:v>24.7379</c:v>
                </c:pt>
                <c:pt idx="746">
                  <c:v>24.7377</c:v>
                </c:pt>
                <c:pt idx="747">
                  <c:v>24.738399999999999</c:v>
                </c:pt>
                <c:pt idx="748">
                  <c:v>24.738299999999999</c:v>
                </c:pt>
                <c:pt idx="749">
                  <c:v>24.736999999999998</c:v>
                </c:pt>
                <c:pt idx="750">
                  <c:v>24.737500000000001</c:v>
                </c:pt>
                <c:pt idx="751">
                  <c:v>24.738399999999999</c:v>
                </c:pt>
                <c:pt idx="752">
                  <c:v>24.7393</c:v>
                </c:pt>
                <c:pt idx="753">
                  <c:v>24.740500000000001</c:v>
                </c:pt>
                <c:pt idx="754">
                  <c:v>24.7407</c:v>
                </c:pt>
                <c:pt idx="755">
                  <c:v>24.741</c:v>
                </c:pt>
                <c:pt idx="756">
                  <c:v>24.741</c:v>
                </c:pt>
                <c:pt idx="757">
                  <c:v>24.741199999999999</c:v>
                </c:pt>
                <c:pt idx="758">
                  <c:v>24.742899999999999</c:v>
                </c:pt>
                <c:pt idx="759">
                  <c:v>24.7422</c:v>
                </c:pt>
                <c:pt idx="760">
                  <c:v>24.741700000000002</c:v>
                </c:pt>
                <c:pt idx="761">
                  <c:v>24.7423</c:v>
                </c:pt>
                <c:pt idx="762">
                  <c:v>24.741700000000002</c:v>
                </c:pt>
                <c:pt idx="763">
                  <c:v>24.742899999999999</c:v>
                </c:pt>
                <c:pt idx="764">
                  <c:v>24.744299999999999</c:v>
                </c:pt>
                <c:pt idx="765">
                  <c:v>24.744700000000002</c:v>
                </c:pt>
                <c:pt idx="766">
                  <c:v>24.744700000000002</c:v>
                </c:pt>
                <c:pt idx="767">
                  <c:v>24.744800000000001</c:v>
                </c:pt>
                <c:pt idx="768">
                  <c:v>24.743300000000001</c:v>
                </c:pt>
                <c:pt idx="769">
                  <c:v>24.742699999999999</c:v>
                </c:pt>
                <c:pt idx="770">
                  <c:v>24.742000000000001</c:v>
                </c:pt>
                <c:pt idx="771">
                  <c:v>24.7408</c:v>
                </c:pt>
                <c:pt idx="772">
                  <c:v>24.741299999999999</c:v>
                </c:pt>
                <c:pt idx="773">
                  <c:v>24.742899999999999</c:v>
                </c:pt>
                <c:pt idx="774">
                  <c:v>24.7438</c:v>
                </c:pt>
                <c:pt idx="775">
                  <c:v>24.743400000000001</c:v>
                </c:pt>
                <c:pt idx="776">
                  <c:v>24.7437</c:v>
                </c:pt>
                <c:pt idx="777">
                  <c:v>24.7425</c:v>
                </c:pt>
                <c:pt idx="778">
                  <c:v>24.742000000000001</c:v>
                </c:pt>
                <c:pt idx="779">
                  <c:v>24.742899999999999</c:v>
                </c:pt>
                <c:pt idx="780">
                  <c:v>24.744700000000002</c:v>
                </c:pt>
                <c:pt idx="781">
                  <c:v>24.744700000000002</c:v>
                </c:pt>
                <c:pt idx="782">
                  <c:v>24.745699999999999</c:v>
                </c:pt>
                <c:pt idx="783">
                  <c:v>24.745100000000001</c:v>
                </c:pt>
                <c:pt idx="784">
                  <c:v>24.744199999999999</c:v>
                </c:pt>
                <c:pt idx="785">
                  <c:v>24.7437</c:v>
                </c:pt>
                <c:pt idx="786">
                  <c:v>24.743099999999998</c:v>
                </c:pt>
                <c:pt idx="787">
                  <c:v>24.743300000000001</c:v>
                </c:pt>
                <c:pt idx="788">
                  <c:v>24.744800000000001</c:v>
                </c:pt>
                <c:pt idx="789">
                  <c:v>24.7454</c:v>
                </c:pt>
                <c:pt idx="790">
                  <c:v>24.747499999999999</c:v>
                </c:pt>
                <c:pt idx="791">
                  <c:v>24.7483</c:v>
                </c:pt>
                <c:pt idx="792">
                  <c:v>24.7485</c:v>
                </c:pt>
                <c:pt idx="793">
                  <c:v>24.747699999999998</c:v>
                </c:pt>
                <c:pt idx="794">
                  <c:v>24.747199999999999</c:v>
                </c:pt>
                <c:pt idx="795">
                  <c:v>24.746200000000002</c:v>
                </c:pt>
                <c:pt idx="796">
                  <c:v>24.7455</c:v>
                </c:pt>
                <c:pt idx="797">
                  <c:v>24.7468</c:v>
                </c:pt>
                <c:pt idx="798">
                  <c:v>24.747599999999998</c:v>
                </c:pt>
                <c:pt idx="799">
                  <c:v>24.748200000000001</c:v>
                </c:pt>
                <c:pt idx="800">
                  <c:v>24.7499</c:v>
                </c:pt>
                <c:pt idx="801">
                  <c:v>24.7498</c:v>
                </c:pt>
                <c:pt idx="802">
                  <c:v>24.7502</c:v>
                </c:pt>
                <c:pt idx="803">
                  <c:v>24.750299999999999</c:v>
                </c:pt>
                <c:pt idx="804">
                  <c:v>24.748799999999999</c:v>
                </c:pt>
                <c:pt idx="805">
                  <c:v>24.748699999999999</c:v>
                </c:pt>
                <c:pt idx="806">
                  <c:v>24.749300000000002</c:v>
                </c:pt>
                <c:pt idx="807">
                  <c:v>24.748999999999999</c:v>
                </c:pt>
                <c:pt idx="808">
                  <c:v>24.750699999999998</c:v>
                </c:pt>
                <c:pt idx="809">
                  <c:v>24.752300000000002</c:v>
                </c:pt>
                <c:pt idx="810">
                  <c:v>24.751000000000001</c:v>
                </c:pt>
                <c:pt idx="811">
                  <c:v>24.751300000000001</c:v>
                </c:pt>
                <c:pt idx="812">
                  <c:v>24.751200000000001</c:v>
                </c:pt>
                <c:pt idx="813">
                  <c:v>24.75</c:v>
                </c:pt>
                <c:pt idx="814">
                  <c:v>24.7517</c:v>
                </c:pt>
                <c:pt idx="815">
                  <c:v>24.752500000000001</c:v>
                </c:pt>
                <c:pt idx="816">
                  <c:v>24.7532</c:v>
                </c:pt>
                <c:pt idx="817">
                  <c:v>24.7544</c:v>
                </c:pt>
                <c:pt idx="818">
                  <c:v>24.754899999999999</c:v>
                </c:pt>
                <c:pt idx="819">
                  <c:v>24.753699999999998</c:v>
                </c:pt>
                <c:pt idx="820">
                  <c:v>24.754000000000001</c:v>
                </c:pt>
                <c:pt idx="821">
                  <c:v>24.755199999999999</c:v>
                </c:pt>
                <c:pt idx="822">
                  <c:v>24.755500000000001</c:v>
                </c:pt>
                <c:pt idx="823">
                  <c:v>24.755800000000001</c:v>
                </c:pt>
                <c:pt idx="824">
                  <c:v>24.757000000000001</c:v>
                </c:pt>
                <c:pt idx="825">
                  <c:v>24.757100000000001</c:v>
                </c:pt>
                <c:pt idx="826">
                  <c:v>24.757999999999999</c:v>
                </c:pt>
                <c:pt idx="827">
                  <c:v>24.76</c:v>
                </c:pt>
                <c:pt idx="828">
                  <c:v>24.76</c:v>
                </c:pt>
                <c:pt idx="829">
                  <c:v>24.7592</c:v>
                </c:pt>
                <c:pt idx="830">
                  <c:v>24.758800000000001</c:v>
                </c:pt>
                <c:pt idx="831">
                  <c:v>24.7561</c:v>
                </c:pt>
                <c:pt idx="832">
                  <c:v>24.7563</c:v>
                </c:pt>
                <c:pt idx="833">
                  <c:v>24.757300000000001</c:v>
                </c:pt>
                <c:pt idx="834">
                  <c:v>24.758500000000002</c:v>
                </c:pt>
                <c:pt idx="835">
                  <c:v>24.7608</c:v>
                </c:pt>
                <c:pt idx="836">
                  <c:v>24.759799999999998</c:v>
                </c:pt>
                <c:pt idx="837">
                  <c:v>24.7592</c:v>
                </c:pt>
                <c:pt idx="838">
                  <c:v>24.759599999999999</c:v>
                </c:pt>
                <c:pt idx="839">
                  <c:v>24.759</c:v>
                </c:pt>
                <c:pt idx="840">
                  <c:v>24.7593</c:v>
                </c:pt>
                <c:pt idx="841">
                  <c:v>24.7593</c:v>
                </c:pt>
                <c:pt idx="842">
                  <c:v>24.759499999999999</c:v>
                </c:pt>
                <c:pt idx="843">
                  <c:v>24.758700000000001</c:v>
                </c:pt>
                <c:pt idx="844">
                  <c:v>24.759</c:v>
                </c:pt>
                <c:pt idx="845">
                  <c:v>24.758900000000001</c:v>
                </c:pt>
                <c:pt idx="846">
                  <c:v>24.7606</c:v>
                </c:pt>
                <c:pt idx="847">
                  <c:v>24.7621</c:v>
                </c:pt>
                <c:pt idx="848">
                  <c:v>24.761700000000001</c:v>
                </c:pt>
                <c:pt idx="849">
                  <c:v>24.7621</c:v>
                </c:pt>
                <c:pt idx="850">
                  <c:v>24.7623</c:v>
                </c:pt>
                <c:pt idx="851">
                  <c:v>24.762</c:v>
                </c:pt>
                <c:pt idx="852">
                  <c:v>24.762799999999999</c:v>
                </c:pt>
                <c:pt idx="853">
                  <c:v>24.763200000000001</c:v>
                </c:pt>
                <c:pt idx="854">
                  <c:v>24.762699999999999</c:v>
                </c:pt>
                <c:pt idx="855">
                  <c:v>24.762</c:v>
                </c:pt>
                <c:pt idx="856">
                  <c:v>24.7608</c:v>
                </c:pt>
                <c:pt idx="857">
                  <c:v>24.761299999999999</c:v>
                </c:pt>
                <c:pt idx="858">
                  <c:v>24.763000000000002</c:v>
                </c:pt>
                <c:pt idx="859">
                  <c:v>24.764500000000002</c:v>
                </c:pt>
                <c:pt idx="860">
                  <c:v>24.765599999999999</c:v>
                </c:pt>
                <c:pt idx="861">
                  <c:v>24.766500000000001</c:v>
                </c:pt>
                <c:pt idx="862">
                  <c:v>24.766500000000001</c:v>
                </c:pt>
                <c:pt idx="863">
                  <c:v>24.767099999999999</c:v>
                </c:pt>
                <c:pt idx="864">
                  <c:v>24.765999999999998</c:v>
                </c:pt>
                <c:pt idx="865">
                  <c:v>24.7668</c:v>
                </c:pt>
                <c:pt idx="866">
                  <c:v>24.766999999999999</c:v>
                </c:pt>
                <c:pt idx="867">
                  <c:v>24.765799999999999</c:v>
                </c:pt>
                <c:pt idx="868">
                  <c:v>24.765799999999999</c:v>
                </c:pt>
                <c:pt idx="869">
                  <c:v>24.766500000000001</c:v>
                </c:pt>
                <c:pt idx="870">
                  <c:v>24.767800000000001</c:v>
                </c:pt>
                <c:pt idx="871">
                  <c:v>24.768699999999999</c:v>
                </c:pt>
                <c:pt idx="872">
                  <c:v>24.7685</c:v>
                </c:pt>
                <c:pt idx="873">
                  <c:v>24.7697</c:v>
                </c:pt>
                <c:pt idx="874">
                  <c:v>24.770900000000001</c:v>
                </c:pt>
                <c:pt idx="875">
                  <c:v>24.772300000000001</c:v>
                </c:pt>
                <c:pt idx="876">
                  <c:v>24.773700000000002</c:v>
                </c:pt>
                <c:pt idx="877">
                  <c:v>24.7743</c:v>
                </c:pt>
                <c:pt idx="878">
                  <c:v>24.773399999999999</c:v>
                </c:pt>
                <c:pt idx="879">
                  <c:v>24.772300000000001</c:v>
                </c:pt>
                <c:pt idx="880">
                  <c:v>24.770600000000002</c:v>
                </c:pt>
                <c:pt idx="881">
                  <c:v>24.7712</c:v>
                </c:pt>
                <c:pt idx="882">
                  <c:v>24.7715</c:v>
                </c:pt>
                <c:pt idx="883">
                  <c:v>24.7715</c:v>
                </c:pt>
                <c:pt idx="884">
                  <c:v>24.771899999999999</c:v>
                </c:pt>
                <c:pt idx="885">
                  <c:v>24.771000000000001</c:v>
                </c:pt>
                <c:pt idx="886">
                  <c:v>24.770199999999999</c:v>
                </c:pt>
                <c:pt idx="887">
                  <c:v>24.772400000000001</c:v>
                </c:pt>
                <c:pt idx="888">
                  <c:v>24.773700000000002</c:v>
                </c:pt>
                <c:pt idx="889">
                  <c:v>24.775500000000001</c:v>
                </c:pt>
                <c:pt idx="890">
                  <c:v>24.777799999999999</c:v>
                </c:pt>
                <c:pt idx="891">
                  <c:v>24.7773</c:v>
                </c:pt>
                <c:pt idx="892">
                  <c:v>24.7758</c:v>
                </c:pt>
                <c:pt idx="893">
                  <c:v>24.774799999999999</c:v>
                </c:pt>
                <c:pt idx="894">
                  <c:v>24.7744</c:v>
                </c:pt>
                <c:pt idx="895">
                  <c:v>24.775300000000001</c:v>
                </c:pt>
                <c:pt idx="896">
                  <c:v>24.775500000000001</c:v>
                </c:pt>
                <c:pt idx="897">
                  <c:v>24.774100000000001</c:v>
                </c:pt>
                <c:pt idx="898">
                  <c:v>24.773299999999999</c:v>
                </c:pt>
                <c:pt idx="899">
                  <c:v>24.773299999999999</c:v>
                </c:pt>
                <c:pt idx="900">
                  <c:v>24.7743</c:v>
                </c:pt>
                <c:pt idx="901">
                  <c:v>24.7758</c:v>
                </c:pt>
                <c:pt idx="902">
                  <c:v>24.776900000000001</c:v>
                </c:pt>
                <c:pt idx="903">
                  <c:v>24.776800000000001</c:v>
                </c:pt>
                <c:pt idx="904">
                  <c:v>24.776700000000002</c:v>
                </c:pt>
                <c:pt idx="905">
                  <c:v>24.778300000000002</c:v>
                </c:pt>
                <c:pt idx="906">
                  <c:v>24.7791</c:v>
                </c:pt>
                <c:pt idx="907">
                  <c:v>24.780799999999999</c:v>
                </c:pt>
                <c:pt idx="908">
                  <c:v>24.780799999999999</c:v>
                </c:pt>
                <c:pt idx="909">
                  <c:v>24.78</c:v>
                </c:pt>
                <c:pt idx="910">
                  <c:v>24.78</c:v>
                </c:pt>
                <c:pt idx="911">
                  <c:v>24.780200000000001</c:v>
                </c:pt>
                <c:pt idx="912">
                  <c:v>24.7807</c:v>
                </c:pt>
                <c:pt idx="913">
                  <c:v>24.7804</c:v>
                </c:pt>
                <c:pt idx="914">
                  <c:v>24.779699999999998</c:v>
                </c:pt>
                <c:pt idx="915">
                  <c:v>24.7803</c:v>
                </c:pt>
                <c:pt idx="916">
                  <c:v>24.779</c:v>
                </c:pt>
                <c:pt idx="917">
                  <c:v>24.7791</c:v>
                </c:pt>
                <c:pt idx="918">
                  <c:v>24.7821</c:v>
                </c:pt>
                <c:pt idx="919">
                  <c:v>24.783899999999999</c:v>
                </c:pt>
                <c:pt idx="920">
                  <c:v>24.784400000000002</c:v>
                </c:pt>
                <c:pt idx="921">
                  <c:v>24.785499999999999</c:v>
                </c:pt>
                <c:pt idx="922">
                  <c:v>24.783300000000001</c:v>
                </c:pt>
                <c:pt idx="923">
                  <c:v>24.780799999999999</c:v>
                </c:pt>
                <c:pt idx="924">
                  <c:v>24.781700000000001</c:v>
                </c:pt>
                <c:pt idx="925">
                  <c:v>24.781700000000001</c:v>
                </c:pt>
                <c:pt idx="926">
                  <c:v>24.7821</c:v>
                </c:pt>
                <c:pt idx="927">
                  <c:v>24.783300000000001</c:v>
                </c:pt>
                <c:pt idx="928">
                  <c:v>24.782699999999998</c:v>
                </c:pt>
                <c:pt idx="929">
                  <c:v>24.784099999999999</c:v>
                </c:pt>
                <c:pt idx="930">
                  <c:v>24.786200000000001</c:v>
                </c:pt>
                <c:pt idx="931">
                  <c:v>24.786200000000001</c:v>
                </c:pt>
                <c:pt idx="932">
                  <c:v>24.787199999999999</c:v>
                </c:pt>
                <c:pt idx="933">
                  <c:v>24.7881</c:v>
                </c:pt>
                <c:pt idx="934">
                  <c:v>24.788699999999999</c:v>
                </c:pt>
                <c:pt idx="935">
                  <c:v>24.7895</c:v>
                </c:pt>
                <c:pt idx="936">
                  <c:v>24.789000000000001</c:v>
                </c:pt>
                <c:pt idx="937">
                  <c:v>24.788900000000002</c:v>
                </c:pt>
                <c:pt idx="938">
                  <c:v>24.7883</c:v>
                </c:pt>
                <c:pt idx="939">
                  <c:v>24.789000000000001</c:v>
                </c:pt>
                <c:pt idx="940">
                  <c:v>24.789100000000001</c:v>
                </c:pt>
                <c:pt idx="941">
                  <c:v>24.791699999999999</c:v>
                </c:pt>
                <c:pt idx="942">
                  <c:v>24.792000000000002</c:v>
                </c:pt>
                <c:pt idx="943">
                  <c:v>24.791399999999999</c:v>
                </c:pt>
                <c:pt idx="944">
                  <c:v>24.792000000000002</c:v>
                </c:pt>
                <c:pt idx="945">
                  <c:v>24.7912</c:v>
                </c:pt>
                <c:pt idx="946">
                  <c:v>24.790299999999998</c:v>
                </c:pt>
                <c:pt idx="947">
                  <c:v>24.790900000000001</c:v>
                </c:pt>
                <c:pt idx="948">
                  <c:v>24.791599999999999</c:v>
                </c:pt>
                <c:pt idx="949">
                  <c:v>24.792200000000001</c:v>
                </c:pt>
                <c:pt idx="950">
                  <c:v>24.793399999999998</c:v>
                </c:pt>
                <c:pt idx="951">
                  <c:v>24.792400000000001</c:v>
                </c:pt>
                <c:pt idx="952">
                  <c:v>24.791</c:v>
                </c:pt>
                <c:pt idx="953">
                  <c:v>24.7912</c:v>
                </c:pt>
                <c:pt idx="954">
                  <c:v>24.7928</c:v>
                </c:pt>
                <c:pt idx="955">
                  <c:v>24.794599999999999</c:v>
                </c:pt>
                <c:pt idx="956">
                  <c:v>24.795000000000002</c:v>
                </c:pt>
                <c:pt idx="957">
                  <c:v>24.795200000000001</c:v>
                </c:pt>
                <c:pt idx="958">
                  <c:v>24.7959</c:v>
                </c:pt>
                <c:pt idx="959">
                  <c:v>24.794699999999999</c:v>
                </c:pt>
                <c:pt idx="960">
                  <c:v>24.7957</c:v>
                </c:pt>
                <c:pt idx="961">
                  <c:v>24.796500000000002</c:v>
                </c:pt>
                <c:pt idx="962">
                  <c:v>24.796399999999998</c:v>
                </c:pt>
                <c:pt idx="963">
                  <c:v>24.798500000000001</c:v>
                </c:pt>
                <c:pt idx="964">
                  <c:v>24.8</c:v>
                </c:pt>
                <c:pt idx="965">
                  <c:v>24.799399999999999</c:v>
                </c:pt>
                <c:pt idx="966">
                  <c:v>24.798999999999999</c:v>
                </c:pt>
                <c:pt idx="967">
                  <c:v>24.799499999999998</c:v>
                </c:pt>
                <c:pt idx="968">
                  <c:v>24.800699999999999</c:v>
                </c:pt>
                <c:pt idx="969">
                  <c:v>24.801400000000001</c:v>
                </c:pt>
                <c:pt idx="970">
                  <c:v>24.803000000000001</c:v>
                </c:pt>
                <c:pt idx="971">
                  <c:v>24.801600000000001</c:v>
                </c:pt>
                <c:pt idx="972">
                  <c:v>24.8001</c:v>
                </c:pt>
                <c:pt idx="973">
                  <c:v>24.8</c:v>
                </c:pt>
                <c:pt idx="974">
                  <c:v>24.8</c:v>
                </c:pt>
                <c:pt idx="975">
                  <c:v>24.8</c:v>
                </c:pt>
                <c:pt idx="976">
                  <c:v>24.801100000000002</c:v>
                </c:pt>
                <c:pt idx="977">
                  <c:v>24.801500000000001</c:v>
                </c:pt>
                <c:pt idx="978">
                  <c:v>24.802</c:v>
                </c:pt>
                <c:pt idx="979">
                  <c:v>24.802299999999999</c:v>
                </c:pt>
                <c:pt idx="980">
                  <c:v>24.803000000000001</c:v>
                </c:pt>
                <c:pt idx="981">
                  <c:v>24.8032</c:v>
                </c:pt>
                <c:pt idx="982">
                  <c:v>24.803599999999999</c:v>
                </c:pt>
                <c:pt idx="983">
                  <c:v>24.804400000000001</c:v>
                </c:pt>
                <c:pt idx="984">
                  <c:v>24.8032</c:v>
                </c:pt>
                <c:pt idx="985">
                  <c:v>24.803699999999999</c:v>
                </c:pt>
                <c:pt idx="986">
                  <c:v>24.804600000000001</c:v>
                </c:pt>
                <c:pt idx="987">
                  <c:v>24.806100000000001</c:v>
                </c:pt>
                <c:pt idx="988">
                  <c:v>24.8063</c:v>
                </c:pt>
                <c:pt idx="989">
                  <c:v>24.8063</c:v>
                </c:pt>
                <c:pt idx="990">
                  <c:v>24.806899999999999</c:v>
                </c:pt>
                <c:pt idx="991">
                  <c:v>24.807200000000002</c:v>
                </c:pt>
                <c:pt idx="992">
                  <c:v>24.808700000000002</c:v>
                </c:pt>
                <c:pt idx="993">
                  <c:v>24.8094</c:v>
                </c:pt>
                <c:pt idx="994">
                  <c:v>24.810300000000002</c:v>
                </c:pt>
                <c:pt idx="995">
                  <c:v>24.810500000000001</c:v>
                </c:pt>
                <c:pt idx="996">
                  <c:v>24.810099999999998</c:v>
                </c:pt>
                <c:pt idx="997">
                  <c:v>24.810600000000001</c:v>
                </c:pt>
                <c:pt idx="998">
                  <c:v>24.8108</c:v>
                </c:pt>
                <c:pt idx="999">
                  <c:v>24.810300000000002</c:v>
                </c:pt>
                <c:pt idx="1000">
                  <c:v>24.809799999999999</c:v>
                </c:pt>
                <c:pt idx="1001">
                  <c:v>24.810500000000001</c:v>
                </c:pt>
                <c:pt idx="1002">
                  <c:v>24.810300000000002</c:v>
                </c:pt>
                <c:pt idx="1003">
                  <c:v>24.810500000000001</c:v>
                </c:pt>
                <c:pt idx="1004">
                  <c:v>24.8123</c:v>
                </c:pt>
                <c:pt idx="1005">
                  <c:v>24.812200000000001</c:v>
                </c:pt>
                <c:pt idx="1006">
                  <c:v>24.8123</c:v>
                </c:pt>
                <c:pt idx="1007">
                  <c:v>24.815000000000001</c:v>
                </c:pt>
                <c:pt idx="1008">
                  <c:v>24.8157</c:v>
                </c:pt>
                <c:pt idx="1009">
                  <c:v>24.816700000000001</c:v>
                </c:pt>
                <c:pt idx="1010">
                  <c:v>24.816199999999998</c:v>
                </c:pt>
                <c:pt idx="1011">
                  <c:v>24.815000000000001</c:v>
                </c:pt>
                <c:pt idx="1012">
                  <c:v>24.8157</c:v>
                </c:pt>
                <c:pt idx="1013">
                  <c:v>24.816299999999998</c:v>
                </c:pt>
                <c:pt idx="1014">
                  <c:v>24.8155</c:v>
                </c:pt>
                <c:pt idx="1015">
                  <c:v>24.816800000000001</c:v>
                </c:pt>
                <c:pt idx="1016">
                  <c:v>24.8185</c:v>
                </c:pt>
                <c:pt idx="1017">
                  <c:v>24.818999999999999</c:v>
                </c:pt>
                <c:pt idx="1018">
                  <c:v>24.818100000000001</c:v>
                </c:pt>
                <c:pt idx="1019">
                  <c:v>24.817</c:v>
                </c:pt>
                <c:pt idx="1020">
                  <c:v>24.815300000000001</c:v>
                </c:pt>
                <c:pt idx="1021">
                  <c:v>24.816600000000001</c:v>
                </c:pt>
                <c:pt idx="1022">
                  <c:v>24.818300000000001</c:v>
                </c:pt>
                <c:pt idx="1023">
                  <c:v>24.8185</c:v>
                </c:pt>
                <c:pt idx="1024">
                  <c:v>24.819600000000001</c:v>
                </c:pt>
                <c:pt idx="1025">
                  <c:v>24.82</c:v>
                </c:pt>
                <c:pt idx="1026">
                  <c:v>24.82</c:v>
                </c:pt>
                <c:pt idx="1027">
                  <c:v>24.8202</c:v>
                </c:pt>
                <c:pt idx="1028">
                  <c:v>24.820900000000002</c:v>
                </c:pt>
                <c:pt idx="1029">
                  <c:v>24.820499999999999</c:v>
                </c:pt>
                <c:pt idx="1030">
                  <c:v>24.821000000000002</c:v>
                </c:pt>
                <c:pt idx="1031">
                  <c:v>24.822299999999998</c:v>
                </c:pt>
                <c:pt idx="1032">
                  <c:v>24.823</c:v>
                </c:pt>
                <c:pt idx="1033">
                  <c:v>24.823799999999999</c:v>
                </c:pt>
                <c:pt idx="1034">
                  <c:v>24.824999999999999</c:v>
                </c:pt>
                <c:pt idx="1035">
                  <c:v>24.824999999999999</c:v>
                </c:pt>
                <c:pt idx="1036">
                  <c:v>24.824999999999999</c:v>
                </c:pt>
                <c:pt idx="1037">
                  <c:v>24.823799999999999</c:v>
                </c:pt>
                <c:pt idx="1038">
                  <c:v>24.8233</c:v>
                </c:pt>
                <c:pt idx="1039">
                  <c:v>24.822099999999999</c:v>
                </c:pt>
                <c:pt idx="1040">
                  <c:v>24.822500000000002</c:v>
                </c:pt>
                <c:pt idx="1041">
                  <c:v>24.823699999999999</c:v>
                </c:pt>
                <c:pt idx="1042">
                  <c:v>24.825900000000001</c:v>
                </c:pt>
                <c:pt idx="1043">
                  <c:v>24.826499999999999</c:v>
                </c:pt>
                <c:pt idx="1044">
                  <c:v>24.827300000000001</c:v>
                </c:pt>
                <c:pt idx="1045">
                  <c:v>24.827100000000002</c:v>
                </c:pt>
                <c:pt idx="1046">
                  <c:v>24.826000000000001</c:v>
                </c:pt>
                <c:pt idx="1047">
                  <c:v>24.8263</c:v>
                </c:pt>
                <c:pt idx="1048">
                  <c:v>24.826899999999998</c:v>
                </c:pt>
                <c:pt idx="1049">
                  <c:v>24.828600000000002</c:v>
                </c:pt>
                <c:pt idx="1050">
                  <c:v>24.8309</c:v>
                </c:pt>
                <c:pt idx="1051">
                  <c:v>24.832000000000001</c:v>
                </c:pt>
                <c:pt idx="1052">
                  <c:v>24.831299999999999</c:v>
                </c:pt>
                <c:pt idx="1053">
                  <c:v>24.830100000000002</c:v>
                </c:pt>
                <c:pt idx="1054">
                  <c:v>24.829000000000001</c:v>
                </c:pt>
                <c:pt idx="1055">
                  <c:v>24.828600000000002</c:v>
                </c:pt>
                <c:pt idx="1056">
                  <c:v>24.828700000000001</c:v>
                </c:pt>
                <c:pt idx="1057">
                  <c:v>24.829699999999999</c:v>
                </c:pt>
                <c:pt idx="1058">
                  <c:v>24.8294</c:v>
                </c:pt>
                <c:pt idx="1059">
                  <c:v>24.831299999999999</c:v>
                </c:pt>
                <c:pt idx="1060">
                  <c:v>24.831900000000001</c:v>
                </c:pt>
                <c:pt idx="1061">
                  <c:v>24.832999999999998</c:v>
                </c:pt>
                <c:pt idx="1062">
                  <c:v>24.834199999999999</c:v>
                </c:pt>
                <c:pt idx="1063">
                  <c:v>24.834</c:v>
                </c:pt>
                <c:pt idx="1064">
                  <c:v>24.8337</c:v>
                </c:pt>
                <c:pt idx="1065">
                  <c:v>24.833500000000001</c:v>
                </c:pt>
                <c:pt idx="1066">
                  <c:v>24.833300000000001</c:v>
                </c:pt>
                <c:pt idx="1067">
                  <c:v>24.8339</c:v>
                </c:pt>
                <c:pt idx="1068">
                  <c:v>24.835000000000001</c:v>
                </c:pt>
                <c:pt idx="1069">
                  <c:v>24.8355</c:v>
                </c:pt>
                <c:pt idx="1070">
                  <c:v>24.835899999999999</c:v>
                </c:pt>
                <c:pt idx="1071">
                  <c:v>24.835000000000001</c:v>
                </c:pt>
                <c:pt idx="1072">
                  <c:v>24.835999999999999</c:v>
                </c:pt>
                <c:pt idx="1073">
                  <c:v>24.836500000000001</c:v>
                </c:pt>
                <c:pt idx="1074">
                  <c:v>24.836300000000001</c:v>
                </c:pt>
                <c:pt idx="1075">
                  <c:v>24.8368</c:v>
                </c:pt>
                <c:pt idx="1076">
                  <c:v>24.835999999999999</c:v>
                </c:pt>
                <c:pt idx="1077">
                  <c:v>24.836600000000001</c:v>
                </c:pt>
                <c:pt idx="1078">
                  <c:v>24.837499999999999</c:v>
                </c:pt>
                <c:pt idx="1079">
                  <c:v>24.838000000000001</c:v>
                </c:pt>
                <c:pt idx="1080">
                  <c:v>24.838699999999999</c:v>
                </c:pt>
                <c:pt idx="1081">
                  <c:v>24.8399</c:v>
                </c:pt>
                <c:pt idx="1082">
                  <c:v>24.841999999999999</c:v>
                </c:pt>
                <c:pt idx="1083">
                  <c:v>24.8413</c:v>
                </c:pt>
                <c:pt idx="1084">
                  <c:v>24.840599999999998</c:v>
                </c:pt>
                <c:pt idx="1085">
                  <c:v>24.84</c:v>
                </c:pt>
                <c:pt idx="1086">
                  <c:v>24.839700000000001</c:v>
                </c:pt>
                <c:pt idx="1087">
                  <c:v>24.840699999999998</c:v>
                </c:pt>
                <c:pt idx="1088">
                  <c:v>24.8401</c:v>
                </c:pt>
                <c:pt idx="1089">
                  <c:v>24.840199999999999</c:v>
                </c:pt>
                <c:pt idx="1090">
                  <c:v>24.842099999999999</c:v>
                </c:pt>
                <c:pt idx="1091">
                  <c:v>24.843800000000002</c:v>
                </c:pt>
                <c:pt idx="1092">
                  <c:v>24.843299999999999</c:v>
                </c:pt>
                <c:pt idx="1093">
                  <c:v>24.8445</c:v>
                </c:pt>
                <c:pt idx="1094">
                  <c:v>24.845300000000002</c:v>
                </c:pt>
                <c:pt idx="1095">
                  <c:v>24.844200000000001</c:v>
                </c:pt>
                <c:pt idx="1096">
                  <c:v>24.846499999999999</c:v>
                </c:pt>
                <c:pt idx="1097">
                  <c:v>24.8475</c:v>
                </c:pt>
                <c:pt idx="1098">
                  <c:v>24.846699999999998</c:v>
                </c:pt>
                <c:pt idx="1099">
                  <c:v>24.847000000000001</c:v>
                </c:pt>
                <c:pt idx="1100">
                  <c:v>24.8475</c:v>
                </c:pt>
                <c:pt idx="1101">
                  <c:v>24.847100000000001</c:v>
                </c:pt>
                <c:pt idx="1102">
                  <c:v>24.847000000000001</c:v>
                </c:pt>
                <c:pt idx="1103">
                  <c:v>24.8476</c:v>
                </c:pt>
                <c:pt idx="1104">
                  <c:v>24.8491</c:v>
                </c:pt>
                <c:pt idx="1105">
                  <c:v>24.850300000000001</c:v>
                </c:pt>
                <c:pt idx="1106">
                  <c:v>24.85</c:v>
                </c:pt>
                <c:pt idx="1107">
                  <c:v>24.850999999999999</c:v>
                </c:pt>
                <c:pt idx="1108">
                  <c:v>24.850999999999999</c:v>
                </c:pt>
                <c:pt idx="1109">
                  <c:v>24.8507</c:v>
                </c:pt>
                <c:pt idx="1110">
                  <c:v>24.8505</c:v>
                </c:pt>
                <c:pt idx="1111">
                  <c:v>24.849499999999999</c:v>
                </c:pt>
                <c:pt idx="1112">
                  <c:v>24.849599999999999</c:v>
                </c:pt>
                <c:pt idx="1113">
                  <c:v>24.849299999999999</c:v>
                </c:pt>
                <c:pt idx="1114">
                  <c:v>24.849699999999999</c:v>
                </c:pt>
                <c:pt idx="1115">
                  <c:v>24.851099999999999</c:v>
                </c:pt>
                <c:pt idx="1116">
                  <c:v>24.8535</c:v>
                </c:pt>
                <c:pt idx="1117">
                  <c:v>24.8552</c:v>
                </c:pt>
                <c:pt idx="1118">
                  <c:v>24.855699999999999</c:v>
                </c:pt>
                <c:pt idx="1119">
                  <c:v>24.855699999999999</c:v>
                </c:pt>
                <c:pt idx="1120">
                  <c:v>24.8552</c:v>
                </c:pt>
                <c:pt idx="1121">
                  <c:v>24.854700000000001</c:v>
                </c:pt>
                <c:pt idx="1122">
                  <c:v>24.854900000000001</c:v>
                </c:pt>
                <c:pt idx="1123">
                  <c:v>24.854299999999999</c:v>
                </c:pt>
                <c:pt idx="1124">
                  <c:v>24.854500000000002</c:v>
                </c:pt>
                <c:pt idx="1125">
                  <c:v>24.856200000000001</c:v>
                </c:pt>
                <c:pt idx="1126">
                  <c:v>24.858000000000001</c:v>
                </c:pt>
                <c:pt idx="1127">
                  <c:v>24.859000000000002</c:v>
                </c:pt>
                <c:pt idx="1128">
                  <c:v>24.8598</c:v>
                </c:pt>
                <c:pt idx="1129">
                  <c:v>24.859000000000002</c:v>
                </c:pt>
                <c:pt idx="1130">
                  <c:v>24.8582</c:v>
                </c:pt>
                <c:pt idx="1131">
                  <c:v>24.859000000000002</c:v>
                </c:pt>
                <c:pt idx="1132">
                  <c:v>24.860399999999998</c:v>
                </c:pt>
                <c:pt idx="1133">
                  <c:v>24.861499999999999</c:v>
                </c:pt>
                <c:pt idx="1134">
                  <c:v>24.860499999999998</c:v>
                </c:pt>
                <c:pt idx="1135">
                  <c:v>24.86</c:v>
                </c:pt>
                <c:pt idx="1136">
                  <c:v>24.8597</c:v>
                </c:pt>
                <c:pt idx="1137">
                  <c:v>24.860399999999998</c:v>
                </c:pt>
                <c:pt idx="1138">
                  <c:v>24.861699999999999</c:v>
                </c:pt>
                <c:pt idx="1139">
                  <c:v>24.8627</c:v>
                </c:pt>
                <c:pt idx="1140">
                  <c:v>24.8629</c:v>
                </c:pt>
                <c:pt idx="1141">
                  <c:v>24.861999999999998</c:v>
                </c:pt>
                <c:pt idx="1142">
                  <c:v>24.862500000000001</c:v>
                </c:pt>
                <c:pt idx="1143">
                  <c:v>24.862500000000001</c:v>
                </c:pt>
                <c:pt idx="1144">
                  <c:v>24.863099999999999</c:v>
                </c:pt>
                <c:pt idx="1145">
                  <c:v>24.864000000000001</c:v>
                </c:pt>
                <c:pt idx="1146">
                  <c:v>24.865100000000002</c:v>
                </c:pt>
                <c:pt idx="1147">
                  <c:v>24.8659</c:v>
                </c:pt>
                <c:pt idx="1148">
                  <c:v>24.865500000000001</c:v>
                </c:pt>
                <c:pt idx="1149">
                  <c:v>24.866499999999998</c:v>
                </c:pt>
                <c:pt idx="1150">
                  <c:v>24.866900000000001</c:v>
                </c:pt>
                <c:pt idx="1151">
                  <c:v>24.867000000000001</c:v>
                </c:pt>
                <c:pt idx="1152">
                  <c:v>24.868500000000001</c:v>
                </c:pt>
                <c:pt idx="1153">
                  <c:v>24.8675</c:v>
                </c:pt>
                <c:pt idx="1154">
                  <c:v>24.867899999999999</c:v>
                </c:pt>
                <c:pt idx="1155">
                  <c:v>24.867799999999999</c:v>
                </c:pt>
                <c:pt idx="1156">
                  <c:v>24.8673</c:v>
                </c:pt>
                <c:pt idx="1157">
                  <c:v>24.8675</c:v>
                </c:pt>
                <c:pt idx="1158">
                  <c:v>24.867599999999999</c:v>
                </c:pt>
                <c:pt idx="1159">
                  <c:v>24.868500000000001</c:v>
                </c:pt>
                <c:pt idx="1160">
                  <c:v>24.868300000000001</c:v>
                </c:pt>
                <c:pt idx="1161">
                  <c:v>24.867999999999999</c:v>
                </c:pt>
                <c:pt idx="1162">
                  <c:v>24.867699999999999</c:v>
                </c:pt>
                <c:pt idx="1163">
                  <c:v>24.867699999999999</c:v>
                </c:pt>
                <c:pt idx="1164">
                  <c:v>24.87</c:v>
                </c:pt>
                <c:pt idx="1165">
                  <c:v>24.871300000000002</c:v>
                </c:pt>
                <c:pt idx="1166">
                  <c:v>24.871700000000001</c:v>
                </c:pt>
                <c:pt idx="1167">
                  <c:v>24.873799999999999</c:v>
                </c:pt>
                <c:pt idx="1168">
                  <c:v>24.874400000000001</c:v>
                </c:pt>
                <c:pt idx="1169">
                  <c:v>24.875399999999999</c:v>
                </c:pt>
                <c:pt idx="1170">
                  <c:v>24.875499999999999</c:v>
                </c:pt>
                <c:pt idx="1171">
                  <c:v>24.874099999999999</c:v>
                </c:pt>
                <c:pt idx="1172">
                  <c:v>24.874300000000002</c:v>
                </c:pt>
                <c:pt idx="1173">
                  <c:v>24.8735</c:v>
                </c:pt>
                <c:pt idx="1174">
                  <c:v>24.872299999999999</c:v>
                </c:pt>
                <c:pt idx="1175">
                  <c:v>24.872399999999999</c:v>
                </c:pt>
                <c:pt idx="1176">
                  <c:v>24.873799999999999</c:v>
                </c:pt>
                <c:pt idx="1177">
                  <c:v>24.8748</c:v>
                </c:pt>
                <c:pt idx="1178">
                  <c:v>24.874400000000001</c:v>
                </c:pt>
                <c:pt idx="1179">
                  <c:v>24.875299999999999</c:v>
                </c:pt>
                <c:pt idx="1180">
                  <c:v>24.875</c:v>
                </c:pt>
                <c:pt idx="1181">
                  <c:v>24.8766</c:v>
                </c:pt>
                <c:pt idx="1182">
                  <c:v>24.878299999999999</c:v>
                </c:pt>
                <c:pt idx="1183">
                  <c:v>24.878799999999998</c:v>
                </c:pt>
                <c:pt idx="1184">
                  <c:v>24.880500000000001</c:v>
                </c:pt>
                <c:pt idx="1185">
                  <c:v>24.880099999999999</c:v>
                </c:pt>
                <c:pt idx="1186">
                  <c:v>24.881399999999999</c:v>
                </c:pt>
                <c:pt idx="1187">
                  <c:v>24.881499999999999</c:v>
                </c:pt>
                <c:pt idx="1188">
                  <c:v>24.879899999999999</c:v>
                </c:pt>
                <c:pt idx="1189">
                  <c:v>24.880199999999999</c:v>
                </c:pt>
                <c:pt idx="1190">
                  <c:v>24.88</c:v>
                </c:pt>
                <c:pt idx="1191">
                  <c:v>24.880299999999998</c:v>
                </c:pt>
                <c:pt idx="1192">
                  <c:v>24.8811</c:v>
                </c:pt>
                <c:pt idx="1193">
                  <c:v>24.881399999999999</c:v>
                </c:pt>
                <c:pt idx="1194">
                  <c:v>24.881799999999998</c:v>
                </c:pt>
                <c:pt idx="1195">
                  <c:v>24.881799999999998</c:v>
                </c:pt>
                <c:pt idx="1196">
                  <c:v>24.8828</c:v>
                </c:pt>
                <c:pt idx="1197">
                  <c:v>24.883299999999998</c:v>
                </c:pt>
                <c:pt idx="1198">
                  <c:v>24.885200000000001</c:v>
                </c:pt>
                <c:pt idx="1199">
                  <c:v>24.8857</c:v>
                </c:pt>
                <c:pt idx="1200">
                  <c:v>24.886500000000002</c:v>
                </c:pt>
                <c:pt idx="1201">
                  <c:v>24.8871</c:v>
                </c:pt>
                <c:pt idx="1202">
                  <c:v>24.887499999999999</c:v>
                </c:pt>
                <c:pt idx="1203">
                  <c:v>24.888500000000001</c:v>
                </c:pt>
                <c:pt idx="1204">
                  <c:v>24.888999999999999</c:v>
                </c:pt>
                <c:pt idx="1205">
                  <c:v>24.889299999999999</c:v>
                </c:pt>
                <c:pt idx="1206">
                  <c:v>24.888999999999999</c:v>
                </c:pt>
                <c:pt idx="1207">
                  <c:v>24.8887</c:v>
                </c:pt>
                <c:pt idx="1208">
                  <c:v>24.887699999999999</c:v>
                </c:pt>
                <c:pt idx="1209">
                  <c:v>24.8887</c:v>
                </c:pt>
                <c:pt idx="1210">
                  <c:v>24.889399999999998</c:v>
                </c:pt>
                <c:pt idx="1211">
                  <c:v>24.890499999999999</c:v>
                </c:pt>
                <c:pt idx="1212">
                  <c:v>24.891200000000001</c:v>
                </c:pt>
                <c:pt idx="1213">
                  <c:v>24.891500000000001</c:v>
                </c:pt>
                <c:pt idx="1214">
                  <c:v>24.890799999999999</c:v>
                </c:pt>
                <c:pt idx="1215">
                  <c:v>24.89</c:v>
                </c:pt>
                <c:pt idx="1216">
                  <c:v>24.890999999999998</c:v>
                </c:pt>
                <c:pt idx="1217">
                  <c:v>24.8919</c:v>
                </c:pt>
                <c:pt idx="1218">
                  <c:v>24.891200000000001</c:v>
                </c:pt>
                <c:pt idx="1219">
                  <c:v>24.891999999999999</c:v>
                </c:pt>
                <c:pt idx="1220">
                  <c:v>24.891500000000001</c:v>
                </c:pt>
                <c:pt idx="1221">
                  <c:v>24.8931</c:v>
                </c:pt>
                <c:pt idx="1222">
                  <c:v>24.8933</c:v>
                </c:pt>
                <c:pt idx="1223">
                  <c:v>24.892700000000001</c:v>
                </c:pt>
                <c:pt idx="1224">
                  <c:v>24.893599999999999</c:v>
                </c:pt>
                <c:pt idx="1225">
                  <c:v>24.8932</c:v>
                </c:pt>
                <c:pt idx="1226">
                  <c:v>24.8932</c:v>
                </c:pt>
                <c:pt idx="1227">
                  <c:v>24.8935</c:v>
                </c:pt>
                <c:pt idx="1228">
                  <c:v>24.894600000000001</c:v>
                </c:pt>
                <c:pt idx="1229">
                  <c:v>24.895800000000001</c:v>
                </c:pt>
                <c:pt idx="1230">
                  <c:v>24.8979</c:v>
                </c:pt>
                <c:pt idx="1231">
                  <c:v>24.8993</c:v>
                </c:pt>
                <c:pt idx="1232">
                  <c:v>24.898199999999999</c:v>
                </c:pt>
                <c:pt idx="1233">
                  <c:v>24.8978</c:v>
                </c:pt>
                <c:pt idx="1234">
                  <c:v>24.897099999999998</c:v>
                </c:pt>
                <c:pt idx="1235">
                  <c:v>24.898</c:v>
                </c:pt>
                <c:pt idx="1236">
                  <c:v>24.899000000000001</c:v>
                </c:pt>
                <c:pt idx="1237">
                  <c:v>24.901</c:v>
                </c:pt>
                <c:pt idx="1238">
                  <c:v>24.901599999999998</c:v>
                </c:pt>
                <c:pt idx="1239">
                  <c:v>24.902799999999999</c:v>
                </c:pt>
                <c:pt idx="1240">
                  <c:v>24.903500000000001</c:v>
                </c:pt>
                <c:pt idx="1241">
                  <c:v>24.901900000000001</c:v>
                </c:pt>
                <c:pt idx="1242">
                  <c:v>24.9039</c:v>
                </c:pt>
                <c:pt idx="1243">
                  <c:v>24.903500000000001</c:v>
                </c:pt>
                <c:pt idx="1244">
                  <c:v>24.9024</c:v>
                </c:pt>
                <c:pt idx="1245">
                  <c:v>24.901700000000002</c:v>
                </c:pt>
                <c:pt idx="1246">
                  <c:v>24.901399999999999</c:v>
                </c:pt>
                <c:pt idx="1247">
                  <c:v>24.902200000000001</c:v>
                </c:pt>
                <c:pt idx="1248">
                  <c:v>24.903500000000001</c:v>
                </c:pt>
                <c:pt idx="1249">
                  <c:v>24.9053</c:v>
                </c:pt>
                <c:pt idx="1250">
                  <c:v>24.905999999999999</c:v>
                </c:pt>
                <c:pt idx="1251">
                  <c:v>24.905799999999999</c:v>
                </c:pt>
                <c:pt idx="1252">
                  <c:v>24.906300000000002</c:v>
                </c:pt>
                <c:pt idx="1253">
                  <c:v>24.907</c:v>
                </c:pt>
                <c:pt idx="1254">
                  <c:v>24.907499999999999</c:v>
                </c:pt>
                <c:pt idx="1255">
                  <c:v>24.907699999999998</c:v>
                </c:pt>
                <c:pt idx="1256">
                  <c:v>24.907699999999998</c:v>
                </c:pt>
                <c:pt idx="1257">
                  <c:v>24.907299999999999</c:v>
                </c:pt>
                <c:pt idx="1258">
                  <c:v>24.906500000000001</c:v>
                </c:pt>
                <c:pt idx="1259">
                  <c:v>24.907</c:v>
                </c:pt>
                <c:pt idx="1260">
                  <c:v>24.907800000000002</c:v>
                </c:pt>
                <c:pt idx="1261">
                  <c:v>24.908999999999999</c:v>
                </c:pt>
                <c:pt idx="1262">
                  <c:v>24.911300000000001</c:v>
                </c:pt>
                <c:pt idx="1263">
                  <c:v>24.911999999999999</c:v>
                </c:pt>
                <c:pt idx="1264">
                  <c:v>24.912299999999998</c:v>
                </c:pt>
                <c:pt idx="1265">
                  <c:v>24.9116</c:v>
                </c:pt>
                <c:pt idx="1266">
                  <c:v>24.910699999999999</c:v>
                </c:pt>
                <c:pt idx="1267">
                  <c:v>24.9102</c:v>
                </c:pt>
                <c:pt idx="1268">
                  <c:v>24.910799999999998</c:v>
                </c:pt>
                <c:pt idx="1269">
                  <c:v>24.911300000000001</c:v>
                </c:pt>
                <c:pt idx="1270">
                  <c:v>24.912299999999998</c:v>
                </c:pt>
                <c:pt idx="1271">
                  <c:v>24.913799999999998</c:v>
                </c:pt>
                <c:pt idx="1272">
                  <c:v>24.913499999999999</c:v>
                </c:pt>
                <c:pt idx="1273">
                  <c:v>24.9131</c:v>
                </c:pt>
                <c:pt idx="1274">
                  <c:v>24.912199999999999</c:v>
                </c:pt>
                <c:pt idx="1275">
                  <c:v>24.911999999999999</c:v>
                </c:pt>
                <c:pt idx="1276">
                  <c:v>24.9132</c:v>
                </c:pt>
                <c:pt idx="1277">
                  <c:v>24.913499999999999</c:v>
                </c:pt>
                <c:pt idx="1278">
                  <c:v>24.9148</c:v>
                </c:pt>
                <c:pt idx="1279">
                  <c:v>24.916699999999999</c:v>
                </c:pt>
                <c:pt idx="1280">
                  <c:v>24.9176</c:v>
                </c:pt>
                <c:pt idx="1281">
                  <c:v>24.9177</c:v>
                </c:pt>
                <c:pt idx="1282">
                  <c:v>24.917000000000002</c:v>
                </c:pt>
                <c:pt idx="1283">
                  <c:v>24.917100000000001</c:v>
                </c:pt>
                <c:pt idx="1284">
                  <c:v>24.918299999999999</c:v>
                </c:pt>
                <c:pt idx="1285">
                  <c:v>24.917999999999999</c:v>
                </c:pt>
                <c:pt idx="1286">
                  <c:v>24.918700000000001</c:v>
                </c:pt>
                <c:pt idx="1287">
                  <c:v>24.918900000000001</c:v>
                </c:pt>
                <c:pt idx="1288">
                  <c:v>24.918299999999999</c:v>
                </c:pt>
                <c:pt idx="1289">
                  <c:v>24.9207</c:v>
                </c:pt>
                <c:pt idx="1290">
                  <c:v>24.9221</c:v>
                </c:pt>
                <c:pt idx="1291">
                  <c:v>24.9236</c:v>
                </c:pt>
                <c:pt idx="1292">
                  <c:v>24.923999999999999</c:v>
                </c:pt>
                <c:pt idx="1293">
                  <c:v>24.9236</c:v>
                </c:pt>
                <c:pt idx="1294">
                  <c:v>24.9238</c:v>
                </c:pt>
                <c:pt idx="1295">
                  <c:v>24.922999999999998</c:v>
                </c:pt>
                <c:pt idx="1296">
                  <c:v>24.923300000000001</c:v>
                </c:pt>
                <c:pt idx="1297">
                  <c:v>24.922499999999999</c:v>
                </c:pt>
                <c:pt idx="1298">
                  <c:v>24.923100000000002</c:v>
                </c:pt>
                <c:pt idx="1299">
                  <c:v>24.923999999999999</c:v>
                </c:pt>
                <c:pt idx="1300">
                  <c:v>24.924299999999999</c:v>
                </c:pt>
                <c:pt idx="1301">
                  <c:v>24.924900000000001</c:v>
                </c:pt>
                <c:pt idx="1302">
                  <c:v>24.9252</c:v>
                </c:pt>
                <c:pt idx="1303">
                  <c:v>24.924199999999999</c:v>
                </c:pt>
                <c:pt idx="1304">
                  <c:v>24.9254</c:v>
                </c:pt>
                <c:pt idx="1305">
                  <c:v>24.9254</c:v>
                </c:pt>
                <c:pt idx="1306">
                  <c:v>24.925000000000001</c:v>
                </c:pt>
                <c:pt idx="1307">
                  <c:v>24.926200000000001</c:v>
                </c:pt>
                <c:pt idx="1308">
                  <c:v>24.927</c:v>
                </c:pt>
                <c:pt idx="1309">
                  <c:v>24.927800000000001</c:v>
                </c:pt>
                <c:pt idx="1310">
                  <c:v>24.928899999999999</c:v>
                </c:pt>
                <c:pt idx="1311">
                  <c:v>24.930499999999999</c:v>
                </c:pt>
                <c:pt idx="1312">
                  <c:v>24.933199999999999</c:v>
                </c:pt>
                <c:pt idx="1313">
                  <c:v>24.933800000000002</c:v>
                </c:pt>
                <c:pt idx="1314">
                  <c:v>24.932600000000001</c:v>
                </c:pt>
                <c:pt idx="1315">
                  <c:v>24.931999999999999</c:v>
                </c:pt>
                <c:pt idx="1316">
                  <c:v>24.930900000000001</c:v>
                </c:pt>
                <c:pt idx="1317">
                  <c:v>24.930299999999999</c:v>
                </c:pt>
                <c:pt idx="1318">
                  <c:v>24.93</c:v>
                </c:pt>
                <c:pt idx="1319">
                  <c:v>24.929500000000001</c:v>
                </c:pt>
                <c:pt idx="1320">
                  <c:v>24.930499999999999</c:v>
                </c:pt>
                <c:pt idx="1321">
                  <c:v>24.931699999999999</c:v>
                </c:pt>
                <c:pt idx="1322">
                  <c:v>24.932500000000001</c:v>
                </c:pt>
                <c:pt idx="1323">
                  <c:v>24.9345</c:v>
                </c:pt>
                <c:pt idx="1324">
                  <c:v>24.933</c:v>
                </c:pt>
                <c:pt idx="1325">
                  <c:v>24.932600000000001</c:v>
                </c:pt>
                <c:pt idx="1326">
                  <c:v>24.932099999999998</c:v>
                </c:pt>
                <c:pt idx="1327">
                  <c:v>24.933299999999999</c:v>
                </c:pt>
                <c:pt idx="1328">
                  <c:v>24.935199999999998</c:v>
                </c:pt>
                <c:pt idx="1329">
                  <c:v>24.936</c:v>
                </c:pt>
                <c:pt idx="1330">
                  <c:v>24.9359</c:v>
                </c:pt>
                <c:pt idx="1331">
                  <c:v>24.933499999999999</c:v>
                </c:pt>
                <c:pt idx="1332">
                  <c:v>24.932600000000001</c:v>
                </c:pt>
                <c:pt idx="1333">
                  <c:v>24.9331</c:v>
                </c:pt>
                <c:pt idx="1334">
                  <c:v>24.933299999999999</c:v>
                </c:pt>
                <c:pt idx="1335">
                  <c:v>24.935099999999998</c:v>
                </c:pt>
                <c:pt idx="1336">
                  <c:v>24.936900000000001</c:v>
                </c:pt>
                <c:pt idx="1337">
                  <c:v>24.937000000000001</c:v>
                </c:pt>
                <c:pt idx="1338">
                  <c:v>24.9377</c:v>
                </c:pt>
                <c:pt idx="1339">
                  <c:v>24.9373</c:v>
                </c:pt>
                <c:pt idx="1340">
                  <c:v>24.937899999999999</c:v>
                </c:pt>
                <c:pt idx="1341">
                  <c:v>24.938500000000001</c:v>
                </c:pt>
                <c:pt idx="1342">
                  <c:v>24.937799999999999</c:v>
                </c:pt>
                <c:pt idx="1343">
                  <c:v>24.937999999999999</c:v>
                </c:pt>
                <c:pt idx="1344">
                  <c:v>24.9376</c:v>
                </c:pt>
                <c:pt idx="1345">
                  <c:v>24.9377</c:v>
                </c:pt>
                <c:pt idx="1346">
                  <c:v>24.9389</c:v>
                </c:pt>
                <c:pt idx="1347">
                  <c:v>24.939900000000002</c:v>
                </c:pt>
                <c:pt idx="1348">
                  <c:v>24.942599999999999</c:v>
                </c:pt>
                <c:pt idx="1349">
                  <c:v>24.9434</c:v>
                </c:pt>
                <c:pt idx="1350">
                  <c:v>24.945599999999999</c:v>
                </c:pt>
                <c:pt idx="1351">
                  <c:v>24.9467</c:v>
                </c:pt>
                <c:pt idx="1352">
                  <c:v>24.944700000000001</c:v>
                </c:pt>
                <c:pt idx="1353">
                  <c:v>24.9434</c:v>
                </c:pt>
                <c:pt idx="1354">
                  <c:v>24.942699999999999</c:v>
                </c:pt>
                <c:pt idx="1355">
                  <c:v>24.941500000000001</c:v>
                </c:pt>
                <c:pt idx="1356">
                  <c:v>24.940999999999999</c:v>
                </c:pt>
                <c:pt idx="1357">
                  <c:v>24.942299999999999</c:v>
                </c:pt>
                <c:pt idx="1358">
                  <c:v>24.944099999999999</c:v>
                </c:pt>
                <c:pt idx="1359">
                  <c:v>24.945499999999999</c:v>
                </c:pt>
                <c:pt idx="1360">
                  <c:v>24.947399999999998</c:v>
                </c:pt>
                <c:pt idx="1361">
                  <c:v>24.948</c:v>
                </c:pt>
                <c:pt idx="1362">
                  <c:v>24.9483</c:v>
                </c:pt>
                <c:pt idx="1363">
                  <c:v>24.9482</c:v>
                </c:pt>
                <c:pt idx="1364">
                  <c:v>24.949000000000002</c:v>
                </c:pt>
                <c:pt idx="1365">
                  <c:v>24.9496</c:v>
                </c:pt>
                <c:pt idx="1366">
                  <c:v>24.9497</c:v>
                </c:pt>
                <c:pt idx="1367">
                  <c:v>24.9513</c:v>
                </c:pt>
                <c:pt idx="1368">
                  <c:v>24.9511</c:v>
                </c:pt>
                <c:pt idx="1369">
                  <c:v>24.950800000000001</c:v>
                </c:pt>
                <c:pt idx="1370">
                  <c:v>24.952999999999999</c:v>
                </c:pt>
                <c:pt idx="1371">
                  <c:v>24.9526</c:v>
                </c:pt>
                <c:pt idx="1372">
                  <c:v>24.951699999999999</c:v>
                </c:pt>
                <c:pt idx="1373">
                  <c:v>24.950800000000001</c:v>
                </c:pt>
                <c:pt idx="1374">
                  <c:v>24.9497</c:v>
                </c:pt>
                <c:pt idx="1375">
                  <c:v>24.949400000000001</c:v>
                </c:pt>
                <c:pt idx="1376">
                  <c:v>24.950099999999999</c:v>
                </c:pt>
                <c:pt idx="1377">
                  <c:v>24.9514</c:v>
                </c:pt>
                <c:pt idx="1378">
                  <c:v>24.952300000000001</c:v>
                </c:pt>
                <c:pt idx="1379">
                  <c:v>24.953700000000001</c:v>
                </c:pt>
                <c:pt idx="1380">
                  <c:v>24.953499999999998</c:v>
                </c:pt>
                <c:pt idx="1381">
                  <c:v>24.9529</c:v>
                </c:pt>
                <c:pt idx="1382">
                  <c:v>24.9529</c:v>
                </c:pt>
                <c:pt idx="1383">
                  <c:v>24.954000000000001</c:v>
                </c:pt>
                <c:pt idx="1384">
                  <c:v>24.9559</c:v>
                </c:pt>
                <c:pt idx="1385">
                  <c:v>24.956700000000001</c:v>
                </c:pt>
                <c:pt idx="1386">
                  <c:v>24.957599999999999</c:v>
                </c:pt>
                <c:pt idx="1387">
                  <c:v>24.958600000000001</c:v>
                </c:pt>
                <c:pt idx="1388">
                  <c:v>24.957699999999999</c:v>
                </c:pt>
                <c:pt idx="1389">
                  <c:v>24.9587</c:v>
                </c:pt>
                <c:pt idx="1390">
                  <c:v>24.959399999999999</c:v>
                </c:pt>
                <c:pt idx="1391">
                  <c:v>24.957899999999999</c:v>
                </c:pt>
                <c:pt idx="1392">
                  <c:v>24.959099999999999</c:v>
                </c:pt>
                <c:pt idx="1393">
                  <c:v>24.96</c:v>
                </c:pt>
                <c:pt idx="1394">
                  <c:v>24.959499999999998</c:v>
                </c:pt>
                <c:pt idx="1395">
                  <c:v>24.962299999999999</c:v>
                </c:pt>
                <c:pt idx="1396">
                  <c:v>24.9636</c:v>
                </c:pt>
                <c:pt idx="1397">
                  <c:v>24.963999999999999</c:v>
                </c:pt>
                <c:pt idx="1398">
                  <c:v>24.964700000000001</c:v>
                </c:pt>
                <c:pt idx="1399">
                  <c:v>24.964400000000001</c:v>
                </c:pt>
                <c:pt idx="1400">
                  <c:v>24.9635</c:v>
                </c:pt>
                <c:pt idx="1401">
                  <c:v>24.962800000000001</c:v>
                </c:pt>
                <c:pt idx="1402">
                  <c:v>24.9621</c:v>
                </c:pt>
                <c:pt idx="1403">
                  <c:v>24.9633</c:v>
                </c:pt>
                <c:pt idx="1404">
                  <c:v>24.963200000000001</c:v>
                </c:pt>
                <c:pt idx="1405">
                  <c:v>24.963200000000001</c:v>
                </c:pt>
                <c:pt idx="1406">
                  <c:v>24.963699999999999</c:v>
                </c:pt>
                <c:pt idx="1407">
                  <c:v>24.963200000000001</c:v>
                </c:pt>
                <c:pt idx="1408">
                  <c:v>24.964300000000001</c:v>
                </c:pt>
                <c:pt idx="1409">
                  <c:v>24.964400000000001</c:v>
                </c:pt>
                <c:pt idx="1410">
                  <c:v>24.965499999999999</c:v>
                </c:pt>
                <c:pt idx="1411">
                  <c:v>24.965499999999999</c:v>
                </c:pt>
                <c:pt idx="1412">
                  <c:v>24.965599999999998</c:v>
                </c:pt>
                <c:pt idx="1413">
                  <c:v>24.9663</c:v>
                </c:pt>
                <c:pt idx="1414">
                  <c:v>24.967300000000002</c:v>
                </c:pt>
                <c:pt idx="1415">
                  <c:v>24.969799999999999</c:v>
                </c:pt>
                <c:pt idx="1416">
                  <c:v>24.9695</c:v>
                </c:pt>
                <c:pt idx="1417">
                  <c:v>24.968499999999999</c:v>
                </c:pt>
                <c:pt idx="1418">
                  <c:v>24.969799999999999</c:v>
                </c:pt>
                <c:pt idx="1419">
                  <c:v>24.97</c:v>
                </c:pt>
                <c:pt idx="1420">
                  <c:v>24.971499999999999</c:v>
                </c:pt>
                <c:pt idx="1421">
                  <c:v>24.971499999999999</c:v>
                </c:pt>
                <c:pt idx="1422">
                  <c:v>24.971</c:v>
                </c:pt>
                <c:pt idx="1423">
                  <c:v>24.971800000000002</c:v>
                </c:pt>
                <c:pt idx="1424">
                  <c:v>24.972999999999999</c:v>
                </c:pt>
                <c:pt idx="1425">
                  <c:v>24.9727</c:v>
                </c:pt>
                <c:pt idx="1426">
                  <c:v>24.972200000000001</c:v>
                </c:pt>
                <c:pt idx="1427">
                  <c:v>24.972000000000001</c:v>
                </c:pt>
                <c:pt idx="1428">
                  <c:v>24.971599999999999</c:v>
                </c:pt>
                <c:pt idx="1429">
                  <c:v>24.972999999999999</c:v>
                </c:pt>
                <c:pt idx="1430">
                  <c:v>24.972999999999999</c:v>
                </c:pt>
                <c:pt idx="1431">
                  <c:v>24.973800000000001</c:v>
                </c:pt>
                <c:pt idx="1432">
                  <c:v>24.973500000000001</c:v>
                </c:pt>
                <c:pt idx="1433">
                  <c:v>24.974</c:v>
                </c:pt>
                <c:pt idx="1434">
                  <c:v>24.974599999999999</c:v>
                </c:pt>
                <c:pt idx="1435">
                  <c:v>24.975000000000001</c:v>
                </c:pt>
                <c:pt idx="1436">
                  <c:v>24.975999999999999</c:v>
                </c:pt>
                <c:pt idx="1437">
                  <c:v>24.9771</c:v>
                </c:pt>
                <c:pt idx="1438">
                  <c:v>24.978899999999999</c:v>
                </c:pt>
                <c:pt idx="1439">
                  <c:v>24.9787</c:v>
                </c:pt>
                <c:pt idx="1440">
                  <c:v>24.977699999999999</c:v>
                </c:pt>
                <c:pt idx="1441">
                  <c:v>24.976299999999998</c:v>
                </c:pt>
                <c:pt idx="1442">
                  <c:v>24.9755</c:v>
                </c:pt>
                <c:pt idx="1443">
                  <c:v>24.977799999999998</c:v>
                </c:pt>
                <c:pt idx="1444">
                  <c:v>24.978400000000001</c:v>
                </c:pt>
                <c:pt idx="1445">
                  <c:v>24.978899999999999</c:v>
                </c:pt>
                <c:pt idx="1446">
                  <c:v>24.979099999999999</c:v>
                </c:pt>
                <c:pt idx="1447">
                  <c:v>24.978000000000002</c:v>
                </c:pt>
                <c:pt idx="1448">
                  <c:v>24.978000000000002</c:v>
                </c:pt>
                <c:pt idx="1449">
                  <c:v>24.9786</c:v>
                </c:pt>
                <c:pt idx="1450">
                  <c:v>24.9787</c:v>
                </c:pt>
                <c:pt idx="1451">
                  <c:v>24.980399999999999</c:v>
                </c:pt>
                <c:pt idx="1452">
                  <c:v>24.9818</c:v>
                </c:pt>
                <c:pt idx="1453">
                  <c:v>24.9815</c:v>
                </c:pt>
                <c:pt idx="1454">
                  <c:v>24.983499999999999</c:v>
                </c:pt>
                <c:pt idx="1455">
                  <c:v>24.984200000000001</c:v>
                </c:pt>
                <c:pt idx="1456">
                  <c:v>24.9818</c:v>
                </c:pt>
                <c:pt idx="1457">
                  <c:v>24.983000000000001</c:v>
                </c:pt>
                <c:pt idx="1458">
                  <c:v>24.984000000000002</c:v>
                </c:pt>
                <c:pt idx="1459">
                  <c:v>24.984300000000001</c:v>
                </c:pt>
                <c:pt idx="1460">
                  <c:v>24.985499999999998</c:v>
                </c:pt>
                <c:pt idx="1461">
                  <c:v>24.983799999999999</c:v>
                </c:pt>
                <c:pt idx="1462">
                  <c:v>24.982600000000001</c:v>
                </c:pt>
                <c:pt idx="1463">
                  <c:v>24.981999999999999</c:v>
                </c:pt>
                <c:pt idx="1464">
                  <c:v>24.983000000000001</c:v>
                </c:pt>
                <c:pt idx="1465">
                  <c:v>24.985199999999999</c:v>
                </c:pt>
                <c:pt idx="1466">
                  <c:v>24.987300000000001</c:v>
                </c:pt>
                <c:pt idx="1467">
                  <c:v>24.987500000000001</c:v>
                </c:pt>
                <c:pt idx="1468">
                  <c:v>24.988</c:v>
                </c:pt>
                <c:pt idx="1469">
                  <c:v>24.988800000000001</c:v>
                </c:pt>
                <c:pt idx="1470">
                  <c:v>24.9894</c:v>
                </c:pt>
                <c:pt idx="1471">
                  <c:v>24.9893</c:v>
                </c:pt>
                <c:pt idx="1472">
                  <c:v>24.990300000000001</c:v>
                </c:pt>
                <c:pt idx="1473">
                  <c:v>24.989699999999999</c:v>
                </c:pt>
                <c:pt idx="1474">
                  <c:v>24.9895</c:v>
                </c:pt>
                <c:pt idx="1475">
                  <c:v>24.9907</c:v>
                </c:pt>
                <c:pt idx="1476">
                  <c:v>24.991599999999998</c:v>
                </c:pt>
                <c:pt idx="1477">
                  <c:v>24.991399999999999</c:v>
                </c:pt>
                <c:pt idx="1478">
                  <c:v>24.990500000000001</c:v>
                </c:pt>
                <c:pt idx="1479">
                  <c:v>24.990500000000001</c:v>
                </c:pt>
                <c:pt idx="1480">
                  <c:v>24.989699999999999</c:v>
                </c:pt>
                <c:pt idx="1481">
                  <c:v>24.9893</c:v>
                </c:pt>
                <c:pt idx="1482">
                  <c:v>24.989000000000001</c:v>
                </c:pt>
                <c:pt idx="1483">
                  <c:v>24.989899999999999</c:v>
                </c:pt>
                <c:pt idx="1484">
                  <c:v>24.991399999999999</c:v>
                </c:pt>
                <c:pt idx="1485">
                  <c:v>24.991199999999999</c:v>
                </c:pt>
                <c:pt idx="1486">
                  <c:v>24.993099999999998</c:v>
                </c:pt>
                <c:pt idx="1487">
                  <c:v>24.994299999999999</c:v>
                </c:pt>
                <c:pt idx="1488">
                  <c:v>24.994700000000002</c:v>
                </c:pt>
                <c:pt idx="1489">
                  <c:v>24.996200000000002</c:v>
                </c:pt>
                <c:pt idx="1490">
                  <c:v>24.996400000000001</c:v>
                </c:pt>
                <c:pt idx="1491">
                  <c:v>24.996300000000002</c:v>
                </c:pt>
                <c:pt idx="1492">
                  <c:v>24.997</c:v>
                </c:pt>
                <c:pt idx="1493">
                  <c:v>24.996300000000002</c:v>
                </c:pt>
                <c:pt idx="1494">
                  <c:v>24.996300000000002</c:v>
                </c:pt>
                <c:pt idx="1495">
                  <c:v>24.997499999999999</c:v>
                </c:pt>
                <c:pt idx="1496">
                  <c:v>24.997</c:v>
                </c:pt>
                <c:pt idx="1497">
                  <c:v>24.997599999999998</c:v>
                </c:pt>
                <c:pt idx="1498">
                  <c:v>24.998000000000001</c:v>
                </c:pt>
                <c:pt idx="1499">
                  <c:v>24.9983</c:v>
                </c:pt>
                <c:pt idx="1500">
                  <c:v>24.997499999999999</c:v>
                </c:pt>
                <c:pt idx="1501">
                  <c:v>24.998699999999999</c:v>
                </c:pt>
                <c:pt idx="1502">
                  <c:v>24.999199999999998</c:v>
                </c:pt>
                <c:pt idx="1503">
                  <c:v>24.999199999999998</c:v>
                </c:pt>
                <c:pt idx="1504">
                  <c:v>25.000399999999999</c:v>
                </c:pt>
                <c:pt idx="1505">
                  <c:v>25.001899999999999</c:v>
                </c:pt>
                <c:pt idx="1506">
                  <c:v>25.003</c:v>
                </c:pt>
                <c:pt idx="1507">
                  <c:v>25.0031</c:v>
                </c:pt>
                <c:pt idx="1508">
                  <c:v>25.002500000000001</c:v>
                </c:pt>
                <c:pt idx="1509">
                  <c:v>25.0015</c:v>
                </c:pt>
                <c:pt idx="1510">
                  <c:v>25.000299999999999</c:v>
                </c:pt>
                <c:pt idx="1511">
                  <c:v>24.999300000000002</c:v>
                </c:pt>
                <c:pt idx="1512">
                  <c:v>25.001000000000001</c:v>
                </c:pt>
                <c:pt idx="1513">
                  <c:v>25.001999999999999</c:v>
                </c:pt>
                <c:pt idx="1514">
                  <c:v>25.001999999999999</c:v>
                </c:pt>
                <c:pt idx="1515">
                  <c:v>25.001999999999999</c:v>
                </c:pt>
                <c:pt idx="1516">
                  <c:v>25.003299999999999</c:v>
                </c:pt>
                <c:pt idx="1517">
                  <c:v>25.005199999999999</c:v>
                </c:pt>
                <c:pt idx="1518">
                  <c:v>25.008099999999999</c:v>
                </c:pt>
                <c:pt idx="1519">
                  <c:v>25.008800000000001</c:v>
                </c:pt>
                <c:pt idx="1520">
                  <c:v>25.007000000000001</c:v>
                </c:pt>
                <c:pt idx="1521">
                  <c:v>25.006499999999999</c:v>
                </c:pt>
                <c:pt idx="1522">
                  <c:v>25.005199999999999</c:v>
                </c:pt>
                <c:pt idx="1523">
                  <c:v>25.006</c:v>
                </c:pt>
                <c:pt idx="1524">
                  <c:v>25.008600000000001</c:v>
                </c:pt>
                <c:pt idx="1525">
                  <c:v>25.009699999999999</c:v>
                </c:pt>
                <c:pt idx="1526">
                  <c:v>25.010300000000001</c:v>
                </c:pt>
                <c:pt idx="1527">
                  <c:v>25.0108</c:v>
                </c:pt>
                <c:pt idx="1528">
                  <c:v>25.010999999999999</c:v>
                </c:pt>
                <c:pt idx="1529">
                  <c:v>25.0105</c:v>
                </c:pt>
                <c:pt idx="1530">
                  <c:v>25.010999999999999</c:v>
                </c:pt>
                <c:pt idx="1531">
                  <c:v>25.010100000000001</c:v>
                </c:pt>
                <c:pt idx="1532">
                  <c:v>25.010200000000001</c:v>
                </c:pt>
                <c:pt idx="1533">
                  <c:v>25.011099999999999</c:v>
                </c:pt>
                <c:pt idx="1534">
                  <c:v>25.013000000000002</c:v>
                </c:pt>
                <c:pt idx="1535">
                  <c:v>25.0137</c:v>
                </c:pt>
                <c:pt idx="1536">
                  <c:v>25.0122</c:v>
                </c:pt>
                <c:pt idx="1537">
                  <c:v>25.011500000000002</c:v>
                </c:pt>
                <c:pt idx="1538">
                  <c:v>25.0105</c:v>
                </c:pt>
                <c:pt idx="1539">
                  <c:v>25.010899999999999</c:v>
                </c:pt>
                <c:pt idx="1540">
                  <c:v>25.0124</c:v>
                </c:pt>
                <c:pt idx="1541">
                  <c:v>25.0138</c:v>
                </c:pt>
                <c:pt idx="1542">
                  <c:v>25.012699999999999</c:v>
                </c:pt>
                <c:pt idx="1543">
                  <c:v>25.012499999999999</c:v>
                </c:pt>
                <c:pt idx="1544">
                  <c:v>25.014099999999999</c:v>
                </c:pt>
                <c:pt idx="1545">
                  <c:v>25.014700000000001</c:v>
                </c:pt>
                <c:pt idx="1546">
                  <c:v>25.0151</c:v>
                </c:pt>
                <c:pt idx="1547">
                  <c:v>25.015999999999998</c:v>
                </c:pt>
                <c:pt idx="1548">
                  <c:v>25.015999999999998</c:v>
                </c:pt>
                <c:pt idx="1549">
                  <c:v>25.016300000000001</c:v>
                </c:pt>
                <c:pt idx="1550">
                  <c:v>25.017199999999999</c:v>
                </c:pt>
                <c:pt idx="1551">
                  <c:v>25.017499999999998</c:v>
                </c:pt>
                <c:pt idx="1552">
                  <c:v>25.0167</c:v>
                </c:pt>
                <c:pt idx="1553">
                  <c:v>25.015899999999998</c:v>
                </c:pt>
                <c:pt idx="1554">
                  <c:v>25.016200000000001</c:v>
                </c:pt>
                <c:pt idx="1555">
                  <c:v>25.017800000000001</c:v>
                </c:pt>
                <c:pt idx="1556">
                  <c:v>25.018999999999998</c:v>
                </c:pt>
                <c:pt idx="1557">
                  <c:v>25.019300000000001</c:v>
                </c:pt>
                <c:pt idx="1558">
                  <c:v>25.020099999999999</c:v>
                </c:pt>
                <c:pt idx="1559">
                  <c:v>25.020299999999999</c:v>
                </c:pt>
                <c:pt idx="1560">
                  <c:v>25.020099999999999</c:v>
                </c:pt>
                <c:pt idx="1561">
                  <c:v>25.021799999999999</c:v>
                </c:pt>
                <c:pt idx="1562">
                  <c:v>25.0212</c:v>
                </c:pt>
                <c:pt idx="1563">
                  <c:v>25.022099999999998</c:v>
                </c:pt>
                <c:pt idx="1564">
                  <c:v>25.022400000000001</c:v>
                </c:pt>
                <c:pt idx="1565">
                  <c:v>25.022300000000001</c:v>
                </c:pt>
                <c:pt idx="1566">
                  <c:v>25.022200000000002</c:v>
                </c:pt>
                <c:pt idx="1567">
                  <c:v>25.022400000000001</c:v>
                </c:pt>
                <c:pt idx="1568">
                  <c:v>25.022500000000001</c:v>
                </c:pt>
                <c:pt idx="1569">
                  <c:v>25.020700000000001</c:v>
                </c:pt>
                <c:pt idx="1570">
                  <c:v>25.021999999999998</c:v>
                </c:pt>
                <c:pt idx="1571">
                  <c:v>25.022600000000001</c:v>
                </c:pt>
                <c:pt idx="1572">
                  <c:v>25.023299999999999</c:v>
                </c:pt>
                <c:pt idx="1573">
                  <c:v>25.026199999999999</c:v>
                </c:pt>
                <c:pt idx="1574">
                  <c:v>25.025700000000001</c:v>
                </c:pt>
                <c:pt idx="1575">
                  <c:v>25.024999999999999</c:v>
                </c:pt>
                <c:pt idx="1576">
                  <c:v>25.0258</c:v>
                </c:pt>
                <c:pt idx="1577">
                  <c:v>25.023900000000001</c:v>
                </c:pt>
                <c:pt idx="1578">
                  <c:v>25.024100000000001</c:v>
                </c:pt>
                <c:pt idx="1579">
                  <c:v>25.027000000000001</c:v>
                </c:pt>
                <c:pt idx="1580">
                  <c:v>25.025500000000001</c:v>
                </c:pt>
                <c:pt idx="1581">
                  <c:v>25.024999999999999</c:v>
                </c:pt>
                <c:pt idx="1582">
                  <c:v>25.027000000000001</c:v>
                </c:pt>
                <c:pt idx="1583">
                  <c:v>25.026</c:v>
                </c:pt>
                <c:pt idx="1584">
                  <c:v>25.026399999999999</c:v>
                </c:pt>
                <c:pt idx="1585">
                  <c:v>25.028199999999998</c:v>
                </c:pt>
                <c:pt idx="1586">
                  <c:v>25.029299999999999</c:v>
                </c:pt>
                <c:pt idx="1587">
                  <c:v>25.029299999999999</c:v>
                </c:pt>
                <c:pt idx="1588">
                  <c:v>25.027699999999999</c:v>
                </c:pt>
                <c:pt idx="1589">
                  <c:v>25.026499999999999</c:v>
                </c:pt>
                <c:pt idx="1590">
                  <c:v>25.026700000000002</c:v>
                </c:pt>
                <c:pt idx="1591">
                  <c:v>25.028300000000002</c:v>
                </c:pt>
                <c:pt idx="1592">
                  <c:v>25.031600000000001</c:v>
                </c:pt>
                <c:pt idx="1593">
                  <c:v>25.033300000000001</c:v>
                </c:pt>
                <c:pt idx="1594">
                  <c:v>25.032800000000002</c:v>
                </c:pt>
                <c:pt idx="1595">
                  <c:v>25.031500000000001</c:v>
                </c:pt>
                <c:pt idx="1596">
                  <c:v>25.029699999999998</c:v>
                </c:pt>
                <c:pt idx="1597">
                  <c:v>25.030999999999999</c:v>
                </c:pt>
                <c:pt idx="1598">
                  <c:v>25.0322</c:v>
                </c:pt>
                <c:pt idx="1599">
                  <c:v>25.0336</c:v>
                </c:pt>
                <c:pt idx="1600">
                  <c:v>25.0337</c:v>
                </c:pt>
                <c:pt idx="1601">
                  <c:v>25.032499999999999</c:v>
                </c:pt>
                <c:pt idx="1602">
                  <c:v>25.032599999999999</c:v>
                </c:pt>
                <c:pt idx="1603">
                  <c:v>25.033200000000001</c:v>
                </c:pt>
                <c:pt idx="1604">
                  <c:v>25.0335</c:v>
                </c:pt>
                <c:pt idx="1605">
                  <c:v>25.036100000000001</c:v>
                </c:pt>
                <c:pt idx="1606">
                  <c:v>25.0367</c:v>
                </c:pt>
                <c:pt idx="1607">
                  <c:v>25.0365</c:v>
                </c:pt>
                <c:pt idx="1608">
                  <c:v>25.036899999999999</c:v>
                </c:pt>
                <c:pt idx="1609">
                  <c:v>25.0364</c:v>
                </c:pt>
                <c:pt idx="1610">
                  <c:v>25.0366</c:v>
                </c:pt>
                <c:pt idx="1611">
                  <c:v>25.0365</c:v>
                </c:pt>
                <c:pt idx="1612">
                  <c:v>25.037500000000001</c:v>
                </c:pt>
                <c:pt idx="1613">
                  <c:v>25.037099999999999</c:v>
                </c:pt>
                <c:pt idx="1614">
                  <c:v>25.036899999999999</c:v>
                </c:pt>
                <c:pt idx="1615">
                  <c:v>25.037700000000001</c:v>
                </c:pt>
                <c:pt idx="1616">
                  <c:v>25.037600000000001</c:v>
                </c:pt>
                <c:pt idx="1617">
                  <c:v>25.0381</c:v>
                </c:pt>
                <c:pt idx="1618">
                  <c:v>25.039300000000001</c:v>
                </c:pt>
                <c:pt idx="1619">
                  <c:v>25.040700000000001</c:v>
                </c:pt>
                <c:pt idx="1620">
                  <c:v>25.0411</c:v>
                </c:pt>
                <c:pt idx="1621">
                  <c:v>25.0425</c:v>
                </c:pt>
                <c:pt idx="1622">
                  <c:v>25.042000000000002</c:v>
                </c:pt>
                <c:pt idx="1623">
                  <c:v>25.0411</c:v>
                </c:pt>
                <c:pt idx="1624">
                  <c:v>25.041599999999999</c:v>
                </c:pt>
                <c:pt idx="1625">
                  <c:v>25.042300000000001</c:v>
                </c:pt>
                <c:pt idx="1626">
                  <c:v>25.042000000000002</c:v>
                </c:pt>
                <c:pt idx="1627">
                  <c:v>25.042899999999999</c:v>
                </c:pt>
                <c:pt idx="1628">
                  <c:v>25.0425</c:v>
                </c:pt>
                <c:pt idx="1629">
                  <c:v>25.0427</c:v>
                </c:pt>
                <c:pt idx="1630">
                  <c:v>25.044</c:v>
                </c:pt>
                <c:pt idx="1631">
                  <c:v>25.0459</c:v>
                </c:pt>
                <c:pt idx="1632">
                  <c:v>25.046700000000001</c:v>
                </c:pt>
                <c:pt idx="1633">
                  <c:v>25.0459</c:v>
                </c:pt>
                <c:pt idx="1634">
                  <c:v>25.047499999999999</c:v>
                </c:pt>
                <c:pt idx="1635">
                  <c:v>25.046500000000002</c:v>
                </c:pt>
                <c:pt idx="1636">
                  <c:v>25.045999999999999</c:v>
                </c:pt>
                <c:pt idx="1637">
                  <c:v>25.046500000000002</c:v>
                </c:pt>
                <c:pt idx="1638">
                  <c:v>25.046099999999999</c:v>
                </c:pt>
                <c:pt idx="1639">
                  <c:v>25.047000000000001</c:v>
                </c:pt>
                <c:pt idx="1640">
                  <c:v>25.047000000000001</c:v>
                </c:pt>
                <c:pt idx="1641">
                  <c:v>25.046099999999999</c:v>
                </c:pt>
                <c:pt idx="1642">
                  <c:v>25.046800000000001</c:v>
                </c:pt>
                <c:pt idx="1643">
                  <c:v>25.047000000000001</c:v>
                </c:pt>
                <c:pt idx="1644">
                  <c:v>25.0473</c:v>
                </c:pt>
                <c:pt idx="1645">
                  <c:v>25.048400000000001</c:v>
                </c:pt>
                <c:pt idx="1646">
                  <c:v>25.048999999999999</c:v>
                </c:pt>
                <c:pt idx="1647">
                  <c:v>25.0487</c:v>
                </c:pt>
                <c:pt idx="1648">
                  <c:v>25.0504</c:v>
                </c:pt>
                <c:pt idx="1649">
                  <c:v>25.049700000000001</c:v>
                </c:pt>
                <c:pt idx="1650">
                  <c:v>25.049499999999998</c:v>
                </c:pt>
                <c:pt idx="1651">
                  <c:v>25.048500000000001</c:v>
                </c:pt>
                <c:pt idx="1652">
                  <c:v>25.049800000000001</c:v>
                </c:pt>
                <c:pt idx="1653">
                  <c:v>25.051500000000001</c:v>
                </c:pt>
                <c:pt idx="1654">
                  <c:v>25.054400000000001</c:v>
                </c:pt>
                <c:pt idx="1655">
                  <c:v>25.055299999999999</c:v>
                </c:pt>
                <c:pt idx="1656">
                  <c:v>25.053899999999999</c:v>
                </c:pt>
                <c:pt idx="1657">
                  <c:v>25.0518</c:v>
                </c:pt>
                <c:pt idx="1658">
                  <c:v>25.050799999999999</c:v>
                </c:pt>
                <c:pt idx="1659">
                  <c:v>25.048999999999999</c:v>
                </c:pt>
                <c:pt idx="1660">
                  <c:v>25.0503</c:v>
                </c:pt>
                <c:pt idx="1661">
                  <c:v>25.050999999999998</c:v>
                </c:pt>
                <c:pt idx="1662">
                  <c:v>25.051100000000002</c:v>
                </c:pt>
                <c:pt idx="1663">
                  <c:v>25.053100000000001</c:v>
                </c:pt>
                <c:pt idx="1664">
                  <c:v>25.054500000000001</c:v>
                </c:pt>
                <c:pt idx="1665">
                  <c:v>25.055900000000001</c:v>
                </c:pt>
                <c:pt idx="1666">
                  <c:v>25.056899999999999</c:v>
                </c:pt>
                <c:pt idx="1667">
                  <c:v>25.058</c:v>
                </c:pt>
                <c:pt idx="1668">
                  <c:v>25.058299999999999</c:v>
                </c:pt>
                <c:pt idx="1669">
                  <c:v>25.0566</c:v>
                </c:pt>
                <c:pt idx="1670">
                  <c:v>25.056999999999999</c:v>
                </c:pt>
                <c:pt idx="1671">
                  <c:v>25.0562</c:v>
                </c:pt>
                <c:pt idx="1672">
                  <c:v>25.056100000000001</c:v>
                </c:pt>
                <c:pt idx="1673">
                  <c:v>25.057099999999998</c:v>
                </c:pt>
                <c:pt idx="1674">
                  <c:v>25.0562</c:v>
                </c:pt>
                <c:pt idx="1675">
                  <c:v>25.056999999999999</c:v>
                </c:pt>
                <c:pt idx="1676">
                  <c:v>25.058</c:v>
                </c:pt>
                <c:pt idx="1677">
                  <c:v>25.0595</c:v>
                </c:pt>
                <c:pt idx="1678">
                  <c:v>25.060300000000002</c:v>
                </c:pt>
                <c:pt idx="1679">
                  <c:v>25.060300000000002</c:v>
                </c:pt>
                <c:pt idx="1680">
                  <c:v>25.0595</c:v>
                </c:pt>
                <c:pt idx="1681">
                  <c:v>25.059699999999999</c:v>
                </c:pt>
                <c:pt idx="1682">
                  <c:v>25.0595</c:v>
                </c:pt>
                <c:pt idx="1683">
                  <c:v>25.060300000000002</c:v>
                </c:pt>
                <c:pt idx="1684">
                  <c:v>25.059699999999999</c:v>
                </c:pt>
                <c:pt idx="1685">
                  <c:v>25.060500000000001</c:v>
                </c:pt>
                <c:pt idx="1686">
                  <c:v>25.0626</c:v>
                </c:pt>
                <c:pt idx="1687">
                  <c:v>25.0627</c:v>
                </c:pt>
                <c:pt idx="1688">
                  <c:v>25.063199999999998</c:v>
                </c:pt>
                <c:pt idx="1689">
                  <c:v>25.062999999999999</c:v>
                </c:pt>
                <c:pt idx="1690">
                  <c:v>25.062999999999999</c:v>
                </c:pt>
                <c:pt idx="1691">
                  <c:v>25.0625</c:v>
                </c:pt>
                <c:pt idx="1692">
                  <c:v>25.061499999999999</c:v>
                </c:pt>
                <c:pt idx="1693">
                  <c:v>25.061499999999999</c:v>
                </c:pt>
                <c:pt idx="1694">
                  <c:v>25.061599999999999</c:v>
                </c:pt>
                <c:pt idx="1695">
                  <c:v>25.062200000000001</c:v>
                </c:pt>
                <c:pt idx="1696">
                  <c:v>25.0623</c:v>
                </c:pt>
                <c:pt idx="1697">
                  <c:v>25.0624</c:v>
                </c:pt>
                <c:pt idx="1698">
                  <c:v>25.063500000000001</c:v>
                </c:pt>
                <c:pt idx="1699">
                  <c:v>25.064499999999999</c:v>
                </c:pt>
                <c:pt idx="1700">
                  <c:v>25.064599999999999</c:v>
                </c:pt>
                <c:pt idx="1701">
                  <c:v>25.064</c:v>
                </c:pt>
                <c:pt idx="1702">
                  <c:v>25.064</c:v>
                </c:pt>
                <c:pt idx="1703">
                  <c:v>25.065000000000001</c:v>
                </c:pt>
                <c:pt idx="1704">
                  <c:v>25.0672</c:v>
                </c:pt>
                <c:pt idx="1705">
                  <c:v>25.070499999999999</c:v>
                </c:pt>
                <c:pt idx="1706">
                  <c:v>25.070499999999999</c:v>
                </c:pt>
                <c:pt idx="1707">
                  <c:v>25.069600000000001</c:v>
                </c:pt>
                <c:pt idx="1708">
                  <c:v>25.069500000000001</c:v>
                </c:pt>
                <c:pt idx="1709">
                  <c:v>25.0688</c:v>
                </c:pt>
                <c:pt idx="1710">
                  <c:v>25.067399999999999</c:v>
                </c:pt>
                <c:pt idx="1711">
                  <c:v>25.0672</c:v>
                </c:pt>
                <c:pt idx="1712">
                  <c:v>25.0688</c:v>
                </c:pt>
                <c:pt idx="1713">
                  <c:v>25.0687</c:v>
                </c:pt>
                <c:pt idx="1714">
                  <c:v>25.071300000000001</c:v>
                </c:pt>
                <c:pt idx="1715">
                  <c:v>25.0718</c:v>
                </c:pt>
                <c:pt idx="1716">
                  <c:v>25.072700000000001</c:v>
                </c:pt>
                <c:pt idx="1717">
                  <c:v>25.072399999999998</c:v>
                </c:pt>
                <c:pt idx="1718">
                  <c:v>25.070900000000002</c:v>
                </c:pt>
                <c:pt idx="1719">
                  <c:v>25.071400000000001</c:v>
                </c:pt>
                <c:pt idx="1720">
                  <c:v>25.069800000000001</c:v>
                </c:pt>
                <c:pt idx="1721">
                  <c:v>25.0703</c:v>
                </c:pt>
                <c:pt idx="1722">
                  <c:v>25.071899999999999</c:v>
                </c:pt>
                <c:pt idx="1723">
                  <c:v>25.073</c:v>
                </c:pt>
                <c:pt idx="1724">
                  <c:v>25.073399999999999</c:v>
                </c:pt>
                <c:pt idx="1725">
                  <c:v>25.075199999999999</c:v>
                </c:pt>
                <c:pt idx="1726">
                  <c:v>25.076499999999999</c:v>
                </c:pt>
                <c:pt idx="1727">
                  <c:v>25.076499999999999</c:v>
                </c:pt>
                <c:pt idx="1728">
                  <c:v>25.077300000000001</c:v>
                </c:pt>
                <c:pt idx="1729">
                  <c:v>25.077200000000001</c:v>
                </c:pt>
                <c:pt idx="1730">
                  <c:v>25.077999999999999</c:v>
                </c:pt>
                <c:pt idx="1731">
                  <c:v>25.079000000000001</c:v>
                </c:pt>
                <c:pt idx="1732">
                  <c:v>25.0793</c:v>
                </c:pt>
                <c:pt idx="1733">
                  <c:v>25.0793</c:v>
                </c:pt>
                <c:pt idx="1734">
                  <c:v>25.079000000000001</c:v>
                </c:pt>
                <c:pt idx="1735">
                  <c:v>25.078299999999999</c:v>
                </c:pt>
                <c:pt idx="1736">
                  <c:v>25.078499999999998</c:v>
                </c:pt>
                <c:pt idx="1737">
                  <c:v>25.077999999999999</c:v>
                </c:pt>
                <c:pt idx="1738">
                  <c:v>25.076599999999999</c:v>
                </c:pt>
                <c:pt idx="1739">
                  <c:v>25.077000000000002</c:v>
                </c:pt>
                <c:pt idx="1740">
                  <c:v>25.077500000000001</c:v>
                </c:pt>
                <c:pt idx="1741">
                  <c:v>25.0792</c:v>
                </c:pt>
                <c:pt idx="1742">
                  <c:v>25.0807</c:v>
                </c:pt>
                <c:pt idx="1743">
                  <c:v>25.0824</c:v>
                </c:pt>
                <c:pt idx="1744">
                  <c:v>25.082999999999998</c:v>
                </c:pt>
                <c:pt idx="1745">
                  <c:v>25.083300000000001</c:v>
                </c:pt>
                <c:pt idx="1746">
                  <c:v>25.083300000000001</c:v>
                </c:pt>
                <c:pt idx="1747">
                  <c:v>25.0822</c:v>
                </c:pt>
                <c:pt idx="1748">
                  <c:v>25.081700000000001</c:v>
                </c:pt>
                <c:pt idx="1749">
                  <c:v>25.081399999999999</c:v>
                </c:pt>
                <c:pt idx="1750">
                  <c:v>25.079899999999999</c:v>
                </c:pt>
                <c:pt idx="1751">
                  <c:v>25.081199999999999</c:v>
                </c:pt>
                <c:pt idx="1752">
                  <c:v>25.0823</c:v>
                </c:pt>
                <c:pt idx="1753">
                  <c:v>25.0823</c:v>
                </c:pt>
                <c:pt idx="1754">
                  <c:v>25.0825</c:v>
                </c:pt>
                <c:pt idx="1755">
                  <c:v>25.081499999999998</c:v>
                </c:pt>
                <c:pt idx="1756">
                  <c:v>25.082000000000001</c:v>
                </c:pt>
                <c:pt idx="1757">
                  <c:v>25.082699999999999</c:v>
                </c:pt>
                <c:pt idx="1758">
                  <c:v>25.081700000000001</c:v>
                </c:pt>
                <c:pt idx="1759">
                  <c:v>25.0825</c:v>
                </c:pt>
                <c:pt idx="1760">
                  <c:v>25.0823</c:v>
                </c:pt>
                <c:pt idx="1761">
                  <c:v>25.083300000000001</c:v>
                </c:pt>
                <c:pt idx="1762">
                  <c:v>25.086500000000001</c:v>
                </c:pt>
                <c:pt idx="1763">
                  <c:v>25.087499999999999</c:v>
                </c:pt>
                <c:pt idx="1764">
                  <c:v>25.088200000000001</c:v>
                </c:pt>
                <c:pt idx="1765">
                  <c:v>25.0885</c:v>
                </c:pt>
                <c:pt idx="1766">
                  <c:v>25.0869</c:v>
                </c:pt>
                <c:pt idx="1767">
                  <c:v>25.086300000000001</c:v>
                </c:pt>
                <c:pt idx="1768">
                  <c:v>25.087499999999999</c:v>
                </c:pt>
                <c:pt idx="1769">
                  <c:v>25.088000000000001</c:v>
                </c:pt>
                <c:pt idx="1770">
                  <c:v>25.089600000000001</c:v>
                </c:pt>
                <c:pt idx="1771">
                  <c:v>25.089500000000001</c:v>
                </c:pt>
                <c:pt idx="1772">
                  <c:v>25.09</c:v>
                </c:pt>
                <c:pt idx="1773">
                  <c:v>25.09</c:v>
                </c:pt>
                <c:pt idx="1774">
                  <c:v>25.088799999999999</c:v>
                </c:pt>
                <c:pt idx="1775">
                  <c:v>25.089099999999998</c:v>
                </c:pt>
                <c:pt idx="1776">
                  <c:v>25.0899</c:v>
                </c:pt>
                <c:pt idx="1777">
                  <c:v>25.091699999999999</c:v>
                </c:pt>
                <c:pt idx="1778">
                  <c:v>25.091999999999999</c:v>
                </c:pt>
                <c:pt idx="1779">
                  <c:v>25.092500000000001</c:v>
                </c:pt>
                <c:pt idx="1780">
                  <c:v>25.0928</c:v>
                </c:pt>
                <c:pt idx="1781">
                  <c:v>25.094000000000001</c:v>
                </c:pt>
                <c:pt idx="1782">
                  <c:v>25.0943</c:v>
                </c:pt>
                <c:pt idx="1783">
                  <c:v>25.095500000000001</c:v>
                </c:pt>
                <c:pt idx="1784">
                  <c:v>25.0946</c:v>
                </c:pt>
                <c:pt idx="1785">
                  <c:v>25.092500000000001</c:v>
                </c:pt>
                <c:pt idx="1786">
                  <c:v>25.092500000000001</c:v>
                </c:pt>
                <c:pt idx="1787">
                  <c:v>25.0915</c:v>
                </c:pt>
                <c:pt idx="1788">
                  <c:v>25.091699999999999</c:v>
                </c:pt>
                <c:pt idx="1789">
                  <c:v>25.091000000000001</c:v>
                </c:pt>
                <c:pt idx="1790">
                  <c:v>25.090299999999999</c:v>
                </c:pt>
                <c:pt idx="1791">
                  <c:v>25.089300000000001</c:v>
                </c:pt>
                <c:pt idx="1792">
                  <c:v>25.089600000000001</c:v>
                </c:pt>
                <c:pt idx="1793">
                  <c:v>25.0898</c:v>
                </c:pt>
                <c:pt idx="1794">
                  <c:v>25.091200000000001</c:v>
                </c:pt>
                <c:pt idx="1795">
                  <c:v>25.094200000000001</c:v>
                </c:pt>
                <c:pt idx="1796">
                  <c:v>25.094999999999999</c:v>
                </c:pt>
                <c:pt idx="1797">
                  <c:v>25.094200000000001</c:v>
                </c:pt>
                <c:pt idx="1798">
                  <c:v>25.0947</c:v>
                </c:pt>
                <c:pt idx="1799">
                  <c:v>25.094999999999999</c:v>
                </c:pt>
                <c:pt idx="1800">
                  <c:v>25.095199999999998</c:v>
                </c:pt>
                <c:pt idx="1801">
                  <c:v>25.0974</c:v>
                </c:pt>
                <c:pt idx="1802">
                  <c:v>25.097999999999999</c:v>
                </c:pt>
                <c:pt idx="1803">
                  <c:v>25.0977</c:v>
                </c:pt>
                <c:pt idx="1804">
                  <c:v>25.0977</c:v>
                </c:pt>
                <c:pt idx="1805">
                  <c:v>25.098299999999998</c:v>
                </c:pt>
                <c:pt idx="1806">
                  <c:v>25.097999999999999</c:v>
                </c:pt>
                <c:pt idx="1807">
                  <c:v>25.097200000000001</c:v>
                </c:pt>
                <c:pt idx="1808">
                  <c:v>25.096599999999999</c:v>
                </c:pt>
                <c:pt idx="1809">
                  <c:v>25.096499999999999</c:v>
                </c:pt>
                <c:pt idx="1810">
                  <c:v>25.0974</c:v>
                </c:pt>
                <c:pt idx="1811">
                  <c:v>25.098700000000001</c:v>
                </c:pt>
                <c:pt idx="1812">
                  <c:v>25.1008</c:v>
                </c:pt>
                <c:pt idx="1813">
                  <c:v>25.1023</c:v>
                </c:pt>
                <c:pt idx="1814">
                  <c:v>25.103000000000002</c:v>
                </c:pt>
                <c:pt idx="1815">
                  <c:v>25.1023</c:v>
                </c:pt>
                <c:pt idx="1816">
                  <c:v>25.101500000000001</c:v>
                </c:pt>
                <c:pt idx="1817">
                  <c:v>25.101400000000002</c:v>
                </c:pt>
                <c:pt idx="1818">
                  <c:v>25.1007</c:v>
                </c:pt>
                <c:pt idx="1819">
                  <c:v>25.101800000000001</c:v>
                </c:pt>
                <c:pt idx="1820">
                  <c:v>25.103000000000002</c:v>
                </c:pt>
                <c:pt idx="1821">
                  <c:v>25.103200000000001</c:v>
                </c:pt>
                <c:pt idx="1822">
                  <c:v>25.104800000000001</c:v>
                </c:pt>
                <c:pt idx="1823">
                  <c:v>25.103999999999999</c:v>
                </c:pt>
                <c:pt idx="1824">
                  <c:v>25.103999999999999</c:v>
                </c:pt>
                <c:pt idx="1825">
                  <c:v>25.105</c:v>
                </c:pt>
                <c:pt idx="1826">
                  <c:v>25.1052</c:v>
                </c:pt>
                <c:pt idx="1827">
                  <c:v>25.107600000000001</c:v>
                </c:pt>
                <c:pt idx="1828">
                  <c:v>25.108499999999999</c:v>
                </c:pt>
                <c:pt idx="1829">
                  <c:v>25.108000000000001</c:v>
                </c:pt>
                <c:pt idx="1830">
                  <c:v>25.107700000000001</c:v>
                </c:pt>
                <c:pt idx="1831">
                  <c:v>25.106999999999999</c:v>
                </c:pt>
                <c:pt idx="1832">
                  <c:v>25.106999999999999</c:v>
                </c:pt>
                <c:pt idx="1833">
                  <c:v>25.107800000000001</c:v>
                </c:pt>
                <c:pt idx="1834">
                  <c:v>25.1098</c:v>
                </c:pt>
                <c:pt idx="1835">
                  <c:v>25.110199999999999</c:v>
                </c:pt>
                <c:pt idx="1836">
                  <c:v>25.110700000000001</c:v>
                </c:pt>
                <c:pt idx="1837">
                  <c:v>25.1098</c:v>
                </c:pt>
                <c:pt idx="1838">
                  <c:v>25.108699999999999</c:v>
                </c:pt>
                <c:pt idx="1839">
                  <c:v>25.109000000000002</c:v>
                </c:pt>
                <c:pt idx="1840">
                  <c:v>25.108499999999999</c:v>
                </c:pt>
                <c:pt idx="1841">
                  <c:v>25.108699999999999</c:v>
                </c:pt>
                <c:pt idx="1842">
                  <c:v>25.109500000000001</c:v>
                </c:pt>
                <c:pt idx="1843">
                  <c:v>25.110499999999998</c:v>
                </c:pt>
                <c:pt idx="1844">
                  <c:v>25.110399999999998</c:v>
                </c:pt>
                <c:pt idx="1845">
                  <c:v>25.110700000000001</c:v>
                </c:pt>
                <c:pt idx="1846">
                  <c:v>25.110499999999998</c:v>
                </c:pt>
                <c:pt idx="1847">
                  <c:v>25.1113</c:v>
                </c:pt>
                <c:pt idx="1848">
                  <c:v>25.111999999999998</c:v>
                </c:pt>
                <c:pt idx="1849">
                  <c:v>25.113</c:v>
                </c:pt>
                <c:pt idx="1850">
                  <c:v>25.113</c:v>
                </c:pt>
                <c:pt idx="1851">
                  <c:v>25.1126</c:v>
                </c:pt>
                <c:pt idx="1852">
                  <c:v>25.111000000000001</c:v>
                </c:pt>
                <c:pt idx="1853">
                  <c:v>25.1098</c:v>
                </c:pt>
                <c:pt idx="1854">
                  <c:v>25.110299999999999</c:v>
                </c:pt>
                <c:pt idx="1855">
                  <c:v>25.110800000000001</c:v>
                </c:pt>
                <c:pt idx="1856">
                  <c:v>25.113</c:v>
                </c:pt>
                <c:pt idx="1857">
                  <c:v>25.1128</c:v>
                </c:pt>
                <c:pt idx="1858">
                  <c:v>25.1129</c:v>
                </c:pt>
                <c:pt idx="1859">
                  <c:v>25.114100000000001</c:v>
                </c:pt>
                <c:pt idx="1860">
                  <c:v>25.1145</c:v>
                </c:pt>
                <c:pt idx="1861">
                  <c:v>25.1159</c:v>
                </c:pt>
                <c:pt idx="1862">
                  <c:v>25.1174</c:v>
                </c:pt>
                <c:pt idx="1863">
                  <c:v>25.1173</c:v>
                </c:pt>
                <c:pt idx="1864">
                  <c:v>25.120699999999999</c:v>
                </c:pt>
                <c:pt idx="1865">
                  <c:v>25.120699999999999</c:v>
                </c:pt>
                <c:pt idx="1866">
                  <c:v>25.119700000000002</c:v>
                </c:pt>
                <c:pt idx="1867">
                  <c:v>25.119299999999999</c:v>
                </c:pt>
                <c:pt idx="1868">
                  <c:v>25.118300000000001</c:v>
                </c:pt>
                <c:pt idx="1869">
                  <c:v>25.118500000000001</c:v>
                </c:pt>
                <c:pt idx="1870">
                  <c:v>25.1188</c:v>
                </c:pt>
                <c:pt idx="1871">
                  <c:v>25.119199999999999</c:v>
                </c:pt>
                <c:pt idx="1872">
                  <c:v>25.12</c:v>
                </c:pt>
                <c:pt idx="1873">
                  <c:v>25.119199999999999</c:v>
                </c:pt>
                <c:pt idx="1874">
                  <c:v>25.119</c:v>
                </c:pt>
                <c:pt idx="1875">
                  <c:v>25.119299999999999</c:v>
                </c:pt>
                <c:pt idx="1876">
                  <c:v>25.119299999999999</c:v>
                </c:pt>
                <c:pt idx="1877">
                  <c:v>25.119199999999999</c:v>
                </c:pt>
                <c:pt idx="1878">
                  <c:v>25.119700000000002</c:v>
                </c:pt>
                <c:pt idx="1879">
                  <c:v>25.119700000000002</c:v>
                </c:pt>
                <c:pt idx="1880">
                  <c:v>25.1203</c:v>
                </c:pt>
                <c:pt idx="1881">
                  <c:v>25.121500000000001</c:v>
                </c:pt>
                <c:pt idx="1882">
                  <c:v>25.120999999999999</c:v>
                </c:pt>
                <c:pt idx="1883">
                  <c:v>25.121300000000002</c:v>
                </c:pt>
                <c:pt idx="1884">
                  <c:v>25.120699999999999</c:v>
                </c:pt>
                <c:pt idx="1885">
                  <c:v>25.1205</c:v>
                </c:pt>
                <c:pt idx="1886">
                  <c:v>25.122</c:v>
                </c:pt>
                <c:pt idx="1887">
                  <c:v>25.122699999999998</c:v>
                </c:pt>
                <c:pt idx="1888">
                  <c:v>25.122699999999998</c:v>
                </c:pt>
                <c:pt idx="1889">
                  <c:v>25.125299999999999</c:v>
                </c:pt>
                <c:pt idx="1890">
                  <c:v>25.126000000000001</c:v>
                </c:pt>
                <c:pt idx="1891">
                  <c:v>25.126200000000001</c:v>
                </c:pt>
                <c:pt idx="1892">
                  <c:v>25.126300000000001</c:v>
                </c:pt>
                <c:pt idx="1893">
                  <c:v>25.1248</c:v>
                </c:pt>
                <c:pt idx="1894">
                  <c:v>25.125</c:v>
                </c:pt>
                <c:pt idx="1895">
                  <c:v>25.1252</c:v>
                </c:pt>
                <c:pt idx="1896">
                  <c:v>25.127199999999998</c:v>
                </c:pt>
                <c:pt idx="1897">
                  <c:v>25.129000000000001</c:v>
                </c:pt>
                <c:pt idx="1898">
                  <c:v>25.129000000000001</c:v>
                </c:pt>
                <c:pt idx="1899">
                  <c:v>25.129300000000001</c:v>
                </c:pt>
                <c:pt idx="1900">
                  <c:v>25.128</c:v>
                </c:pt>
                <c:pt idx="1901">
                  <c:v>25.127600000000001</c:v>
                </c:pt>
                <c:pt idx="1902">
                  <c:v>25.127800000000001</c:v>
                </c:pt>
                <c:pt idx="1903">
                  <c:v>25.127400000000002</c:v>
                </c:pt>
                <c:pt idx="1904">
                  <c:v>25.128900000000002</c:v>
                </c:pt>
                <c:pt idx="1905">
                  <c:v>25.129799999999999</c:v>
                </c:pt>
                <c:pt idx="1906">
                  <c:v>25.129200000000001</c:v>
                </c:pt>
                <c:pt idx="1907">
                  <c:v>25.1294</c:v>
                </c:pt>
                <c:pt idx="1908">
                  <c:v>25.1296</c:v>
                </c:pt>
                <c:pt idx="1909">
                  <c:v>25.131</c:v>
                </c:pt>
                <c:pt idx="1910">
                  <c:v>25.131699999999999</c:v>
                </c:pt>
                <c:pt idx="1911">
                  <c:v>25.132000000000001</c:v>
                </c:pt>
                <c:pt idx="1912">
                  <c:v>25.131499999999999</c:v>
                </c:pt>
                <c:pt idx="1913">
                  <c:v>25.131599999999999</c:v>
                </c:pt>
                <c:pt idx="1914">
                  <c:v>25.131799999999998</c:v>
                </c:pt>
                <c:pt idx="1915">
                  <c:v>25.131699999999999</c:v>
                </c:pt>
                <c:pt idx="1916">
                  <c:v>25.1325</c:v>
                </c:pt>
                <c:pt idx="1917">
                  <c:v>25.132999999999999</c:v>
                </c:pt>
                <c:pt idx="1918">
                  <c:v>25.133500000000002</c:v>
                </c:pt>
                <c:pt idx="1919">
                  <c:v>25.1325</c:v>
                </c:pt>
                <c:pt idx="1920">
                  <c:v>25.132400000000001</c:v>
                </c:pt>
                <c:pt idx="1921">
                  <c:v>25.131</c:v>
                </c:pt>
                <c:pt idx="1922">
                  <c:v>25.131</c:v>
                </c:pt>
                <c:pt idx="1923">
                  <c:v>25.131900000000002</c:v>
                </c:pt>
                <c:pt idx="1924">
                  <c:v>25.132999999999999</c:v>
                </c:pt>
                <c:pt idx="1925">
                  <c:v>25.1342</c:v>
                </c:pt>
                <c:pt idx="1926">
                  <c:v>25.135200000000001</c:v>
                </c:pt>
                <c:pt idx="1927">
                  <c:v>25.1358</c:v>
                </c:pt>
                <c:pt idx="1928">
                  <c:v>25.135000000000002</c:v>
                </c:pt>
                <c:pt idx="1929">
                  <c:v>25.134699999999999</c:v>
                </c:pt>
                <c:pt idx="1930">
                  <c:v>25.134</c:v>
                </c:pt>
                <c:pt idx="1931">
                  <c:v>25.133299999999998</c:v>
                </c:pt>
                <c:pt idx="1932">
                  <c:v>25.133400000000002</c:v>
                </c:pt>
                <c:pt idx="1933">
                  <c:v>25.134699999999999</c:v>
                </c:pt>
                <c:pt idx="1934">
                  <c:v>25.135000000000002</c:v>
                </c:pt>
                <c:pt idx="1935">
                  <c:v>25.135000000000002</c:v>
                </c:pt>
                <c:pt idx="1936">
                  <c:v>25.1355</c:v>
                </c:pt>
                <c:pt idx="1937">
                  <c:v>25.134499999999999</c:v>
                </c:pt>
                <c:pt idx="1938">
                  <c:v>25.135300000000001</c:v>
                </c:pt>
                <c:pt idx="1939">
                  <c:v>25.1357</c:v>
                </c:pt>
                <c:pt idx="1940">
                  <c:v>25.136500000000002</c:v>
                </c:pt>
                <c:pt idx="1941">
                  <c:v>25.137699999999999</c:v>
                </c:pt>
                <c:pt idx="1942">
                  <c:v>25.137899999999998</c:v>
                </c:pt>
                <c:pt idx="1943">
                  <c:v>25.1373</c:v>
                </c:pt>
                <c:pt idx="1944">
                  <c:v>25.137699999999999</c:v>
                </c:pt>
                <c:pt idx="1945">
                  <c:v>25.139700000000001</c:v>
                </c:pt>
                <c:pt idx="1946">
                  <c:v>25.1418</c:v>
                </c:pt>
                <c:pt idx="1947">
                  <c:v>25.142700000000001</c:v>
                </c:pt>
                <c:pt idx="1948">
                  <c:v>25.142299999999999</c:v>
                </c:pt>
                <c:pt idx="1949">
                  <c:v>25.141999999999999</c:v>
                </c:pt>
                <c:pt idx="1950">
                  <c:v>25.141200000000001</c:v>
                </c:pt>
                <c:pt idx="1951">
                  <c:v>25.138999999999999</c:v>
                </c:pt>
                <c:pt idx="1952">
                  <c:v>25.138999999999999</c:v>
                </c:pt>
                <c:pt idx="1953">
                  <c:v>25.139299999999999</c:v>
                </c:pt>
                <c:pt idx="1954">
                  <c:v>25.140799999999999</c:v>
                </c:pt>
                <c:pt idx="1955">
                  <c:v>25.141400000000001</c:v>
                </c:pt>
                <c:pt idx="1956">
                  <c:v>25.1431</c:v>
                </c:pt>
                <c:pt idx="1957">
                  <c:v>25.145</c:v>
                </c:pt>
                <c:pt idx="1958">
                  <c:v>25.1435</c:v>
                </c:pt>
                <c:pt idx="1959">
                  <c:v>25.1447</c:v>
                </c:pt>
                <c:pt idx="1960">
                  <c:v>25.1433</c:v>
                </c:pt>
                <c:pt idx="1961">
                  <c:v>25.143000000000001</c:v>
                </c:pt>
                <c:pt idx="1962">
                  <c:v>25.144200000000001</c:v>
                </c:pt>
                <c:pt idx="1963">
                  <c:v>25.143999999999998</c:v>
                </c:pt>
                <c:pt idx="1964">
                  <c:v>25.1448</c:v>
                </c:pt>
                <c:pt idx="1965">
                  <c:v>25.145499999999998</c:v>
                </c:pt>
                <c:pt idx="1966">
                  <c:v>25.145299999999999</c:v>
                </c:pt>
                <c:pt idx="1967">
                  <c:v>25.146100000000001</c:v>
                </c:pt>
                <c:pt idx="1968">
                  <c:v>25.145800000000001</c:v>
                </c:pt>
                <c:pt idx="1969">
                  <c:v>25.1447</c:v>
                </c:pt>
                <c:pt idx="1970">
                  <c:v>25.1447</c:v>
                </c:pt>
                <c:pt idx="1971">
                  <c:v>25.145800000000001</c:v>
                </c:pt>
                <c:pt idx="1972">
                  <c:v>25.145499999999998</c:v>
                </c:pt>
                <c:pt idx="1973">
                  <c:v>25.1463</c:v>
                </c:pt>
                <c:pt idx="1974">
                  <c:v>25.147099999999998</c:v>
                </c:pt>
                <c:pt idx="1975">
                  <c:v>25.1478</c:v>
                </c:pt>
                <c:pt idx="1976">
                  <c:v>25.149100000000001</c:v>
                </c:pt>
                <c:pt idx="1977">
                  <c:v>25.1509</c:v>
                </c:pt>
                <c:pt idx="1978">
                  <c:v>25.150400000000001</c:v>
                </c:pt>
                <c:pt idx="1979">
                  <c:v>25.1493</c:v>
                </c:pt>
                <c:pt idx="1980">
                  <c:v>25.148599999999998</c:v>
                </c:pt>
                <c:pt idx="1981">
                  <c:v>25.147200000000002</c:v>
                </c:pt>
                <c:pt idx="1982">
                  <c:v>25.148</c:v>
                </c:pt>
                <c:pt idx="1983">
                  <c:v>25.148900000000001</c:v>
                </c:pt>
                <c:pt idx="1984">
                  <c:v>25.150400000000001</c:v>
                </c:pt>
                <c:pt idx="1985">
                  <c:v>25.151700000000002</c:v>
                </c:pt>
                <c:pt idx="1986">
                  <c:v>25.150200000000002</c:v>
                </c:pt>
                <c:pt idx="1987">
                  <c:v>25.151700000000002</c:v>
                </c:pt>
                <c:pt idx="1988">
                  <c:v>25.153700000000001</c:v>
                </c:pt>
                <c:pt idx="1989">
                  <c:v>25.154499999999999</c:v>
                </c:pt>
                <c:pt idx="1990">
                  <c:v>25.1541</c:v>
                </c:pt>
                <c:pt idx="1991">
                  <c:v>25.1526</c:v>
                </c:pt>
                <c:pt idx="1992">
                  <c:v>25.150600000000001</c:v>
                </c:pt>
                <c:pt idx="1993">
                  <c:v>25.150500000000001</c:v>
                </c:pt>
                <c:pt idx="1994">
                  <c:v>25.1526</c:v>
                </c:pt>
                <c:pt idx="1995">
                  <c:v>25.153500000000001</c:v>
                </c:pt>
                <c:pt idx="1996">
                  <c:v>25.154</c:v>
                </c:pt>
                <c:pt idx="1997">
                  <c:v>25.154699999999998</c:v>
                </c:pt>
                <c:pt idx="1998">
                  <c:v>25.1554</c:v>
                </c:pt>
                <c:pt idx="1999">
                  <c:v>25.156300000000002</c:v>
                </c:pt>
                <c:pt idx="2000">
                  <c:v>25.158200000000001</c:v>
                </c:pt>
                <c:pt idx="2001">
                  <c:v>25.158999999999999</c:v>
                </c:pt>
                <c:pt idx="2002">
                  <c:v>25.158999999999999</c:v>
                </c:pt>
                <c:pt idx="2003">
                  <c:v>25.158200000000001</c:v>
                </c:pt>
                <c:pt idx="2004">
                  <c:v>25.156099999999999</c:v>
                </c:pt>
                <c:pt idx="2005">
                  <c:v>25.154399999999999</c:v>
                </c:pt>
                <c:pt idx="2006">
                  <c:v>25.154</c:v>
                </c:pt>
                <c:pt idx="2007">
                  <c:v>25.155999999999999</c:v>
                </c:pt>
                <c:pt idx="2008">
                  <c:v>25.157900000000001</c:v>
                </c:pt>
                <c:pt idx="2009">
                  <c:v>25.158799999999999</c:v>
                </c:pt>
                <c:pt idx="2010">
                  <c:v>25.158300000000001</c:v>
                </c:pt>
                <c:pt idx="2011">
                  <c:v>25.1587</c:v>
                </c:pt>
                <c:pt idx="2012">
                  <c:v>25.158200000000001</c:v>
                </c:pt>
                <c:pt idx="2013">
                  <c:v>25.158200000000001</c:v>
                </c:pt>
                <c:pt idx="2014">
                  <c:v>25.157699999999998</c:v>
                </c:pt>
                <c:pt idx="2015">
                  <c:v>25.157499999999999</c:v>
                </c:pt>
                <c:pt idx="2016">
                  <c:v>25.156500000000001</c:v>
                </c:pt>
                <c:pt idx="2017">
                  <c:v>25.1568</c:v>
                </c:pt>
                <c:pt idx="2018">
                  <c:v>25.157699999999998</c:v>
                </c:pt>
                <c:pt idx="2019">
                  <c:v>25.1587</c:v>
                </c:pt>
                <c:pt idx="2020">
                  <c:v>25.160299999999999</c:v>
                </c:pt>
                <c:pt idx="2021">
                  <c:v>25.1617</c:v>
                </c:pt>
                <c:pt idx="2022">
                  <c:v>25.163</c:v>
                </c:pt>
                <c:pt idx="2023">
                  <c:v>25.1633</c:v>
                </c:pt>
                <c:pt idx="2024">
                  <c:v>25.1632</c:v>
                </c:pt>
                <c:pt idx="2025">
                  <c:v>25.160599999999999</c:v>
                </c:pt>
                <c:pt idx="2026">
                  <c:v>25.160399999999999</c:v>
                </c:pt>
                <c:pt idx="2027">
                  <c:v>25.1616</c:v>
                </c:pt>
                <c:pt idx="2028">
                  <c:v>25.161999999999999</c:v>
                </c:pt>
                <c:pt idx="2029">
                  <c:v>25.163599999999999</c:v>
                </c:pt>
                <c:pt idx="2030">
                  <c:v>25.163699999999999</c:v>
                </c:pt>
                <c:pt idx="2031">
                  <c:v>25.163499999999999</c:v>
                </c:pt>
                <c:pt idx="2032">
                  <c:v>25.163699999999999</c:v>
                </c:pt>
                <c:pt idx="2033">
                  <c:v>25.164400000000001</c:v>
                </c:pt>
                <c:pt idx="2034">
                  <c:v>25.164999999999999</c:v>
                </c:pt>
                <c:pt idx="2035">
                  <c:v>25.165700000000001</c:v>
                </c:pt>
                <c:pt idx="2036">
                  <c:v>25.1661</c:v>
                </c:pt>
                <c:pt idx="2037">
                  <c:v>25.1661</c:v>
                </c:pt>
                <c:pt idx="2038">
                  <c:v>25.166</c:v>
                </c:pt>
                <c:pt idx="2039">
                  <c:v>25.166</c:v>
                </c:pt>
                <c:pt idx="2040">
                  <c:v>25.165099999999999</c:v>
                </c:pt>
                <c:pt idx="2041">
                  <c:v>25.165600000000001</c:v>
                </c:pt>
                <c:pt idx="2042">
                  <c:v>25.166499999999999</c:v>
                </c:pt>
                <c:pt idx="2043">
                  <c:v>25.1675</c:v>
                </c:pt>
                <c:pt idx="2044">
                  <c:v>25.166399999999999</c:v>
                </c:pt>
                <c:pt idx="2045">
                  <c:v>25.1662</c:v>
                </c:pt>
                <c:pt idx="2046">
                  <c:v>25.166599999999999</c:v>
                </c:pt>
                <c:pt idx="2047">
                  <c:v>25.165500000000002</c:v>
                </c:pt>
                <c:pt idx="2048">
                  <c:v>25.1663</c:v>
                </c:pt>
                <c:pt idx="2049">
                  <c:v>25.167899999999999</c:v>
                </c:pt>
                <c:pt idx="2050">
                  <c:v>25.171299999999999</c:v>
                </c:pt>
                <c:pt idx="2051">
                  <c:v>25.1723</c:v>
                </c:pt>
                <c:pt idx="2052">
                  <c:v>25.173300000000001</c:v>
                </c:pt>
                <c:pt idx="2053">
                  <c:v>25.171199999999999</c:v>
                </c:pt>
                <c:pt idx="2054">
                  <c:v>25.168900000000001</c:v>
                </c:pt>
                <c:pt idx="2055">
                  <c:v>25.170300000000001</c:v>
                </c:pt>
                <c:pt idx="2056">
                  <c:v>25.1709</c:v>
                </c:pt>
                <c:pt idx="2057">
                  <c:v>25.1723</c:v>
                </c:pt>
                <c:pt idx="2058">
                  <c:v>25.1708</c:v>
                </c:pt>
                <c:pt idx="2059">
                  <c:v>25.170999999999999</c:v>
                </c:pt>
                <c:pt idx="2060">
                  <c:v>25.171600000000002</c:v>
                </c:pt>
                <c:pt idx="2061">
                  <c:v>25.173100000000002</c:v>
                </c:pt>
                <c:pt idx="2062">
                  <c:v>25.174800000000001</c:v>
                </c:pt>
                <c:pt idx="2063">
                  <c:v>25.173100000000002</c:v>
                </c:pt>
                <c:pt idx="2064">
                  <c:v>25.170500000000001</c:v>
                </c:pt>
                <c:pt idx="2065">
                  <c:v>25.1707</c:v>
                </c:pt>
                <c:pt idx="2066">
                  <c:v>25.17</c:v>
                </c:pt>
                <c:pt idx="2067">
                  <c:v>25.1706</c:v>
                </c:pt>
                <c:pt idx="2068">
                  <c:v>25.1724</c:v>
                </c:pt>
                <c:pt idx="2069">
                  <c:v>25.172999999999998</c:v>
                </c:pt>
                <c:pt idx="2070">
                  <c:v>25.172999999999998</c:v>
                </c:pt>
                <c:pt idx="2071">
                  <c:v>25.171700000000001</c:v>
                </c:pt>
                <c:pt idx="2072">
                  <c:v>25.171500000000002</c:v>
                </c:pt>
                <c:pt idx="2073">
                  <c:v>25.171500000000002</c:v>
                </c:pt>
                <c:pt idx="2074">
                  <c:v>25.174399999999999</c:v>
                </c:pt>
                <c:pt idx="2075">
                  <c:v>25.175599999999999</c:v>
                </c:pt>
                <c:pt idx="2076">
                  <c:v>25.175999999999998</c:v>
                </c:pt>
                <c:pt idx="2077">
                  <c:v>25.1767</c:v>
                </c:pt>
                <c:pt idx="2078">
                  <c:v>25.177</c:v>
                </c:pt>
                <c:pt idx="2079">
                  <c:v>25.177499999999998</c:v>
                </c:pt>
                <c:pt idx="2080">
                  <c:v>25.177499999999998</c:v>
                </c:pt>
                <c:pt idx="2081">
                  <c:v>25.177800000000001</c:v>
                </c:pt>
                <c:pt idx="2082">
                  <c:v>25.177099999999999</c:v>
                </c:pt>
                <c:pt idx="2083">
                  <c:v>25.1769</c:v>
                </c:pt>
                <c:pt idx="2084">
                  <c:v>25.177299999999999</c:v>
                </c:pt>
                <c:pt idx="2085">
                  <c:v>25.1782</c:v>
                </c:pt>
                <c:pt idx="2086">
                  <c:v>25.18</c:v>
                </c:pt>
                <c:pt idx="2087">
                  <c:v>25.178999999999998</c:v>
                </c:pt>
                <c:pt idx="2088">
                  <c:v>25.179200000000002</c:v>
                </c:pt>
                <c:pt idx="2089">
                  <c:v>25.182200000000002</c:v>
                </c:pt>
                <c:pt idx="2090">
                  <c:v>25.183800000000002</c:v>
                </c:pt>
                <c:pt idx="2091">
                  <c:v>25.1843</c:v>
                </c:pt>
                <c:pt idx="2092">
                  <c:v>25.182700000000001</c:v>
                </c:pt>
                <c:pt idx="2093">
                  <c:v>25.181000000000001</c:v>
                </c:pt>
                <c:pt idx="2094">
                  <c:v>25.179500000000001</c:v>
                </c:pt>
                <c:pt idx="2095">
                  <c:v>25.181000000000001</c:v>
                </c:pt>
                <c:pt idx="2096">
                  <c:v>25.1814</c:v>
                </c:pt>
                <c:pt idx="2097">
                  <c:v>25.181999999999999</c:v>
                </c:pt>
                <c:pt idx="2098">
                  <c:v>25.182700000000001</c:v>
                </c:pt>
                <c:pt idx="2099">
                  <c:v>25.1831</c:v>
                </c:pt>
                <c:pt idx="2100">
                  <c:v>25.185700000000001</c:v>
                </c:pt>
                <c:pt idx="2101">
                  <c:v>25.186</c:v>
                </c:pt>
                <c:pt idx="2102">
                  <c:v>25.1859</c:v>
                </c:pt>
                <c:pt idx="2103">
                  <c:v>25.1858</c:v>
                </c:pt>
                <c:pt idx="2104">
                  <c:v>25.185300000000002</c:v>
                </c:pt>
                <c:pt idx="2105">
                  <c:v>25.186800000000002</c:v>
                </c:pt>
                <c:pt idx="2106">
                  <c:v>25.186199999999999</c:v>
                </c:pt>
                <c:pt idx="2107">
                  <c:v>25.186699999999998</c:v>
                </c:pt>
                <c:pt idx="2108">
                  <c:v>25.184999999999999</c:v>
                </c:pt>
                <c:pt idx="2109">
                  <c:v>25.183599999999998</c:v>
                </c:pt>
                <c:pt idx="2110">
                  <c:v>25.183</c:v>
                </c:pt>
                <c:pt idx="2111">
                  <c:v>25.182700000000001</c:v>
                </c:pt>
                <c:pt idx="2112">
                  <c:v>25.183700000000002</c:v>
                </c:pt>
                <c:pt idx="2113">
                  <c:v>25.184699999999999</c:v>
                </c:pt>
                <c:pt idx="2114">
                  <c:v>25.184699999999999</c:v>
                </c:pt>
                <c:pt idx="2115">
                  <c:v>25.1858</c:v>
                </c:pt>
                <c:pt idx="2116">
                  <c:v>25.187100000000001</c:v>
                </c:pt>
                <c:pt idx="2117">
                  <c:v>25.1875</c:v>
                </c:pt>
                <c:pt idx="2118">
                  <c:v>25.188600000000001</c:v>
                </c:pt>
                <c:pt idx="2119">
                  <c:v>25.189</c:v>
                </c:pt>
                <c:pt idx="2120">
                  <c:v>25.1873</c:v>
                </c:pt>
                <c:pt idx="2121">
                  <c:v>25.188199999999998</c:v>
                </c:pt>
                <c:pt idx="2122">
                  <c:v>25.188199999999998</c:v>
                </c:pt>
                <c:pt idx="2123">
                  <c:v>25.1875</c:v>
                </c:pt>
                <c:pt idx="2124">
                  <c:v>25.188400000000001</c:v>
                </c:pt>
                <c:pt idx="2125">
                  <c:v>25.1876</c:v>
                </c:pt>
                <c:pt idx="2126">
                  <c:v>25.1875</c:v>
                </c:pt>
                <c:pt idx="2127">
                  <c:v>25.1876</c:v>
                </c:pt>
                <c:pt idx="2128">
                  <c:v>25.187200000000001</c:v>
                </c:pt>
                <c:pt idx="2129">
                  <c:v>25.1873</c:v>
                </c:pt>
                <c:pt idx="2130">
                  <c:v>25.189</c:v>
                </c:pt>
                <c:pt idx="2131">
                  <c:v>25.189</c:v>
                </c:pt>
                <c:pt idx="2132">
                  <c:v>25.189599999999999</c:v>
                </c:pt>
                <c:pt idx="2133">
                  <c:v>25.189800000000002</c:v>
                </c:pt>
                <c:pt idx="2134">
                  <c:v>25.189499999999999</c:v>
                </c:pt>
                <c:pt idx="2135">
                  <c:v>25.191500000000001</c:v>
                </c:pt>
                <c:pt idx="2136">
                  <c:v>25.1905</c:v>
                </c:pt>
                <c:pt idx="2137">
                  <c:v>25.190200000000001</c:v>
                </c:pt>
                <c:pt idx="2138">
                  <c:v>25.190999999999999</c:v>
                </c:pt>
                <c:pt idx="2139">
                  <c:v>25.191600000000001</c:v>
                </c:pt>
                <c:pt idx="2140">
                  <c:v>25.193200000000001</c:v>
                </c:pt>
                <c:pt idx="2141">
                  <c:v>25.194900000000001</c:v>
                </c:pt>
                <c:pt idx="2142">
                  <c:v>25.195499999999999</c:v>
                </c:pt>
                <c:pt idx="2143">
                  <c:v>25.194500000000001</c:v>
                </c:pt>
                <c:pt idx="2144">
                  <c:v>25.193999999999999</c:v>
                </c:pt>
                <c:pt idx="2145">
                  <c:v>25.194099999999999</c:v>
                </c:pt>
                <c:pt idx="2146">
                  <c:v>25.195</c:v>
                </c:pt>
                <c:pt idx="2147">
                  <c:v>25.196200000000001</c:v>
                </c:pt>
                <c:pt idx="2148">
                  <c:v>25.196100000000001</c:v>
                </c:pt>
                <c:pt idx="2149">
                  <c:v>25.1953</c:v>
                </c:pt>
                <c:pt idx="2150">
                  <c:v>25.194500000000001</c:v>
                </c:pt>
                <c:pt idx="2151">
                  <c:v>25.194400000000002</c:v>
                </c:pt>
                <c:pt idx="2152">
                  <c:v>25.193999999999999</c:v>
                </c:pt>
                <c:pt idx="2153">
                  <c:v>25.194199999999999</c:v>
                </c:pt>
                <c:pt idx="2154">
                  <c:v>25.194199999999999</c:v>
                </c:pt>
                <c:pt idx="2155">
                  <c:v>25.1966</c:v>
                </c:pt>
                <c:pt idx="2156">
                  <c:v>25.198699999999999</c:v>
                </c:pt>
                <c:pt idx="2157">
                  <c:v>25.199300000000001</c:v>
                </c:pt>
                <c:pt idx="2158">
                  <c:v>25.1998</c:v>
                </c:pt>
                <c:pt idx="2159">
                  <c:v>25.1996</c:v>
                </c:pt>
                <c:pt idx="2160">
                  <c:v>25.200299999999999</c:v>
                </c:pt>
                <c:pt idx="2161">
                  <c:v>25.198799999999999</c:v>
                </c:pt>
                <c:pt idx="2162">
                  <c:v>25.198899999999998</c:v>
                </c:pt>
                <c:pt idx="2163">
                  <c:v>25.200700000000001</c:v>
                </c:pt>
                <c:pt idx="2164">
                  <c:v>25.1995</c:v>
                </c:pt>
                <c:pt idx="2165">
                  <c:v>25.1998</c:v>
                </c:pt>
                <c:pt idx="2166">
                  <c:v>25.1997</c:v>
                </c:pt>
                <c:pt idx="2167">
                  <c:v>25.200700000000001</c:v>
                </c:pt>
                <c:pt idx="2168">
                  <c:v>25.201699999999999</c:v>
                </c:pt>
                <c:pt idx="2169">
                  <c:v>25.201599999999999</c:v>
                </c:pt>
                <c:pt idx="2170">
                  <c:v>25.2012</c:v>
                </c:pt>
                <c:pt idx="2171">
                  <c:v>25.200500000000002</c:v>
                </c:pt>
                <c:pt idx="2172">
                  <c:v>25.1998</c:v>
                </c:pt>
                <c:pt idx="2173">
                  <c:v>25.198699999999999</c:v>
                </c:pt>
                <c:pt idx="2174">
                  <c:v>25.198599999999999</c:v>
                </c:pt>
                <c:pt idx="2175">
                  <c:v>25.199000000000002</c:v>
                </c:pt>
                <c:pt idx="2176">
                  <c:v>25.1995</c:v>
                </c:pt>
                <c:pt idx="2177">
                  <c:v>25.1999</c:v>
                </c:pt>
                <c:pt idx="2178">
                  <c:v>25.200500000000002</c:v>
                </c:pt>
                <c:pt idx="2179">
                  <c:v>25.2013</c:v>
                </c:pt>
                <c:pt idx="2180">
                  <c:v>25.202200000000001</c:v>
                </c:pt>
                <c:pt idx="2181">
                  <c:v>25.201699999999999</c:v>
                </c:pt>
                <c:pt idx="2182">
                  <c:v>25.202200000000001</c:v>
                </c:pt>
                <c:pt idx="2183">
                  <c:v>25.202999999999999</c:v>
                </c:pt>
                <c:pt idx="2184">
                  <c:v>25.203600000000002</c:v>
                </c:pt>
                <c:pt idx="2185">
                  <c:v>25.204799999999999</c:v>
                </c:pt>
                <c:pt idx="2186">
                  <c:v>25.204699999999999</c:v>
                </c:pt>
                <c:pt idx="2187">
                  <c:v>25.2056</c:v>
                </c:pt>
                <c:pt idx="2188">
                  <c:v>25.206299999999999</c:v>
                </c:pt>
                <c:pt idx="2189">
                  <c:v>25.206499999999998</c:v>
                </c:pt>
                <c:pt idx="2190">
                  <c:v>25.206299999999999</c:v>
                </c:pt>
                <c:pt idx="2191">
                  <c:v>25.206299999999999</c:v>
                </c:pt>
                <c:pt idx="2192">
                  <c:v>25.2058</c:v>
                </c:pt>
                <c:pt idx="2193">
                  <c:v>25.205200000000001</c:v>
                </c:pt>
                <c:pt idx="2194">
                  <c:v>25.205200000000001</c:v>
                </c:pt>
                <c:pt idx="2195">
                  <c:v>25.206299999999999</c:v>
                </c:pt>
                <c:pt idx="2196">
                  <c:v>25.206299999999999</c:v>
                </c:pt>
                <c:pt idx="2197">
                  <c:v>25.206399999999999</c:v>
                </c:pt>
                <c:pt idx="2198">
                  <c:v>25.2072</c:v>
                </c:pt>
                <c:pt idx="2199">
                  <c:v>25.207000000000001</c:v>
                </c:pt>
                <c:pt idx="2200">
                  <c:v>25.2089</c:v>
                </c:pt>
                <c:pt idx="2201">
                  <c:v>25.209800000000001</c:v>
                </c:pt>
                <c:pt idx="2202">
                  <c:v>25.209399999999999</c:v>
                </c:pt>
                <c:pt idx="2203">
                  <c:v>25.209499999999998</c:v>
                </c:pt>
                <c:pt idx="2204">
                  <c:v>25.209299999999999</c:v>
                </c:pt>
                <c:pt idx="2205">
                  <c:v>25.209</c:v>
                </c:pt>
                <c:pt idx="2206">
                  <c:v>25.209</c:v>
                </c:pt>
                <c:pt idx="2207">
                  <c:v>25.21</c:v>
                </c:pt>
                <c:pt idx="2208">
                  <c:v>25.209499999999998</c:v>
                </c:pt>
                <c:pt idx="2209">
                  <c:v>25.209199999999999</c:v>
                </c:pt>
                <c:pt idx="2210">
                  <c:v>25.209800000000001</c:v>
                </c:pt>
                <c:pt idx="2211">
                  <c:v>25.209700000000002</c:v>
                </c:pt>
                <c:pt idx="2212">
                  <c:v>25.2105</c:v>
                </c:pt>
                <c:pt idx="2213">
                  <c:v>25.2105</c:v>
                </c:pt>
                <c:pt idx="2214">
                  <c:v>25.210899999999999</c:v>
                </c:pt>
                <c:pt idx="2215">
                  <c:v>25.2121</c:v>
                </c:pt>
                <c:pt idx="2216">
                  <c:v>25.2136</c:v>
                </c:pt>
                <c:pt idx="2217">
                  <c:v>25.215399999999999</c:v>
                </c:pt>
                <c:pt idx="2218">
                  <c:v>25.215900000000001</c:v>
                </c:pt>
                <c:pt idx="2219">
                  <c:v>25.215299999999999</c:v>
                </c:pt>
                <c:pt idx="2220">
                  <c:v>25.213999999999999</c:v>
                </c:pt>
                <c:pt idx="2221">
                  <c:v>25.212299999999999</c:v>
                </c:pt>
                <c:pt idx="2222">
                  <c:v>25.213000000000001</c:v>
                </c:pt>
                <c:pt idx="2223">
                  <c:v>25.214300000000001</c:v>
                </c:pt>
                <c:pt idx="2224">
                  <c:v>25.215</c:v>
                </c:pt>
                <c:pt idx="2225">
                  <c:v>25.215900000000001</c:v>
                </c:pt>
                <c:pt idx="2226">
                  <c:v>25.2166</c:v>
                </c:pt>
                <c:pt idx="2227">
                  <c:v>25.216799999999999</c:v>
                </c:pt>
                <c:pt idx="2228">
                  <c:v>25.215299999999999</c:v>
                </c:pt>
                <c:pt idx="2229">
                  <c:v>25.216000000000001</c:v>
                </c:pt>
                <c:pt idx="2230">
                  <c:v>25.217500000000001</c:v>
                </c:pt>
                <c:pt idx="2231">
                  <c:v>25.2163</c:v>
                </c:pt>
                <c:pt idx="2232">
                  <c:v>25.217300000000002</c:v>
                </c:pt>
                <c:pt idx="2233">
                  <c:v>25.218499999999999</c:v>
                </c:pt>
                <c:pt idx="2234">
                  <c:v>25.216999999999999</c:v>
                </c:pt>
                <c:pt idx="2235">
                  <c:v>25.218</c:v>
                </c:pt>
                <c:pt idx="2236">
                  <c:v>25.217099999999999</c:v>
                </c:pt>
                <c:pt idx="2237">
                  <c:v>25.216999999999999</c:v>
                </c:pt>
                <c:pt idx="2238">
                  <c:v>25.217700000000001</c:v>
                </c:pt>
                <c:pt idx="2239">
                  <c:v>25.2179</c:v>
                </c:pt>
                <c:pt idx="2240">
                  <c:v>25.217500000000001</c:v>
                </c:pt>
                <c:pt idx="2241">
                  <c:v>25.216799999999999</c:v>
                </c:pt>
                <c:pt idx="2242">
                  <c:v>25.2163</c:v>
                </c:pt>
                <c:pt idx="2243">
                  <c:v>25.216699999999999</c:v>
                </c:pt>
                <c:pt idx="2244">
                  <c:v>25.217500000000001</c:v>
                </c:pt>
                <c:pt idx="2245">
                  <c:v>25.218699999999998</c:v>
                </c:pt>
                <c:pt idx="2246">
                  <c:v>25.2197</c:v>
                </c:pt>
                <c:pt idx="2247">
                  <c:v>25.220600000000001</c:v>
                </c:pt>
                <c:pt idx="2248">
                  <c:v>25.221</c:v>
                </c:pt>
                <c:pt idx="2249">
                  <c:v>25.220199999999998</c:v>
                </c:pt>
                <c:pt idx="2250">
                  <c:v>25.220400000000001</c:v>
                </c:pt>
                <c:pt idx="2251">
                  <c:v>25.220600000000001</c:v>
                </c:pt>
                <c:pt idx="2252">
                  <c:v>25.220700000000001</c:v>
                </c:pt>
                <c:pt idx="2253">
                  <c:v>25.2225</c:v>
                </c:pt>
                <c:pt idx="2254">
                  <c:v>25.2226</c:v>
                </c:pt>
                <c:pt idx="2255">
                  <c:v>25.224</c:v>
                </c:pt>
                <c:pt idx="2256">
                  <c:v>25.222000000000001</c:v>
                </c:pt>
                <c:pt idx="2257">
                  <c:v>25.220600000000001</c:v>
                </c:pt>
                <c:pt idx="2258">
                  <c:v>25.220400000000001</c:v>
                </c:pt>
                <c:pt idx="2259">
                  <c:v>25.220500000000001</c:v>
                </c:pt>
                <c:pt idx="2260">
                  <c:v>25.223099999999999</c:v>
                </c:pt>
                <c:pt idx="2261">
                  <c:v>25.223299999999998</c:v>
                </c:pt>
                <c:pt idx="2262">
                  <c:v>25.224</c:v>
                </c:pt>
                <c:pt idx="2263">
                  <c:v>25.224799999999998</c:v>
                </c:pt>
                <c:pt idx="2264">
                  <c:v>25.223400000000002</c:v>
                </c:pt>
                <c:pt idx="2265">
                  <c:v>25.223299999999998</c:v>
                </c:pt>
                <c:pt idx="2266">
                  <c:v>25.224299999999999</c:v>
                </c:pt>
                <c:pt idx="2267">
                  <c:v>25.224499999999999</c:v>
                </c:pt>
                <c:pt idx="2268">
                  <c:v>25.2257</c:v>
                </c:pt>
                <c:pt idx="2269">
                  <c:v>25.225999999999999</c:v>
                </c:pt>
                <c:pt idx="2270">
                  <c:v>25.2255</c:v>
                </c:pt>
                <c:pt idx="2271">
                  <c:v>25.225999999999999</c:v>
                </c:pt>
                <c:pt idx="2272">
                  <c:v>25.225999999999999</c:v>
                </c:pt>
                <c:pt idx="2273">
                  <c:v>25.226700000000001</c:v>
                </c:pt>
                <c:pt idx="2274">
                  <c:v>25.228200000000001</c:v>
                </c:pt>
                <c:pt idx="2275">
                  <c:v>25.2286</c:v>
                </c:pt>
                <c:pt idx="2276">
                  <c:v>25.228200000000001</c:v>
                </c:pt>
                <c:pt idx="2277">
                  <c:v>25.226199999999999</c:v>
                </c:pt>
                <c:pt idx="2278">
                  <c:v>25.226099999999999</c:v>
                </c:pt>
                <c:pt idx="2279">
                  <c:v>25.226299999999998</c:v>
                </c:pt>
                <c:pt idx="2280">
                  <c:v>25.2285</c:v>
                </c:pt>
                <c:pt idx="2281">
                  <c:v>25.229900000000001</c:v>
                </c:pt>
                <c:pt idx="2282">
                  <c:v>25.229700000000001</c:v>
                </c:pt>
                <c:pt idx="2283">
                  <c:v>25.230499999999999</c:v>
                </c:pt>
                <c:pt idx="2284">
                  <c:v>25.229800000000001</c:v>
                </c:pt>
                <c:pt idx="2285">
                  <c:v>25.229299999999999</c:v>
                </c:pt>
                <c:pt idx="2286">
                  <c:v>25.228999999999999</c:v>
                </c:pt>
                <c:pt idx="2287">
                  <c:v>25.2285</c:v>
                </c:pt>
                <c:pt idx="2288">
                  <c:v>25.229099999999999</c:v>
                </c:pt>
                <c:pt idx="2289">
                  <c:v>25.229700000000001</c:v>
                </c:pt>
                <c:pt idx="2290">
                  <c:v>25.230799999999999</c:v>
                </c:pt>
                <c:pt idx="2291">
                  <c:v>25.2303</c:v>
                </c:pt>
                <c:pt idx="2292">
                  <c:v>25.229800000000001</c:v>
                </c:pt>
                <c:pt idx="2293">
                  <c:v>25.230699999999999</c:v>
                </c:pt>
                <c:pt idx="2294">
                  <c:v>25.230499999999999</c:v>
                </c:pt>
                <c:pt idx="2295">
                  <c:v>25.230899999999998</c:v>
                </c:pt>
                <c:pt idx="2296">
                  <c:v>25.230699999999999</c:v>
                </c:pt>
                <c:pt idx="2297">
                  <c:v>25.231300000000001</c:v>
                </c:pt>
                <c:pt idx="2298">
                  <c:v>25.232700000000001</c:v>
                </c:pt>
                <c:pt idx="2299">
                  <c:v>25.233000000000001</c:v>
                </c:pt>
                <c:pt idx="2300">
                  <c:v>25.233000000000001</c:v>
                </c:pt>
                <c:pt idx="2301">
                  <c:v>25.232299999999999</c:v>
                </c:pt>
                <c:pt idx="2302">
                  <c:v>25.231100000000001</c:v>
                </c:pt>
                <c:pt idx="2303">
                  <c:v>25.232299999999999</c:v>
                </c:pt>
                <c:pt idx="2304">
                  <c:v>25.232199999999999</c:v>
                </c:pt>
                <c:pt idx="2305">
                  <c:v>25.231200000000001</c:v>
                </c:pt>
                <c:pt idx="2306">
                  <c:v>25.233000000000001</c:v>
                </c:pt>
                <c:pt idx="2307">
                  <c:v>25.2334</c:v>
                </c:pt>
                <c:pt idx="2308">
                  <c:v>25.233699999999999</c:v>
                </c:pt>
                <c:pt idx="2309">
                  <c:v>25.234100000000002</c:v>
                </c:pt>
                <c:pt idx="2310">
                  <c:v>25.2347</c:v>
                </c:pt>
                <c:pt idx="2311">
                  <c:v>25.2348</c:v>
                </c:pt>
                <c:pt idx="2312">
                  <c:v>25.234999999999999</c:v>
                </c:pt>
                <c:pt idx="2313">
                  <c:v>25.234999999999999</c:v>
                </c:pt>
                <c:pt idx="2314">
                  <c:v>25.234999999999999</c:v>
                </c:pt>
                <c:pt idx="2315">
                  <c:v>25.234300000000001</c:v>
                </c:pt>
                <c:pt idx="2316">
                  <c:v>25.2331</c:v>
                </c:pt>
                <c:pt idx="2317">
                  <c:v>25.232700000000001</c:v>
                </c:pt>
                <c:pt idx="2318">
                  <c:v>25.2317</c:v>
                </c:pt>
                <c:pt idx="2319">
                  <c:v>25.233000000000001</c:v>
                </c:pt>
                <c:pt idx="2320">
                  <c:v>25.232600000000001</c:v>
                </c:pt>
                <c:pt idx="2321">
                  <c:v>25.232500000000002</c:v>
                </c:pt>
                <c:pt idx="2322">
                  <c:v>25.235399999999998</c:v>
                </c:pt>
                <c:pt idx="2323">
                  <c:v>25.236499999999999</c:v>
                </c:pt>
                <c:pt idx="2324">
                  <c:v>25.2376</c:v>
                </c:pt>
                <c:pt idx="2325">
                  <c:v>25.2393</c:v>
                </c:pt>
                <c:pt idx="2326">
                  <c:v>25.239100000000001</c:v>
                </c:pt>
                <c:pt idx="2327">
                  <c:v>25.237100000000002</c:v>
                </c:pt>
                <c:pt idx="2328">
                  <c:v>25.2376</c:v>
                </c:pt>
                <c:pt idx="2329">
                  <c:v>25.238199999999999</c:v>
                </c:pt>
                <c:pt idx="2330">
                  <c:v>25.2395</c:v>
                </c:pt>
                <c:pt idx="2331">
                  <c:v>25.241800000000001</c:v>
                </c:pt>
                <c:pt idx="2332">
                  <c:v>25.241299999999999</c:v>
                </c:pt>
                <c:pt idx="2333">
                  <c:v>25.2424</c:v>
                </c:pt>
                <c:pt idx="2334">
                  <c:v>25.242899999999999</c:v>
                </c:pt>
                <c:pt idx="2335">
                  <c:v>25.242000000000001</c:v>
                </c:pt>
                <c:pt idx="2336">
                  <c:v>25.241800000000001</c:v>
                </c:pt>
                <c:pt idx="2337">
                  <c:v>25.240100000000002</c:v>
                </c:pt>
                <c:pt idx="2338">
                  <c:v>25.24</c:v>
                </c:pt>
                <c:pt idx="2339">
                  <c:v>25.241</c:v>
                </c:pt>
                <c:pt idx="2340">
                  <c:v>25.241199999999999</c:v>
                </c:pt>
                <c:pt idx="2341">
                  <c:v>25.2425</c:v>
                </c:pt>
                <c:pt idx="2342">
                  <c:v>25.242000000000001</c:v>
                </c:pt>
                <c:pt idx="2343">
                  <c:v>25.2423</c:v>
                </c:pt>
                <c:pt idx="2344">
                  <c:v>25.242699999999999</c:v>
                </c:pt>
                <c:pt idx="2345">
                  <c:v>25.241800000000001</c:v>
                </c:pt>
                <c:pt idx="2346">
                  <c:v>25.241800000000001</c:v>
                </c:pt>
                <c:pt idx="2347">
                  <c:v>25.2424</c:v>
                </c:pt>
                <c:pt idx="2348">
                  <c:v>25.242100000000001</c:v>
                </c:pt>
                <c:pt idx="2349">
                  <c:v>25.2425</c:v>
                </c:pt>
                <c:pt idx="2350">
                  <c:v>25.244399999999999</c:v>
                </c:pt>
                <c:pt idx="2351">
                  <c:v>25.245200000000001</c:v>
                </c:pt>
                <c:pt idx="2352">
                  <c:v>25.246300000000002</c:v>
                </c:pt>
                <c:pt idx="2353">
                  <c:v>25.244700000000002</c:v>
                </c:pt>
                <c:pt idx="2354">
                  <c:v>25.244299999999999</c:v>
                </c:pt>
                <c:pt idx="2355">
                  <c:v>25.244499999999999</c:v>
                </c:pt>
                <c:pt idx="2356">
                  <c:v>25.244800000000001</c:v>
                </c:pt>
                <c:pt idx="2357">
                  <c:v>25.246500000000001</c:v>
                </c:pt>
                <c:pt idx="2358">
                  <c:v>25.247399999999999</c:v>
                </c:pt>
                <c:pt idx="2359">
                  <c:v>25.2483</c:v>
                </c:pt>
                <c:pt idx="2360">
                  <c:v>25.248799999999999</c:v>
                </c:pt>
                <c:pt idx="2361">
                  <c:v>25.247299999999999</c:v>
                </c:pt>
                <c:pt idx="2362">
                  <c:v>25.246600000000001</c:v>
                </c:pt>
                <c:pt idx="2363">
                  <c:v>25.2468</c:v>
                </c:pt>
                <c:pt idx="2364">
                  <c:v>25.248699999999999</c:v>
                </c:pt>
                <c:pt idx="2365">
                  <c:v>25.249300000000002</c:v>
                </c:pt>
                <c:pt idx="2366">
                  <c:v>25.249500000000001</c:v>
                </c:pt>
                <c:pt idx="2367">
                  <c:v>25.248799999999999</c:v>
                </c:pt>
                <c:pt idx="2368">
                  <c:v>25.248200000000001</c:v>
                </c:pt>
                <c:pt idx="2369">
                  <c:v>25.248999999999999</c:v>
                </c:pt>
                <c:pt idx="2370">
                  <c:v>25.2498</c:v>
                </c:pt>
                <c:pt idx="2371">
                  <c:v>25.252300000000002</c:v>
                </c:pt>
                <c:pt idx="2372">
                  <c:v>25.2517</c:v>
                </c:pt>
                <c:pt idx="2373">
                  <c:v>25.250800000000002</c:v>
                </c:pt>
                <c:pt idx="2374">
                  <c:v>25.249199999999998</c:v>
                </c:pt>
                <c:pt idx="2375">
                  <c:v>25.248000000000001</c:v>
                </c:pt>
                <c:pt idx="2376">
                  <c:v>25.250399999999999</c:v>
                </c:pt>
                <c:pt idx="2377">
                  <c:v>25.251799999999999</c:v>
                </c:pt>
                <c:pt idx="2378">
                  <c:v>25.252700000000001</c:v>
                </c:pt>
                <c:pt idx="2379">
                  <c:v>25.253900000000002</c:v>
                </c:pt>
                <c:pt idx="2380">
                  <c:v>25.253399999999999</c:v>
                </c:pt>
                <c:pt idx="2381">
                  <c:v>25.253499999999999</c:v>
                </c:pt>
                <c:pt idx="2382">
                  <c:v>25.252800000000001</c:v>
                </c:pt>
                <c:pt idx="2383">
                  <c:v>25.251899999999999</c:v>
                </c:pt>
                <c:pt idx="2384">
                  <c:v>25.250699999999998</c:v>
                </c:pt>
                <c:pt idx="2385">
                  <c:v>25.250900000000001</c:v>
                </c:pt>
                <c:pt idx="2386">
                  <c:v>25.250900000000001</c:v>
                </c:pt>
                <c:pt idx="2387">
                  <c:v>25.250499999999999</c:v>
                </c:pt>
                <c:pt idx="2388">
                  <c:v>25.250299999999999</c:v>
                </c:pt>
                <c:pt idx="2389">
                  <c:v>25.2517</c:v>
                </c:pt>
                <c:pt idx="2390">
                  <c:v>25.2515</c:v>
                </c:pt>
                <c:pt idx="2391">
                  <c:v>25.252600000000001</c:v>
                </c:pt>
                <c:pt idx="2392">
                  <c:v>25.256</c:v>
                </c:pt>
                <c:pt idx="2393">
                  <c:v>25.255700000000001</c:v>
                </c:pt>
                <c:pt idx="2394">
                  <c:v>25.256799999999998</c:v>
                </c:pt>
                <c:pt idx="2395">
                  <c:v>25.255800000000001</c:v>
                </c:pt>
                <c:pt idx="2396">
                  <c:v>25.254300000000001</c:v>
                </c:pt>
                <c:pt idx="2397">
                  <c:v>25.254899999999999</c:v>
                </c:pt>
                <c:pt idx="2398">
                  <c:v>25.255800000000001</c:v>
                </c:pt>
                <c:pt idx="2399">
                  <c:v>25.257300000000001</c:v>
                </c:pt>
                <c:pt idx="2400">
                  <c:v>25.256499999999999</c:v>
                </c:pt>
                <c:pt idx="2401">
                  <c:v>25.255500000000001</c:v>
                </c:pt>
                <c:pt idx="2402">
                  <c:v>25.254999999999999</c:v>
                </c:pt>
                <c:pt idx="2403">
                  <c:v>25.256599999999999</c:v>
                </c:pt>
                <c:pt idx="2404">
                  <c:v>25.258299999999998</c:v>
                </c:pt>
                <c:pt idx="2405">
                  <c:v>25.258299999999998</c:v>
                </c:pt>
                <c:pt idx="2406">
                  <c:v>25.259499999999999</c:v>
                </c:pt>
                <c:pt idx="2407">
                  <c:v>25.258900000000001</c:v>
                </c:pt>
                <c:pt idx="2408">
                  <c:v>25.2592</c:v>
                </c:pt>
                <c:pt idx="2409">
                  <c:v>25.258700000000001</c:v>
                </c:pt>
                <c:pt idx="2410">
                  <c:v>25.2576</c:v>
                </c:pt>
                <c:pt idx="2411">
                  <c:v>25.257400000000001</c:v>
                </c:pt>
                <c:pt idx="2412">
                  <c:v>25.258199999999999</c:v>
                </c:pt>
                <c:pt idx="2413">
                  <c:v>25.258199999999999</c:v>
                </c:pt>
                <c:pt idx="2414">
                  <c:v>25.258700000000001</c:v>
                </c:pt>
                <c:pt idx="2415">
                  <c:v>25.259899999999998</c:v>
                </c:pt>
                <c:pt idx="2416">
                  <c:v>25.259699999999999</c:v>
                </c:pt>
                <c:pt idx="2417">
                  <c:v>25.26</c:v>
                </c:pt>
                <c:pt idx="2418">
                  <c:v>25.259799999999998</c:v>
                </c:pt>
                <c:pt idx="2419">
                  <c:v>25.259899999999998</c:v>
                </c:pt>
                <c:pt idx="2420">
                  <c:v>25.260200000000001</c:v>
                </c:pt>
                <c:pt idx="2421">
                  <c:v>25.261299999999999</c:v>
                </c:pt>
                <c:pt idx="2422">
                  <c:v>25.260999999999999</c:v>
                </c:pt>
                <c:pt idx="2423">
                  <c:v>25.260999999999999</c:v>
                </c:pt>
                <c:pt idx="2424">
                  <c:v>25.262</c:v>
                </c:pt>
                <c:pt idx="2425">
                  <c:v>25.262599999999999</c:v>
                </c:pt>
                <c:pt idx="2426">
                  <c:v>25.263000000000002</c:v>
                </c:pt>
                <c:pt idx="2427">
                  <c:v>25.262699999999999</c:v>
                </c:pt>
                <c:pt idx="2428">
                  <c:v>25.262899999999998</c:v>
                </c:pt>
                <c:pt idx="2429">
                  <c:v>25.261700000000001</c:v>
                </c:pt>
                <c:pt idx="2430">
                  <c:v>25.262</c:v>
                </c:pt>
                <c:pt idx="2431">
                  <c:v>25.261700000000001</c:v>
                </c:pt>
                <c:pt idx="2432">
                  <c:v>25.2621</c:v>
                </c:pt>
                <c:pt idx="2433">
                  <c:v>25.2622</c:v>
                </c:pt>
                <c:pt idx="2434">
                  <c:v>25.263300000000001</c:v>
                </c:pt>
                <c:pt idx="2435">
                  <c:v>25.262699999999999</c:v>
                </c:pt>
                <c:pt idx="2436">
                  <c:v>25.264099999999999</c:v>
                </c:pt>
                <c:pt idx="2437">
                  <c:v>25.263999999999999</c:v>
                </c:pt>
                <c:pt idx="2438">
                  <c:v>25.2639</c:v>
                </c:pt>
                <c:pt idx="2439">
                  <c:v>25.265000000000001</c:v>
                </c:pt>
                <c:pt idx="2440">
                  <c:v>25.264199999999999</c:v>
                </c:pt>
                <c:pt idx="2441">
                  <c:v>25.263999999999999</c:v>
                </c:pt>
                <c:pt idx="2442">
                  <c:v>25.264900000000001</c:v>
                </c:pt>
                <c:pt idx="2443">
                  <c:v>25.265000000000001</c:v>
                </c:pt>
                <c:pt idx="2444">
                  <c:v>25.265799999999999</c:v>
                </c:pt>
                <c:pt idx="2445">
                  <c:v>25.265999999999998</c:v>
                </c:pt>
                <c:pt idx="2446">
                  <c:v>25.266100000000002</c:v>
                </c:pt>
                <c:pt idx="2447">
                  <c:v>25.2667</c:v>
                </c:pt>
                <c:pt idx="2448">
                  <c:v>25.268699999999999</c:v>
                </c:pt>
                <c:pt idx="2449">
                  <c:v>25.2684</c:v>
                </c:pt>
                <c:pt idx="2450">
                  <c:v>25.269400000000001</c:v>
                </c:pt>
                <c:pt idx="2451">
                  <c:v>25.2685</c:v>
                </c:pt>
                <c:pt idx="2452">
                  <c:v>25.267800000000001</c:v>
                </c:pt>
                <c:pt idx="2453">
                  <c:v>25.267600000000002</c:v>
                </c:pt>
                <c:pt idx="2454">
                  <c:v>25.267700000000001</c:v>
                </c:pt>
                <c:pt idx="2455">
                  <c:v>25.268000000000001</c:v>
                </c:pt>
                <c:pt idx="2456">
                  <c:v>25.268000000000001</c:v>
                </c:pt>
                <c:pt idx="2457">
                  <c:v>25.267700000000001</c:v>
                </c:pt>
                <c:pt idx="2458">
                  <c:v>25.267499999999998</c:v>
                </c:pt>
                <c:pt idx="2459">
                  <c:v>25.27</c:v>
                </c:pt>
                <c:pt idx="2460">
                  <c:v>25.270700000000001</c:v>
                </c:pt>
                <c:pt idx="2461">
                  <c:v>25.272500000000001</c:v>
                </c:pt>
                <c:pt idx="2462">
                  <c:v>25.273299999999999</c:v>
                </c:pt>
                <c:pt idx="2463">
                  <c:v>25.271699999999999</c:v>
                </c:pt>
                <c:pt idx="2464">
                  <c:v>25.270399999999999</c:v>
                </c:pt>
                <c:pt idx="2465">
                  <c:v>25.269200000000001</c:v>
                </c:pt>
                <c:pt idx="2466">
                  <c:v>25.268599999999999</c:v>
                </c:pt>
                <c:pt idx="2467">
                  <c:v>25.268999999999998</c:v>
                </c:pt>
                <c:pt idx="2468">
                  <c:v>25.270499999999998</c:v>
                </c:pt>
                <c:pt idx="2469">
                  <c:v>25.271000000000001</c:v>
                </c:pt>
                <c:pt idx="2470">
                  <c:v>25.271899999999999</c:v>
                </c:pt>
                <c:pt idx="2471">
                  <c:v>25.272300000000001</c:v>
                </c:pt>
                <c:pt idx="2472">
                  <c:v>25.273800000000001</c:v>
                </c:pt>
                <c:pt idx="2473">
                  <c:v>25.273199999999999</c:v>
                </c:pt>
                <c:pt idx="2474">
                  <c:v>25.274000000000001</c:v>
                </c:pt>
                <c:pt idx="2475">
                  <c:v>25.274000000000001</c:v>
                </c:pt>
                <c:pt idx="2476">
                  <c:v>25.275300000000001</c:v>
                </c:pt>
                <c:pt idx="2477">
                  <c:v>25.274699999999999</c:v>
                </c:pt>
                <c:pt idx="2478">
                  <c:v>25.273599999999998</c:v>
                </c:pt>
                <c:pt idx="2479">
                  <c:v>25.2745</c:v>
                </c:pt>
                <c:pt idx="2480">
                  <c:v>25.273299999999999</c:v>
                </c:pt>
                <c:pt idx="2481">
                  <c:v>25.2729</c:v>
                </c:pt>
                <c:pt idx="2482">
                  <c:v>25.275500000000001</c:v>
                </c:pt>
                <c:pt idx="2483">
                  <c:v>25.276299999999999</c:v>
                </c:pt>
                <c:pt idx="2484">
                  <c:v>25.277100000000001</c:v>
                </c:pt>
                <c:pt idx="2485">
                  <c:v>25.2788</c:v>
                </c:pt>
                <c:pt idx="2486">
                  <c:v>25.277200000000001</c:v>
                </c:pt>
                <c:pt idx="2487">
                  <c:v>25.275700000000001</c:v>
                </c:pt>
                <c:pt idx="2488">
                  <c:v>25.275600000000001</c:v>
                </c:pt>
                <c:pt idx="2489">
                  <c:v>25.275300000000001</c:v>
                </c:pt>
                <c:pt idx="2490">
                  <c:v>25.275700000000001</c:v>
                </c:pt>
                <c:pt idx="2491">
                  <c:v>25.275700000000001</c:v>
                </c:pt>
                <c:pt idx="2492">
                  <c:v>25.276</c:v>
                </c:pt>
                <c:pt idx="2493">
                  <c:v>25.2773</c:v>
                </c:pt>
                <c:pt idx="2494">
                  <c:v>25.277999999999999</c:v>
                </c:pt>
                <c:pt idx="2495">
                  <c:v>25.278600000000001</c:v>
                </c:pt>
                <c:pt idx="2496">
                  <c:v>25.279299999999999</c:v>
                </c:pt>
                <c:pt idx="2497">
                  <c:v>25.280100000000001</c:v>
                </c:pt>
                <c:pt idx="2498">
                  <c:v>25.2789</c:v>
                </c:pt>
                <c:pt idx="2499">
                  <c:v>25.278600000000001</c:v>
                </c:pt>
                <c:pt idx="2500">
                  <c:v>25.279499999999999</c:v>
                </c:pt>
                <c:pt idx="2501">
                  <c:v>25.278700000000001</c:v>
                </c:pt>
                <c:pt idx="2502">
                  <c:v>25.279900000000001</c:v>
                </c:pt>
                <c:pt idx="2503">
                  <c:v>25.2805</c:v>
                </c:pt>
                <c:pt idx="2504">
                  <c:v>25.2805</c:v>
                </c:pt>
                <c:pt idx="2505">
                  <c:v>25.281300000000002</c:v>
                </c:pt>
                <c:pt idx="2506">
                  <c:v>25.281600000000001</c:v>
                </c:pt>
                <c:pt idx="2507">
                  <c:v>25.283000000000001</c:v>
                </c:pt>
                <c:pt idx="2508">
                  <c:v>25.283000000000001</c:v>
                </c:pt>
                <c:pt idx="2509">
                  <c:v>25.2822</c:v>
                </c:pt>
                <c:pt idx="2510">
                  <c:v>25.2822</c:v>
                </c:pt>
                <c:pt idx="2511">
                  <c:v>25.283200000000001</c:v>
                </c:pt>
                <c:pt idx="2512">
                  <c:v>25.2849</c:v>
                </c:pt>
                <c:pt idx="2513">
                  <c:v>25.285</c:v>
                </c:pt>
                <c:pt idx="2514">
                  <c:v>25.284300000000002</c:v>
                </c:pt>
                <c:pt idx="2515">
                  <c:v>25.2836</c:v>
                </c:pt>
                <c:pt idx="2516">
                  <c:v>25.284300000000002</c:v>
                </c:pt>
                <c:pt idx="2517">
                  <c:v>25.284500000000001</c:v>
                </c:pt>
                <c:pt idx="2518">
                  <c:v>25.283000000000001</c:v>
                </c:pt>
                <c:pt idx="2519">
                  <c:v>25.282599999999999</c:v>
                </c:pt>
                <c:pt idx="2520">
                  <c:v>25.281700000000001</c:v>
                </c:pt>
                <c:pt idx="2521">
                  <c:v>25.280999999999999</c:v>
                </c:pt>
                <c:pt idx="2522">
                  <c:v>25.2821</c:v>
                </c:pt>
                <c:pt idx="2523">
                  <c:v>25.2834</c:v>
                </c:pt>
                <c:pt idx="2524">
                  <c:v>25.284300000000002</c:v>
                </c:pt>
                <c:pt idx="2525">
                  <c:v>25.285</c:v>
                </c:pt>
                <c:pt idx="2526">
                  <c:v>25.286899999999999</c:v>
                </c:pt>
                <c:pt idx="2527">
                  <c:v>25.286100000000001</c:v>
                </c:pt>
                <c:pt idx="2528">
                  <c:v>25.284500000000001</c:v>
                </c:pt>
                <c:pt idx="2529">
                  <c:v>25.284199999999998</c:v>
                </c:pt>
                <c:pt idx="2530">
                  <c:v>25.284600000000001</c:v>
                </c:pt>
                <c:pt idx="2531">
                  <c:v>25.284600000000001</c:v>
                </c:pt>
                <c:pt idx="2532">
                  <c:v>25.2865</c:v>
                </c:pt>
                <c:pt idx="2533">
                  <c:v>25.2879</c:v>
                </c:pt>
                <c:pt idx="2534">
                  <c:v>25.288599999999999</c:v>
                </c:pt>
                <c:pt idx="2535">
                  <c:v>25.288799999999998</c:v>
                </c:pt>
                <c:pt idx="2536">
                  <c:v>25.288</c:v>
                </c:pt>
                <c:pt idx="2537">
                  <c:v>25.2881</c:v>
                </c:pt>
                <c:pt idx="2538">
                  <c:v>25.288499999999999</c:v>
                </c:pt>
                <c:pt idx="2539">
                  <c:v>25.288900000000002</c:v>
                </c:pt>
                <c:pt idx="2540">
                  <c:v>25.2897</c:v>
                </c:pt>
                <c:pt idx="2541">
                  <c:v>25.289100000000001</c:v>
                </c:pt>
                <c:pt idx="2542">
                  <c:v>25.288799999999998</c:v>
                </c:pt>
                <c:pt idx="2543">
                  <c:v>25.2895</c:v>
                </c:pt>
                <c:pt idx="2544">
                  <c:v>25.288699999999999</c:v>
                </c:pt>
                <c:pt idx="2545">
                  <c:v>25.2882</c:v>
                </c:pt>
                <c:pt idx="2546">
                  <c:v>25.288</c:v>
                </c:pt>
                <c:pt idx="2547">
                  <c:v>25.2881</c:v>
                </c:pt>
                <c:pt idx="2548">
                  <c:v>25.290700000000001</c:v>
                </c:pt>
                <c:pt idx="2549">
                  <c:v>25.2913</c:v>
                </c:pt>
                <c:pt idx="2550">
                  <c:v>25.292000000000002</c:v>
                </c:pt>
                <c:pt idx="2551">
                  <c:v>25.292000000000002</c:v>
                </c:pt>
                <c:pt idx="2552">
                  <c:v>25.2925</c:v>
                </c:pt>
                <c:pt idx="2553">
                  <c:v>25.292999999999999</c:v>
                </c:pt>
                <c:pt idx="2554">
                  <c:v>25.2943</c:v>
                </c:pt>
                <c:pt idx="2555">
                  <c:v>25.295000000000002</c:v>
                </c:pt>
                <c:pt idx="2556">
                  <c:v>25.2942</c:v>
                </c:pt>
                <c:pt idx="2557">
                  <c:v>25.293199999999999</c:v>
                </c:pt>
                <c:pt idx="2558">
                  <c:v>25.293600000000001</c:v>
                </c:pt>
                <c:pt idx="2559">
                  <c:v>25.292000000000002</c:v>
                </c:pt>
                <c:pt idx="2560">
                  <c:v>25.294</c:v>
                </c:pt>
                <c:pt idx="2561">
                  <c:v>25.293299999999999</c:v>
                </c:pt>
                <c:pt idx="2562">
                  <c:v>25.293199999999999</c:v>
                </c:pt>
                <c:pt idx="2563">
                  <c:v>25.294499999999999</c:v>
                </c:pt>
                <c:pt idx="2564">
                  <c:v>25.293700000000001</c:v>
                </c:pt>
                <c:pt idx="2565">
                  <c:v>25.293299999999999</c:v>
                </c:pt>
                <c:pt idx="2566">
                  <c:v>25.2925</c:v>
                </c:pt>
                <c:pt idx="2567">
                  <c:v>25.2927</c:v>
                </c:pt>
                <c:pt idx="2568">
                  <c:v>25.292100000000001</c:v>
                </c:pt>
                <c:pt idx="2569">
                  <c:v>25.2926</c:v>
                </c:pt>
                <c:pt idx="2570">
                  <c:v>25.2942</c:v>
                </c:pt>
                <c:pt idx="2571">
                  <c:v>25.296600000000002</c:v>
                </c:pt>
                <c:pt idx="2572">
                  <c:v>25.298100000000002</c:v>
                </c:pt>
                <c:pt idx="2573">
                  <c:v>25.2987</c:v>
                </c:pt>
                <c:pt idx="2574">
                  <c:v>25.297499999999999</c:v>
                </c:pt>
                <c:pt idx="2575">
                  <c:v>25.295000000000002</c:v>
                </c:pt>
                <c:pt idx="2576">
                  <c:v>25.294499999999999</c:v>
                </c:pt>
                <c:pt idx="2577">
                  <c:v>25.293500000000002</c:v>
                </c:pt>
                <c:pt idx="2578">
                  <c:v>25.2956</c:v>
                </c:pt>
                <c:pt idx="2579">
                  <c:v>25.296700000000001</c:v>
                </c:pt>
                <c:pt idx="2580">
                  <c:v>25.298300000000001</c:v>
                </c:pt>
                <c:pt idx="2581">
                  <c:v>25.2987</c:v>
                </c:pt>
                <c:pt idx="2582">
                  <c:v>25.298300000000001</c:v>
                </c:pt>
                <c:pt idx="2583">
                  <c:v>25.2989</c:v>
                </c:pt>
                <c:pt idx="2584">
                  <c:v>25.3005</c:v>
                </c:pt>
                <c:pt idx="2585">
                  <c:v>25.3018</c:v>
                </c:pt>
                <c:pt idx="2586">
                  <c:v>25.302399999999999</c:v>
                </c:pt>
                <c:pt idx="2587">
                  <c:v>25.302299999999999</c:v>
                </c:pt>
                <c:pt idx="2588">
                  <c:v>25.302299999999999</c:v>
                </c:pt>
                <c:pt idx="2589">
                  <c:v>25.3019</c:v>
                </c:pt>
                <c:pt idx="2590">
                  <c:v>25.301600000000001</c:v>
                </c:pt>
                <c:pt idx="2591">
                  <c:v>25.301500000000001</c:v>
                </c:pt>
                <c:pt idx="2592">
                  <c:v>25.302700000000002</c:v>
                </c:pt>
                <c:pt idx="2593">
                  <c:v>25.302700000000002</c:v>
                </c:pt>
                <c:pt idx="2594">
                  <c:v>25.303799999999999</c:v>
                </c:pt>
                <c:pt idx="2595">
                  <c:v>25.303999999999998</c:v>
                </c:pt>
                <c:pt idx="2596">
                  <c:v>25.304400000000001</c:v>
                </c:pt>
                <c:pt idx="2597">
                  <c:v>25.3035</c:v>
                </c:pt>
                <c:pt idx="2598">
                  <c:v>25.302499999999998</c:v>
                </c:pt>
                <c:pt idx="2599">
                  <c:v>25.301200000000001</c:v>
                </c:pt>
                <c:pt idx="2600">
                  <c:v>25.302600000000002</c:v>
                </c:pt>
                <c:pt idx="2601">
                  <c:v>25.302499999999998</c:v>
                </c:pt>
                <c:pt idx="2602">
                  <c:v>25.302499999999998</c:v>
                </c:pt>
                <c:pt idx="2603">
                  <c:v>25.3034</c:v>
                </c:pt>
                <c:pt idx="2604">
                  <c:v>25.302199999999999</c:v>
                </c:pt>
                <c:pt idx="2605">
                  <c:v>25.302299999999999</c:v>
                </c:pt>
                <c:pt idx="2606">
                  <c:v>25.3035</c:v>
                </c:pt>
                <c:pt idx="2607">
                  <c:v>25.304400000000001</c:v>
                </c:pt>
                <c:pt idx="2608">
                  <c:v>25.305299999999999</c:v>
                </c:pt>
                <c:pt idx="2609">
                  <c:v>25.3065</c:v>
                </c:pt>
                <c:pt idx="2610">
                  <c:v>25.306699999999999</c:v>
                </c:pt>
                <c:pt idx="2611">
                  <c:v>25.306999999999999</c:v>
                </c:pt>
                <c:pt idx="2612">
                  <c:v>25.3065</c:v>
                </c:pt>
                <c:pt idx="2613">
                  <c:v>25.3066</c:v>
                </c:pt>
                <c:pt idx="2614">
                  <c:v>25.307500000000001</c:v>
                </c:pt>
                <c:pt idx="2615">
                  <c:v>25.307500000000001</c:v>
                </c:pt>
                <c:pt idx="2616">
                  <c:v>25.3078</c:v>
                </c:pt>
                <c:pt idx="2617">
                  <c:v>25.3065</c:v>
                </c:pt>
                <c:pt idx="2618">
                  <c:v>25.305299999999999</c:v>
                </c:pt>
                <c:pt idx="2619">
                  <c:v>25.304200000000002</c:v>
                </c:pt>
                <c:pt idx="2620">
                  <c:v>25.3049</c:v>
                </c:pt>
                <c:pt idx="2621">
                  <c:v>25.306100000000001</c:v>
                </c:pt>
                <c:pt idx="2622">
                  <c:v>25.307600000000001</c:v>
                </c:pt>
                <c:pt idx="2623">
                  <c:v>25.310500000000001</c:v>
                </c:pt>
                <c:pt idx="2624">
                  <c:v>25.311</c:v>
                </c:pt>
                <c:pt idx="2625">
                  <c:v>25.311</c:v>
                </c:pt>
                <c:pt idx="2626">
                  <c:v>25.310500000000001</c:v>
                </c:pt>
                <c:pt idx="2627">
                  <c:v>25.310300000000002</c:v>
                </c:pt>
                <c:pt idx="2628">
                  <c:v>25.308800000000002</c:v>
                </c:pt>
                <c:pt idx="2629">
                  <c:v>25.3095</c:v>
                </c:pt>
                <c:pt idx="2630">
                  <c:v>25.311</c:v>
                </c:pt>
                <c:pt idx="2631">
                  <c:v>25.311299999999999</c:v>
                </c:pt>
                <c:pt idx="2632">
                  <c:v>25.311199999999999</c:v>
                </c:pt>
                <c:pt idx="2633">
                  <c:v>25.308800000000002</c:v>
                </c:pt>
                <c:pt idx="2634">
                  <c:v>25.307500000000001</c:v>
                </c:pt>
                <c:pt idx="2635">
                  <c:v>25.306899999999999</c:v>
                </c:pt>
                <c:pt idx="2636">
                  <c:v>25.308499999999999</c:v>
                </c:pt>
                <c:pt idx="2637">
                  <c:v>25.309899999999999</c:v>
                </c:pt>
                <c:pt idx="2638">
                  <c:v>25.312100000000001</c:v>
                </c:pt>
                <c:pt idx="2639">
                  <c:v>25.313500000000001</c:v>
                </c:pt>
                <c:pt idx="2640">
                  <c:v>25.313500000000001</c:v>
                </c:pt>
                <c:pt idx="2641">
                  <c:v>25.314299999999999</c:v>
                </c:pt>
                <c:pt idx="2642">
                  <c:v>25.313600000000001</c:v>
                </c:pt>
                <c:pt idx="2643">
                  <c:v>25.312999999999999</c:v>
                </c:pt>
                <c:pt idx="2644">
                  <c:v>25.313500000000001</c:v>
                </c:pt>
                <c:pt idx="2645">
                  <c:v>25.3141</c:v>
                </c:pt>
                <c:pt idx="2646">
                  <c:v>25.316099999999999</c:v>
                </c:pt>
                <c:pt idx="2647">
                  <c:v>25.314</c:v>
                </c:pt>
                <c:pt idx="2648">
                  <c:v>25.314</c:v>
                </c:pt>
                <c:pt idx="2649">
                  <c:v>25.3139</c:v>
                </c:pt>
                <c:pt idx="2650">
                  <c:v>25.312999999999999</c:v>
                </c:pt>
                <c:pt idx="2651">
                  <c:v>25.314</c:v>
                </c:pt>
                <c:pt idx="2652">
                  <c:v>25.312799999999999</c:v>
                </c:pt>
                <c:pt idx="2653">
                  <c:v>25.312999999999999</c:v>
                </c:pt>
                <c:pt idx="2654">
                  <c:v>25.313500000000001</c:v>
                </c:pt>
                <c:pt idx="2655">
                  <c:v>25.312799999999999</c:v>
                </c:pt>
                <c:pt idx="2656">
                  <c:v>25.313099999999999</c:v>
                </c:pt>
                <c:pt idx="2657">
                  <c:v>25.314800000000002</c:v>
                </c:pt>
                <c:pt idx="2658">
                  <c:v>25.314499999999999</c:v>
                </c:pt>
                <c:pt idx="2659">
                  <c:v>25.3155</c:v>
                </c:pt>
                <c:pt idx="2660">
                  <c:v>25.315300000000001</c:v>
                </c:pt>
                <c:pt idx="2661">
                  <c:v>25.316299999999998</c:v>
                </c:pt>
                <c:pt idx="2662">
                  <c:v>25.3157</c:v>
                </c:pt>
                <c:pt idx="2663">
                  <c:v>25.315999999999999</c:v>
                </c:pt>
                <c:pt idx="2664">
                  <c:v>25.316800000000001</c:v>
                </c:pt>
                <c:pt idx="2665">
                  <c:v>25.317</c:v>
                </c:pt>
                <c:pt idx="2666">
                  <c:v>25.317699999999999</c:v>
                </c:pt>
                <c:pt idx="2667">
                  <c:v>25.318899999999999</c:v>
                </c:pt>
                <c:pt idx="2668">
                  <c:v>25.319500000000001</c:v>
                </c:pt>
                <c:pt idx="2669">
                  <c:v>25.319199999999999</c:v>
                </c:pt>
                <c:pt idx="2670">
                  <c:v>25.319500000000001</c:v>
                </c:pt>
                <c:pt idx="2671">
                  <c:v>25.3186</c:v>
                </c:pt>
                <c:pt idx="2672">
                  <c:v>25.317499999999999</c:v>
                </c:pt>
                <c:pt idx="2673">
                  <c:v>25.318000000000001</c:v>
                </c:pt>
                <c:pt idx="2674">
                  <c:v>25.3171</c:v>
                </c:pt>
                <c:pt idx="2675">
                  <c:v>25.315999999999999</c:v>
                </c:pt>
                <c:pt idx="2676">
                  <c:v>25.316800000000001</c:v>
                </c:pt>
                <c:pt idx="2677">
                  <c:v>25.317</c:v>
                </c:pt>
                <c:pt idx="2678">
                  <c:v>25.318300000000001</c:v>
                </c:pt>
                <c:pt idx="2679">
                  <c:v>25.319700000000001</c:v>
                </c:pt>
                <c:pt idx="2680">
                  <c:v>25.320699999999999</c:v>
                </c:pt>
                <c:pt idx="2681">
                  <c:v>25.320699999999999</c:v>
                </c:pt>
                <c:pt idx="2682">
                  <c:v>25.321000000000002</c:v>
                </c:pt>
                <c:pt idx="2683">
                  <c:v>25.321200000000001</c:v>
                </c:pt>
                <c:pt idx="2684">
                  <c:v>25.322399999999998</c:v>
                </c:pt>
                <c:pt idx="2685">
                  <c:v>25.322199999999999</c:v>
                </c:pt>
                <c:pt idx="2686">
                  <c:v>25.3217</c:v>
                </c:pt>
                <c:pt idx="2687">
                  <c:v>25.321100000000001</c:v>
                </c:pt>
                <c:pt idx="2688">
                  <c:v>25.321000000000002</c:v>
                </c:pt>
                <c:pt idx="2689">
                  <c:v>25.322500000000002</c:v>
                </c:pt>
                <c:pt idx="2690">
                  <c:v>25.323699999999999</c:v>
                </c:pt>
                <c:pt idx="2691">
                  <c:v>25.3246</c:v>
                </c:pt>
                <c:pt idx="2692">
                  <c:v>25.324400000000001</c:v>
                </c:pt>
                <c:pt idx="2693">
                  <c:v>25.3245</c:v>
                </c:pt>
                <c:pt idx="2694">
                  <c:v>25.324200000000001</c:v>
                </c:pt>
                <c:pt idx="2695">
                  <c:v>25.324200000000001</c:v>
                </c:pt>
                <c:pt idx="2696">
                  <c:v>25.3263</c:v>
                </c:pt>
                <c:pt idx="2697">
                  <c:v>25.326499999999999</c:v>
                </c:pt>
                <c:pt idx="2698">
                  <c:v>25.325099999999999</c:v>
                </c:pt>
                <c:pt idx="2699">
                  <c:v>25.3247</c:v>
                </c:pt>
                <c:pt idx="2700">
                  <c:v>25.324000000000002</c:v>
                </c:pt>
                <c:pt idx="2701">
                  <c:v>25.3233</c:v>
                </c:pt>
                <c:pt idx="2702">
                  <c:v>25.324100000000001</c:v>
                </c:pt>
                <c:pt idx="2703">
                  <c:v>25.323799999999999</c:v>
                </c:pt>
                <c:pt idx="2704">
                  <c:v>25.323899999999998</c:v>
                </c:pt>
                <c:pt idx="2705">
                  <c:v>25.3245</c:v>
                </c:pt>
                <c:pt idx="2706">
                  <c:v>25.324400000000001</c:v>
                </c:pt>
                <c:pt idx="2707">
                  <c:v>25.324000000000002</c:v>
                </c:pt>
                <c:pt idx="2708">
                  <c:v>25.323699999999999</c:v>
                </c:pt>
                <c:pt idx="2709">
                  <c:v>25.324300000000001</c:v>
                </c:pt>
                <c:pt idx="2710">
                  <c:v>25.3248</c:v>
                </c:pt>
                <c:pt idx="2711">
                  <c:v>25.325199999999999</c:v>
                </c:pt>
                <c:pt idx="2712">
                  <c:v>25.325199999999999</c:v>
                </c:pt>
                <c:pt idx="2713">
                  <c:v>25.326000000000001</c:v>
                </c:pt>
                <c:pt idx="2714">
                  <c:v>25.326000000000001</c:v>
                </c:pt>
                <c:pt idx="2715">
                  <c:v>25.326000000000001</c:v>
                </c:pt>
                <c:pt idx="2716">
                  <c:v>25.327100000000002</c:v>
                </c:pt>
                <c:pt idx="2717">
                  <c:v>25.327999999999999</c:v>
                </c:pt>
                <c:pt idx="2718">
                  <c:v>25.3293</c:v>
                </c:pt>
                <c:pt idx="2719">
                  <c:v>25.3277</c:v>
                </c:pt>
                <c:pt idx="2720">
                  <c:v>25.326699999999999</c:v>
                </c:pt>
                <c:pt idx="2721">
                  <c:v>25.325500000000002</c:v>
                </c:pt>
                <c:pt idx="2722">
                  <c:v>25.3261</c:v>
                </c:pt>
                <c:pt idx="2723">
                  <c:v>25.3276</c:v>
                </c:pt>
                <c:pt idx="2724">
                  <c:v>25.328499999999998</c:v>
                </c:pt>
                <c:pt idx="2725">
                  <c:v>25.328399999999998</c:v>
                </c:pt>
                <c:pt idx="2726">
                  <c:v>25.3294</c:v>
                </c:pt>
                <c:pt idx="2727">
                  <c:v>25.329499999999999</c:v>
                </c:pt>
                <c:pt idx="2728">
                  <c:v>25.328900000000001</c:v>
                </c:pt>
                <c:pt idx="2729">
                  <c:v>25.3292</c:v>
                </c:pt>
                <c:pt idx="2730">
                  <c:v>25.328099999999999</c:v>
                </c:pt>
                <c:pt idx="2731">
                  <c:v>25.328499999999998</c:v>
                </c:pt>
                <c:pt idx="2732">
                  <c:v>25.328800000000001</c:v>
                </c:pt>
                <c:pt idx="2733">
                  <c:v>25.328099999999999</c:v>
                </c:pt>
                <c:pt idx="2734">
                  <c:v>25.3293</c:v>
                </c:pt>
                <c:pt idx="2735">
                  <c:v>25.331299999999999</c:v>
                </c:pt>
                <c:pt idx="2736">
                  <c:v>25.331800000000001</c:v>
                </c:pt>
                <c:pt idx="2737">
                  <c:v>25.331499999999998</c:v>
                </c:pt>
                <c:pt idx="2738">
                  <c:v>25.331</c:v>
                </c:pt>
                <c:pt idx="2739">
                  <c:v>25.331399999999999</c:v>
                </c:pt>
                <c:pt idx="2740">
                  <c:v>25.331700000000001</c:v>
                </c:pt>
                <c:pt idx="2741">
                  <c:v>25.332000000000001</c:v>
                </c:pt>
                <c:pt idx="2742">
                  <c:v>25.332999999999998</c:v>
                </c:pt>
                <c:pt idx="2743">
                  <c:v>25.331900000000001</c:v>
                </c:pt>
                <c:pt idx="2744">
                  <c:v>25.3309</c:v>
                </c:pt>
                <c:pt idx="2745">
                  <c:v>25.331800000000001</c:v>
                </c:pt>
                <c:pt idx="2746">
                  <c:v>25.333200000000001</c:v>
                </c:pt>
                <c:pt idx="2747">
                  <c:v>25.3337</c:v>
                </c:pt>
                <c:pt idx="2748">
                  <c:v>25.334</c:v>
                </c:pt>
                <c:pt idx="2749">
                  <c:v>25.335999999999999</c:v>
                </c:pt>
                <c:pt idx="2750">
                  <c:v>25.336500000000001</c:v>
                </c:pt>
                <c:pt idx="2751">
                  <c:v>25.335999999999999</c:v>
                </c:pt>
                <c:pt idx="2752">
                  <c:v>25.3368</c:v>
                </c:pt>
                <c:pt idx="2753">
                  <c:v>25.335000000000001</c:v>
                </c:pt>
                <c:pt idx="2754">
                  <c:v>25.333200000000001</c:v>
                </c:pt>
                <c:pt idx="2755">
                  <c:v>25.3338</c:v>
                </c:pt>
                <c:pt idx="2756">
                  <c:v>25.335000000000001</c:v>
                </c:pt>
                <c:pt idx="2757">
                  <c:v>25.335899999999999</c:v>
                </c:pt>
                <c:pt idx="2758">
                  <c:v>25.3369</c:v>
                </c:pt>
                <c:pt idx="2759">
                  <c:v>25.337800000000001</c:v>
                </c:pt>
                <c:pt idx="2760">
                  <c:v>25.337299999999999</c:v>
                </c:pt>
                <c:pt idx="2761">
                  <c:v>25.3384</c:v>
                </c:pt>
                <c:pt idx="2762">
                  <c:v>25.337499999999999</c:v>
                </c:pt>
                <c:pt idx="2763">
                  <c:v>25.337900000000001</c:v>
                </c:pt>
                <c:pt idx="2764">
                  <c:v>25.3385</c:v>
                </c:pt>
                <c:pt idx="2765">
                  <c:v>25.337599999999998</c:v>
                </c:pt>
                <c:pt idx="2766">
                  <c:v>25.337</c:v>
                </c:pt>
                <c:pt idx="2767">
                  <c:v>25.337700000000002</c:v>
                </c:pt>
                <c:pt idx="2768">
                  <c:v>25.338899999999999</c:v>
                </c:pt>
                <c:pt idx="2769">
                  <c:v>25.3398</c:v>
                </c:pt>
                <c:pt idx="2770">
                  <c:v>25.340699999999998</c:v>
                </c:pt>
                <c:pt idx="2771">
                  <c:v>25.341000000000001</c:v>
                </c:pt>
                <c:pt idx="2772">
                  <c:v>25.340399999999999</c:v>
                </c:pt>
                <c:pt idx="2773">
                  <c:v>25.340499999999999</c:v>
                </c:pt>
                <c:pt idx="2774">
                  <c:v>25.341999999999999</c:v>
                </c:pt>
                <c:pt idx="2775">
                  <c:v>25.341999999999999</c:v>
                </c:pt>
                <c:pt idx="2776">
                  <c:v>25.341999999999999</c:v>
                </c:pt>
                <c:pt idx="2777">
                  <c:v>25.341000000000001</c:v>
                </c:pt>
                <c:pt idx="2778">
                  <c:v>25.339500000000001</c:v>
                </c:pt>
                <c:pt idx="2779">
                  <c:v>25.339500000000001</c:v>
                </c:pt>
                <c:pt idx="2780">
                  <c:v>25.340299999999999</c:v>
                </c:pt>
                <c:pt idx="2781">
                  <c:v>25.340800000000002</c:v>
                </c:pt>
                <c:pt idx="2782">
                  <c:v>25.340599999999998</c:v>
                </c:pt>
                <c:pt idx="2783">
                  <c:v>25.341000000000001</c:v>
                </c:pt>
                <c:pt idx="2784">
                  <c:v>25.340499999999999</c:v>
                </c:pt>
                <c:pt idx="2785">
                  <c:v>25.340499999999999</c:v>
                </c:pt>
                <c:pt idx="2786">
                  <c:v>25.342500000000001</c:v>
                </c:pt>
                <c:pt idx="2787">
                  <c:v>25.3413</c:v>
                </c:pt>
                <c:pt idx="2788">
                  <c:v>25.341699999999999</c:v>
                </c:pt>
                <c:pt idx="2789">
                  <c:v>25.342300000000002</c:v>
                </c:pt>
                <c:pt idx="2790">
                  <c:v>25.341699999999999</c:v>
                </c:pt>
                <c:pt idx="2791">
                  <c:v>25.342300000000002</c:v>
                </c:pt>
                <c:pt idx="2792">
                  <c:v>25.342500000000001</c:v>
                </c:pt>
                <c:pt idx="2793">
                  <c:v>25.343399999999999</c:v>
                </c:pt>
                <c:pt idx="2794">
                  <c:v>25.343800000000002</c:v>
                </c:pt>
                <c:pt idx="2795">
                  <c:v>25.345600000000001</c:v>
                </c:pt>
                <c:pt idx="2796">
                  <c:v>25.346399999999999</c:v>
                </c:pt>
                <c:pt idx="2797">
                  <c:v>25.345700000000001</c:v>
                </c:pt>
                <c:pt idx="2798">
                  <c:v>25.344899999999999</c:v>
                </c:pt>
                <c:pt idx="2799">
                  <c:v>25.3444</c:v>
                </c:pt>
                <c:pt idx="2800">
                  <c:v>25.3445</c:v>
                </c:pt>
                <c:pt idx="2801">
                  <c:v>25.344200000000001</c:v>
                </c:pt>
                <c:pt idx="2802">
                  <c:v>25.344799999999999</c:v>
                </c:pt>
                <c:pt idx="2803">
                  <c:v>25.3443</c:v>
                </c:pt>
                <c:pt idx="2804">
                  <c:v>25.3443</c:v>
                </c:pt>
                <c:pt idx="2805">
                  <c:v>25.345300000000002</c:v>
                </c:pt>
                <c:pt idx="2806">
                  <c:v>25.345700000000001</c:v>
                </c:pt>
                <c:pt idx="2807">
                  <c:v>25.346299999999999</c:v>
                </c:pt>
                <c:pt idx="2808">
                  <c:v>25.3475</c:v>
                </c:pt>
                <c:pt idx="2809">
                  <c:v>25.346599999999999</c:v>
                </c:pt>
                <c:pt idx="2810">
                  <c:v>25.346900000000002</c:v>
                </c:pt>
                <c:pt idx="2811">
                  <c:v>25.346699999999998</c:v>
                </c:pt>
                <c:pt idx="2812">
                  <c:v>25.346900000000002</c:v>
                </c:pt>
                <c:pt idx="2813">
                  <c:v>25.348400000000002</c:v>
                </c:pt>
                <c:pt idx="2814">
                  <c:v>25.349</c:v>
                </c:pt>
                <c:pt idx="2815">
                  <c:v>25.35</c:v>
                </c:pt>
                <c:pt idx="2816">
                  <c:v>25.3507</c:v>
                </c:pt>
                <c:pt idx="2817">
                  <c:v>25.350999999999999</c:v>
                </c:pt>
                <c:pt idx="2818">
                  <c:v>25.351299999999998</c:v>
                </c:pt>
                <c:pt idx="2819">
                  <c:v>25.351500000000001</c:v>
                </c:pt>
                <c:pt idx="2820">
                  <c:v>25.3505</c:v>
                </c:pt>
                <c:pt idx="2821">
                  <c:v>25.350100000000001</c:v>
                </c:pt>
                <c:pt idx="2822">
                  <c:v>25.348500000000001</c:v>
                </c:pt>
                <c:pt idx="2823">
                  <c:v>25.347999999999999</c:v>
                </c:pt>
                <c:pt idx="2824">
                  <c:v>25.347999999999999</c:v>
                </c:pt>
                <c:pt idx="2825">
                  <c:v>25.347999999999999</c:v>
                </c:pt>
                <c:pt idx="2826">
                  <c:v>25.347999999999999</c:v>
                </c:pt>
                <c:pt idx="2827">
                  <c:v>25.3475</c:v>
                </c:pt>
                <c:pt idx="2828">
                  <c:v>25.3491</c:v>
                </c:pt>
                <c:pt idx="2829">
                  <c:v>25.349799999999998</c:v>
                </c:pt>
                <c:pt idx="2830">
                  <c:v>25.3508</c:v>
                </c:pt>
                <c:pt idx="2831">
                  <c:v>25.3506</c:v>
                </c:pt>
                <c:pt idx="2832">
                  <c:v>25.350999999999999</c:v>
                </c:pt>
                <c:pt idx="2833">
                  <c:v>25.351700000000001</c:v>
                </c:pt>
                <c:pt idx="2834">
                  <c:v>25.351500000000001</c:v>
                </c:pt>
                <c:pt idx="2835">
                  <c:v>25.352</c:v>
                </c:pt>
                <c:pt idx="2836">
                  <c:v>25.352499999999999</c:v>
                </c:pt>
                <c:pt idx="2837">
                  <c:v>25.351400000000002</c:v>
                </c:pt>
                <c:pt idx="2838">
                  <c:v>25.351800000000001</c:v>
                </c:pt>
                <c:pt idx="2839">
                  <c:v>25.351199999999999</c:v>
                </c:pt>
                <c:pt idx="2840">
                  <c:v>25.350200000000001</c:v>
                </c:pt>
                <c:pt idx="2841">
                  <c:v>25.351500000000001</c:v>
                </c:pt>
                <c:pt idx="2842">
                  <c:v>25.351900000000001</c:v>
                </c:pt>
                <c:pt idx="2843">
                  <c:v>25.352</c:v>
                </c:pt>
                <c:pt idx="2844">
                  <c:v>25.351800000000001</c:v>
                </c:pt>
                <c:pt idx="2845">
                  <c:v>25.351400000000002</c:v>
                </c:pt>
                <c:pt idx="2846">
                  <c:v>25.351700000000001</c:v>
                </c:pt>
                <c:pt idx="2847">
                  <c:v>25.351700000000001</c:v>
                </c:pt>
                <c:pt idx="2848">
                  <c:v>25.353300000000001</c:v>
                </c:pt>
                <c:pt idx="2849">
                  <c:v>25.353400000000001</c:v>
                </c:pt>
                <c:pt idx="2850">
                  <c:v>25.3538</c:v>
                </c:pt>
                <c:pt idx="2851">
                  <c:v>25.355399999999999</c:v>
                </c:pt>
                <c:pt idx="2852">
                  <c:v>25.356100000000001</c:v>
                </c:pt>
                <c:pt idx="2853">
                  <c:v>25.356999999999999</c:v>
                </c:pt>
                <c:pt idx="2854">
                  <c:v>25.356999999999999</c:v>
                </c:pt>
                <c:pt idx="2855">
                  <c:v>25.3565</c:v>
                </c:pt>
                <c:pt idx="2856">
                  <c:v>25.356100000000001</c:v>
                </c:pt>
                <c:pt idx="2857">
                  <c:v>25.356000000000002</c:v>
                </c:pt>
                <c:pt idx="2858">
                  <c:v>25.357700000000001</c:v>
                </c:pt>
                <c:pt idx="2859">
                  <c:v>25.358499999999999</c:v>
                </c:pt>
                <c:pt idx="2860">
                  <c:v>25.3583</c:v>
                </c:pt>
                <c:pt idx="2861">
                  <c:v>25.3581</c:v>
                </c:pt>
                <c:pt idx="2862">
                  <c:v>25.3568</c:v>
                </c:pt>
                <c:pt idx="2863">
                  <c:v>25.357800000000001</c:v>
                </c:pt>
                <c:pt idx="2864">
                  <c:v>25.359200000000001</c:v>
                </c:pt>
                <c:pt idx="2865">
                  <c:v>25.360199999999999</c:v>
                </c:pt>
                <c:pt idx="2866">
                  <c:v>25.361000000000001</c:v>
                </c:pt>
                <c:pt idx="2867">
                  <c:v>25.3613</c:v>
                </c:pt>
                <c:pt idx="2868">
                  <c:v>25.360099999999999</c:v>
                </c:pt>
                <c:pt idx="2869">
                  <c:v>25.3583</c:v>
                </c:pt>
                <c:pt idx="2870">
                  <c:v>25.358000000000001</c:v>
                </c:pt>
                <c:pt idx="2871">
                  <c:v>25.3582</c:v>
                </c:pt>
                <c:pt idx="2872">
                  <c:v>25.358799999999999</c:v>
                </c:pt>
                <c:pt idx="2873">
                  <c:v>25.358000000000001</c:v>
                </c:pt>
                <c:pt idx="2874">
                  <c:v>25.3583</c:v>
                </c:pt>
                <c:pt idx="2875">
                  <c:v>25.36</c:v>
                </c:pt>
                <c:pt idx="2876">
                  <c:v>25.358000000000001</c:v>
                </c:pt>
                <c:pt idx="2877">
                  <c:v>25.359300000000001</c:v>
                </c:pt>
                <c:pt idx="2878">
                  <c:v>25.360199999999999</c:v>
                </c:pt>
                <c:pt idx="2879">
                  <c:v>25.3614</c:v>
                </c:pt>
                <c:pt idx="2880">
                  <c:v>25.361899999999999</c:v>
                </c:pt>
                <c:pt idx="2881">
                  <c:v>25.360700000000001</c:v>
                </c:pt>
                <c:pt idx="2882">
                  <c:v>25.360800000000001</c:v>
                </c:pt>
                <c:pt idx="2883">
                  <c:v>25.3597</c:v>
                </c:pt>
                <c:pt idx="2884">
                  <c:v>25.360700000000001</c:v>
                </c:pt>
                <c:pt idx="2885">
                  <c:v>25.362500000000001</c:v>
                </c:pt>
                <c:pt idx="2886">
                  <c:v>25.3627</c:v>
                </c:pt>
                <c:pt idx="2887">
                  <c:v>25.363399999999999</c:v>
                </c:pt>
                <c:pt idx="2888">
                  <c:v>25.364000000000001</c:v>
                </c:pt>
                <c:pt idx="2889">
                  <c:v>25.363299999999999</c:v>
                </c:pt>
                <c:pt idx="2890">
                  <c:v>25.363099999999999</c:v>
                </c:pt>
                <c:pt idx="2891">
                  <c:v>25.363700000000001</c:v>
                </c:pt>
                <c:pt idx="2892">
                  <c:v>25.363299999999999</c:v>
                </c:pt>
                <c:pt idx="2893">
                  <c:v>25.363199999999999</c:v>
                </c:pt>
                <c:pt idx="2894">
                  <c:v>25.3629</c:v>
                </c:pt>
                <c:pt idx="2895">
                  <c:v>25.361799999999999</c:v>
                </c:pt>
                <c:pt idx="2896">
                  <c:v>25.362500000000001</c:v>
                </c:pt>
                <c:pt idx="2897">
                  <c:v>25.363299999999999</c:v>
                </c:pt>
                <c:pt idx="2898">
                  <c:v>25.363299999999999</c:v>
                </c:pt>
                <c:pt idx="2899">
                  <c:v>25.363199999999999</c:v>
                </c:pt>
                <c:pt idx="2900">
                  <c:v>25.363700000000001</c:v>
                </c:pt>
                <c:pt idx="2901">
                  <c:v>25.363900000000001</c:v>
                </c:pt>
                <c:pt idx="2902">
                  <c:v>25.363600000000002</c:v>
                </c:pt>
                <c:pt idx="2903">
                  <c:v>25.363299999999999</c:v>
                </c:pt>
                <c:pt idx="2904">
                  <c:v>25.3627</c:v>
                </c:pt>
                <c:pt idx="2905">
                  <c:v>25.363900000000001</c:v>
                </c:pt>
                <c:pt idx="2906">
                  <c:v>25.3645</c:v>
                </c:pt>
                <c:pt idx="2907">
                  <c:v>25.3659</c:v>
                </c:pt>
                <c:pt idx="2908">
                  <c:v>25.365500000000001</c:v>
                </c:pt>
                <c:pt idx="2909">
                  <c:v>25.363900000000001</c:v>
                </c:pt>
                <c:pt idx="2910">
                  <c:v>25.361999999999998</c:v>
                </c:pt>
                <c:pt idx="2911">
                  <c:v>25.361899999999999</c:v>
                </c:pt>
                <c:pt idx="2912">
                  <c:v>25.364100000000001</c:v>
                </c:pt>
                <c:pt idx="2913">
                  <c:v>25.364799999999999</c:v>
                </c:pt>
                <c:pt idx="2914">
                  <c:v>25.366700000000002</c:v>
                </c:pt>
                <c:pt idx="2915">
                  <c:v>25.367000000000001</c:v>
                </c:pt>
                <c:pt idx="2916">
                  <c:v>25.366700000000002</c:v>
                </c:pt>
                <c:pt idx="2917">
                  <c:v>25.3673</c:v>
                </c:pt>
                <c:pt idx="2918">
                  <c:v>25.367899999999999</c:v>
                </c:pt>
                <c:pt idx="2919">
                  <c:v>25.367999999999999</c:v>
                </c:pt>
                <c:pt idx="2920">
                  <c:v>25.3688</c:v>
                </c:pt>
                <c:pt idx="2921">
                  <c:v>25.37</c:v>
                </c:pt>
                <c:pt idx="2922">
                  <c:v>25.369399999999999</c:v>
                </c:pt>
                <c:pt idx="2923">
                  <c:v>25.368200000000002</c:v>
                </c:pt>
                <c:pt idx="2924">
                  <c:v>25.367999999999999</c:v>
                </c:pt>
                <c:pt idx="2925">
                  <c:v>25.368300000000001</c:v>
                </c:pt>
                <c:pt idx="2926">
                  <c:v>25.368500000000001</c:v>
                </c:pt>
                <c:pt idx="2927">
                  <c:v>25.3688</c:v>
                </c:pt>
                <c:pt idx="2928">
                  <c:v>25.369399999999999</c:v>
                </c:pt>
                <c:pt idx="2929">
                  <c:v>25.369599999999998</c:v>
                </c:pt>
                <c:pt idx="2930">
                  <c:v>25.3718</c:v>
                </c:pt>
                <c:pt idx="2931">
                  <c:v>25.372699999999998</c:v>
                </c:pt>
                <c:pt idx="2932">
                  <c:v>25.372699999999998</c:v>
                </c:pt>
                <c:pt idx="2933">
                  <c:v>25.372699999999998</c:v>
                </c:pt>
                <c:pt idx="2934">
                  <c:v>25.3704</c:v>
                </c:pt>
                <c:pt idx="2935">
                  <c:v>25.369700000000002</c:v>
                </c:pt>
                <c:pt idx="2936">
                  <c:v>25.370100000000001</c:v>
                </c:pt>
                <c:pt idx="2937">
                  <c:v>25.370200000000001</c:v>
                </c:pt>
                <c:pt idx="2938">
                  <c:v>25.371500000000001</c:v>
                </c:pt>
                <c:pt idx="2939">
                  <c:v>25.370999999999999</c:v>
                </c:pt>
                <c:pt idx="2940">
                  <c:v>25.370100000000001</c:v>
                </c:pt>
                <c:pt idx="2941">
                  <c:v>25.3705</c:v>
                </c:pt>
                <c:pt idx="2942">
                  <c:v>25.370699999999999</c:v>
                </c:pt>
                <c:pt idx="2943">
                  <c:v>25.371400000000001</c:v>
                </c:pt>
                <c:pt idx="2944">
                  <c:v>25.369199999999999</c:v>
                </c:pt>
                <c:pt idx="2945">
                  <c:v>25.369</c:v>
                </c:pt>
                <c:pt idx="2946">
                  <c:v>25.369700000000002</c:v>
                </c:pt>
                <c:pt idx="2947">
                  <c:v>25.3706</c:v>
                </c:pt>
                <c:pt idx="2948">
                  <c:v>25.373000000000001</c:v>
                </c:pt>
                <c:pt idx="2949">
                  <c:v>25.373999999999999</c:v>
                </c:pt>
                <c:pt idx="2950">
                  <c:v>25.3749</c:v>
                </c:pt>
                <c:pt idx="2951">
                  <c:v>25.374199999999998</c:v>
                </c:pt>
                <c:pt idx="2952">
                  <c:v>25.373999999999999</c:v>
                </c:pt>
                <c:pt idx="2953">
                  <c:v>25.373899999999999</c:v>
                </c:pt>
                <c:pt idx="2954">
                  <c:v>25.373100000000001</c:v>
                </c:pt>
                <c:pt idx="2955">
                  <c:v>25.373999999999999</c:v>
                </c:pt>
                <c:pt idx="2956">
                  <c:v>25.373999999999999</c:v>
                </c:pt>
                <c:pt idx="2957">
                  <c:v>25.375</c:v>
                </c:pt>
                <c:pt idx="2958">
                  <c:v>25.376000000000001</c:v>
                </c:pt>
                <c:pt idx="2959">
                  <c:v>25.376200000000001</c:v>
                </c:pt>
                <c:pt idx="2960">
                  <c:v>25.377800000000001</c:v>
                </c:pt>
                <c:pt idx="2961">
                  <c:v>25.377500000000001</c:v>
                </c:pt>
                <c:pt idx="2962">
                  <c:v>25.375499999999999</c:v>
                </c:pt>
                <c:pt idx="2963">
                  <c:v>25.375499999999999</c:v>
                </c:pt>
                <c:pt idx="2964">
                  <c:v>25.3749</c:v>
                </c:pt>
                <c:pt idx="2965">
                  <c:v>25.3748</c:v>
                </c:pt>
                <c:pt idx="2966">
                  <c:v>25.374500000000001</c:v>
                </c:pt>
                <c:pt idx="2967">
                  <c:v>25.374600000000001</c:v>
                </c:pt>
                <c:pt idx="2968">
                  <c:v>25.3749</c:v>
                </c:pt>
                <c:pt idx="2969">
                  <c:v>25.374400000000001</c:v>
                </c:pt>
                <c:pt idx="2970">
                  <c:v>25.375900000000001</c:v>
                </c:pt>
                <c:pt idx="2971">
                  <c:v>25.376000000000001</c:v>
                </c:pt>
                <c:pt idx="2972">
                  <c:v>25.374199999999998</c:v>
                </c:pt>
                <c:pt idx="2973">
                  <c:v>25.3752</c:v>
                </c:pt>
                <c:pt idx="2974">
                  <c:v>25.375299999999999</c:v>
                </c:pt>
                <c:pt idx="2975">
                  <c:v>25.375</c:v>
                </c:pt>
                <c:pt idx="2976">
                  <c:v>25.3765</c:v>
                </c:pt>
                <c:pt idx="2977">
                  <c:v>25.3779</c:v>
                </c:pt>
                <c:pt idx="2978">
                  <c:v>25.3796</c:v>
                </c:pt>
                <c:pt idx="2979">
                  <c:v>25.3811</c:v>
                </c:pt>
                <c:pt idx="2980">
                  <c:v>25.381699999999999</c:v>
                </c:pt>
                <c:pt idx="2981">
                  <c:v>25.381499999999999</c:v>
                </c:pt>
                <c:pt idx="2982">
                  <c:v>25.379100000000001</c:v>
                </c:pt>
                <c:pt idx="2983">
                  <c:v>25.379000000000001</c:v>
                </c:pt>
                <c:pt idx="2984">
                  <c:v>25.379300000000001</c:v>
                </c:pt>
                <c:pt idx="2985">
                  <c:v>25.3794</c:v>
                </c:pt>
                <c:pt idx="2986">
                  <c:v>25.380299999999998</c:v>
                </c:pt>
                <c:pt idx="2987">
                  <c:v>25.380500000000001</c:v>
                </c:pt>
                <c:pt idx="2988">
                  <c:v>25.380500000000001</c:v>
                </c:pt>
                <c:pt idx="2989">
                  <c:v>25.381900000000002</c:v>
                </c:pt>
                <c:pt idx="2990">
                  <c:v>25.382000000000001</c:v>
                </c:pt>
                <c:pt idx="2991">
                  <c:v>25.382200000000001</c:v>
                </c:pt>
                <c:pt idx="2992">
                  <c:v>25.382000000000001</c:v>
                </c:pt>
                <c:pt idx="2993">
                  <c:v>25.381</c:v>
                </c:pt>
                <c:pt idx="2994">
                  <c:v>25.3813</c:v>
                </c:pt>
                <c:pt idx="2995">
                  <c:v>25.379799999999999</c:v>
                </c:pt>
                <c:pt idx="2996">
                  <c:v>25.380299999999998</c:v>
                </c:pt>
                <c:pt idx="2997">
                  <c:v>25.38</c:v>
                </c:pt>
                <c:pt idx="2998">
                  <c:v>25.381499999999999</c:v>
                </c:pt>
                <c:pt idx="2999">
                  <c:v>25.381799999999998</c:v>
                </c:pt>
                <c:pt idx="3000">
                  <c:v>25.3813</c:v>
                </c:pt>
                <c:pt idx="3001">
                  <c:v>25.380800000000001</c:v>
                </c:pt>
                <c:pt idx="3002">
                  <c:v>25.381499999999999</c:v>
                </c:pt>
                <c:pt idx="3003">
                  <c:v>25.383299999999998</c:v>
                </c:pt>
                <c:pt idx="3004">
                  <c:v>25.384</c:v>
                </c:pt>
                <c:pt idx="3005">
                  <c:v>25.383700000000001</c:v>
                </c:pt>
                <c:pt idx="3006">
                  <c:v>25.384</c:v>
                </c:pt>
                <c:pt idx="3007">
                  <c:v>25.3843</c:v>
                </c:pt>
                <c:pt idx="3008">
                  <c:v>25.383800000000001</c:v>
                </c:pt>
                <c:pt idx="3009">
                  <c:v>25.3826</c:v>
                </c:pt>
                <c:pt idx="3010">
                  <c:v>25.382000000000001</c:v>
                </c:pt>
                <c:pt idx="3011">
                  <c:v>25.382999999999999</c:v>
                </c:pt>
                <c:pt idx="3012">
                  <c:v>25.382999999999999</c:v>
                </c:pt>
                <c:pt idx="3013">
                  <c:v>25.383600000000001</c:v>
                </c:pt>
                <c:pt idx="3014">
                  <c:v>25.3843</c:v>
                </c:pt>
                <c:pt idx="3015">
                  <c:v>25.383299999999998</c:v>
                </c:pt>
                <c:pt idx="3016">
                  <c:v>25.383800000000001</c:v>
                </c:pt>
                <c:pt idx="3017">
                  <c:v>25.382999999999999</c:v>
                </c:pt>
                <c:pt idx="3018">
                  <c:v>25.383199999999999</c:v>
                </c:pt>
                <c:pt idx="3019">
                  <c:v>25.383700000000001</c:v>
                </c:pt>
                <c:pt idx="3020">
                  <c:v>25.384399999999999</c:v>
                </c:pt>
                <c:pt idx="3021">
                  <c:v>25.385000000000002</c:v>
                </c:pt>
                <c:pt idx="3022">
                  <c:v>25.385300000000001</c:v>
                </c:pt>
                <c:pt idx="3023">
                  <c:v>25.384399999999999</c:v>
                </c:pt>
                <c:pt idx="3024">
                  <c:v>25.384899999999998</c:v>
                </c:pt>
                <c:pt idx="3025">
                  <c:v>25.385000000000002</c:v>
                </c:pt>
                <c:pt idx="3026">
                  <c:v>25.386399999999998</c:v>
                </c:pt>
                <c:pt idx="3027">
                  <c:v>25.388400000000001</c:v>
                </c:pt>
                <c:pt idx="3028">
                  <c:v>25.3888</c:v>
                </c:pt>
                <c:pt idx="3029">
                  <c:v>25.387799999999999</c:v>
                </c:pt>
                <c:pt idx="3030">
                  <c:v>25.387499999999999</c:v>
                </c:pt>
                <c:pt idx="3031">
                  <c:v>25.387899999999998</c:v>
                </c:pt>
                <c:pt idx="3032">
                  <c:v>25.386700000000001</c:v>
                </c:pt>
                <c:pt idx="3033">
                  <c:v>25.386700000000001</c:v>
                </c:pt>
                <c:pt idx="3034">
                  <c:v>25.3872</c:v>
                </c:pt>
                <c:pt idx="3035">
                  <c:v>25.3874</c:v>
                </c:pt>
                <c:pt idx="3036">
                  <c:v>25.388500000000001</c:v>
                </c:pt>
                <c:pt idx="3037">
                  <c:v>25.3886</c:v>
                </c:pt>
                <c:pt idx="3038">
                  <c:v>25.389399999999998</c:v>
                </c:pt>
                <c:pt idx="3039">
                  <c:v>25.388999999999999</c:v>
                </c:pt>
                <c:pt idx="3040">
                  <c:v>25.3888</c:v>
                </c:pt>
                <c:pt idx="3041">
                  <c:v>25.389500000000002</c:v>
                </c:pt>
                <c:pt idx="3042">
                  <c:v>25.3889</c:v>
                </c:pt>
                <c:pt idx="3043">
                  <c:v>25.388500000000001</c:v>
                </c:pt>
                <c:pt idx="3044">
                  <c:v>25.389399999999998</c:v>
                </c:pt>
                <c:pt idx="3045">
                  <c:v>25.389199999999999</c:v>
                </c:pt>
                <c:pt idx="3046">
                  <c:v>25.389700000000001</c:v>
                </c:pt>
                <c:pt idx="3047">
                  <c:v>25.389600000000002</c:v>
                </c:pt>
                <c:pt idx="3048">
                  <c:v>25.39</c:v>
                </c:pt>
                <c:pt idx="3049">
                  <c:v>25.392399999999999</c:v>
                </c:pt>
                <c:pt idx="3050">
                  <c:v>25.392299999999999</c:v>
                </c:pt>
                <c:pt idx="3051">
                  <c:v>25.391999999999999</c:v>
                </c:pt>
                <c:pt idx="3052">
                  <c:v>25.391500000000001</c:v>
                </c:pt>
                <c:pt idx="3053">
                  <c:v>25.3917</c:v>
                </c:pt>
                <c:pt idx="3054">
                  <c:v>25.390999999999998</c:v>
                </c:pt>
                <c:pt idx="3055">
                  <c:v>25.391300000000001</c:v>
                </c:pt>
                <c:pt idx="3056">
                  <c:v>25.3918</c:v>
                </c:pt>
                <c:pt idx="3057">
                  <c:v>25.3918</c:v>
                </c:pt>
                <c:pt idx="3058">
                  <c:v>25.391400000000001</c:v>
                </c:pt>
                <c:pt idx="3059">
                  <c:v>25.391400000000001</c:v>
                </c:pt>
                <c:pt idx="3060">
                  <c:v>25.3918</c:v>
                </c:pt>
                <c:pt idx="3061">
                  <c:v>25.392199999999999</c:v>
                </c:pt>
                <c:pt idx="3062">
                  <c:v>25.394300000000001</c:v>
                </c:pt>
                <c:pt idx="3063">
                  <c:v>25.395299999999999</c:v>
                </c:pt>
                <c:pt idx="3064">
                  <c:v>25.395299999999999</c:v>
                </c:pt>
                <c:pt idx="3065">
                  <c:v>25.3947</c:v>
                </c:pt>
                <c:pt idx="3066">
                  <c:v>25.3947</c:v>
                </c:pt>
                <c:pt idx="3067">
                  <c:v>25.395</c:v>
                </c:pt>
                <c:pt idx="3068">
                  <c:v>25.396000000000001</c:v>
                </c:pt>
                <c:pt idx="3069">
                  <c:v>25.395499999999998</c:v>
                </c:pt>
                <c:pt idx="3070">
                  <c:v>25.395700000000001</c:v>
                </c:pt>
                <c:pt idx="3071">
                  <c:v>25.393799999999999</c:v>
                </c:pt>
                <c:pt idx="3072">
                  <c:v>25.392099999999999</c:v>
                </c:pt>
                <c:pt idx="3073">
                  <c:v>25.392600000000002</c:v>
                </c:pt>
                <c:pt idx="3074">
                  <c:v>25.393000000000001</c:v>
                </c:pt>
                <c:pt idx="3075">
                  <c:v>25.395299999999999</c:v>
                </c:pt>
                <c:pt idx="3076">
                  <c:v>25.397400000000001</c:v>
                </c:pt>
                <c:pt idx="3077">
                  <c:v>25.398</c:v>
                </c:pt>
                <c:pt idx="3078">
                  <c:v>25.396999999999998</c:v>
                </c:pt>
                <c:pt idx="3079">
                  <c:v>25.3964</c:v>
                </c:pt>
                <c:pt idx="3080">
                  <c:v>25.395600000000002</c:v>
                </c:pt>
                <c:pt idx="3081">
                  <c:v>25.395199999999999</c:v>
                </c:pt>
                <c:pt idx="3082">
                  <c:v>25.3962</c:v>
                </c:pt>
                <c:pt idx="3083">
                  <c:v>25.395700000000001</c:v>
                </c:pt>
                <c:pt idx="3084">
                  <c:v>25.395199999999999</c:v>
                </c:pt>
                <c:pt idx="3085">
                  <c:v>25.3947</c:v>
                </c:pt>
                <c:pt idx="3086">
                  <c:v>25.395399999999999</c:v>
                </c:pt>
                <c:pt idx="3087">
                  <c:v>25.3963</c:v>
                </c:pt>
                <c:pt idx="3088">
                  <c:v>25.3962</c:v>
                </c:pt>
                <c:pt idx="3089">
                  <c:v>25.396000000000001</c:v>
                </c:pt>
                <c:pt idx="3090">
                  <c:v>25.3964</c:v>
                </c:pt>
                <c:pt idx="3091">
                  <c:v>25.396999999999998</c:v>
                </c:pt>
                <c:pt idx="3092">
                  <c:v>25.398800000000001</c:v>
                </c:pt>
                <c:pt idx="3093">
                  <c:v>25.398499999999999</c:v>
                </c:pt>
                <c:pt idx="3094">
                  <c:v>25.399000000000001</c:v>
                </c:pt>
                <c:pt idx="3095">
                  <c:v>25.398700000000002</c:v>
                </c:pt>
                <c:pt idx="3096">
                  <c:v>25.398700000000002</c:v>
                </c:pt>
                <c:pt idx="3097">
                  <c:v>25.398599999999998</c:v>
                </c:pt>
                <c:pt idx="3098">
                  <c:v>25.399699999999999</c:v>
                </c:pt>
                <c:pt idx="3099">
                  <c:v>25.400500000000001</c:v>
                </c:pt>
                <c:pt idx="3100">
                  <c:v>25.400300000000001</c:v>
                </c:pt>
                <c:pt idx="3101">
                  <c:v>25.4009</c:v>
                </c:pt>
                <c:pt idx="3102">
                  <c:v>25.4</c:v>
                </c:pt>
                <c:pt idx="3103">
                  <c:v>25.399000000000001</c:v>
                </c:pt>
                <c:pt idx="3104">
                  <c:v>25.3996</c:v>
                </c:pt>
                <c:pt idx="3105">
                  <c:v>25.400300000000001</c:v>
                </c:pt>
                <c:pt idx="3106">
                  <c:v>25.400700000000001</c:v>
                </c:pt>
                <c:pt idx="3107">
                  <c:v>25.399699999999999</c:v>
                </c:pt>
                <c:pt idx="3108">
                  <c:v>25.398499999999999</c:v>
                </c:pt>
                <c:pt idx="3109">
                  <c:v>25.3977</c:v>
                </c:pt>
                <c:pt idx="3110">
                  <c:v>25.396999999999998</c:v>
                </c:pt>
                <c:pt idx="3111">
                  <c:v>25.397600000000001</c:v>
                </c:pt>
                <c:pt idx="3112">
                  <c:v>25.398</c:v>
                </c:pt>
                <c:pt idx="3113">
                  <c:v>25.398499999999999</c:v>
                </c:pt>
                <c:pt idx="3114">
                  <c:v>25.3993</c:v>
                </c:pt>
                <c:pt idx="3115">
                  <c:v>25.398700000000002</c:v>
                </c:pt>
                <c:pt idx="3116">
                  <c:v>25.398800000000001</c:v>
                </c:pt>
                <c:pt idx="3117">
                  <c:v>25.3994</c:v>
                </c:pt>
                <c:pt idx="3118">
                  <c:v>25.3996</c:v>
                </c:pt>
                <c:pt idx="3119">
                  <c:v>25.401800000000001</c:v>
                </c:pt>
                <c:pt idx="3120">
                  <c:v>25.402799999999999</c:v>
                </c:pt>
                <c:pt idx="3121">
                  <c:v>25.404599999999999</c:v>
                </c:pt>
                <c:pt idx="3122">
                  <c:v>25.404900000000001</c:v>
                </c:pt>
                <c:pt idx="3123">
                  <c:v>25.4025</c:v>
                </c:pt>
                <c:pt idx="3124">
                  <c:v>25.4023</c:v>
                </c:pt>
                <c:pt idx="3125">
                  <c:v>25.401399999999999</c:v>
                </c:pt>
                <c:pt idx="3126">
                  <c:v>25.401</c:v>
                </c:pt>
                <c:pt idx="3127">
                  <c:v>25.4025</c:v>
                </c:pt>
                <c:pt idx="3128">
                  <c:v>25.401499999999999</c:v>
                </c:pt>
                <c:pt idx="3129">
                  <c:v>25.401700000000002</c:v>
                </c:pt>
                <c:pt idx="3130">
                  <c:v>25.402999999999999</c:v>
                </c:pt>
                <c:pt idx="3131">
                  <c:v>25.403199999999998</c:v>
                </c:pt>
                <c:pt idx="3132">
                  <c:v>25.403099999999998</c:v>
                </c:pt>
                <c:pt idx="3133">
                  <c:v>25.402200000000001</c:v>
                </c:pt>
                <c:pt idx="3134">
                  <c:v>25.402000000000001</c:v>
                </c:pt>
                <c:pt idx="3135">
                  <c:v>25.4009</c:v>
                </c:pt>
                <c:pt idx="3136">
                  <c:v>25.402100000000001</c:v>
                </c:pt>
                <c:pt idx="3137">
                  <c:v>25.405100000000001</c:v>
                </c:pt>
                <c:pt idx="3138">
                  <c:v>25.4057</c:v>
                </c:pt>
                <c:pt idx="3139">
                  <c:v>25.406400000000001</c:v>
                </c:pt>
                <c:pt idx="3140">
                  <c:v>25.406700000000001</c:v>
                </c:pt>
                <c:pt idx="3141">
                  <c:v>25.4072</c:v>
                </c:pt>
                <c:pt idx="3142">
                  <c:v>25.4071</c:v>
                </c:pt>
                <c:pt idx="3143">
                  <c:v>25.408200000000001</c:v>
                </c:pt>
                <c:pt idx="3144">
                  <c:v>25.4085</c:v>
                </c:pt>
                <c:pt idx="3145">
                  <c:v>25.406099999999999</c:v>
                </c:pt>
                <c:pt idx="3146">
                  <c:v>25.4025</c:v>
                </c:pt>
                <c:pt idx="3147">
                  <c:v>25.401599999999998</c:v>
                </c:pt>
                <c:pt idx="3148">
                  <c:v>25.401499999999999</c:v>
                </c:pt>
                <c:pt idx="3149">
                  <c:v>25.403500000000001</c:v>
                </c:pt>
                <c:pt idx="3150">
                  <c:v>25.4071</c:v>
                </c:pt>
                <c:pt idx="3151">
                  <c:v>25.4085</c:v>
                </c:pt>
                <c:pt idx="3152">
                  <c:v>25.4087</c:v>
                </c:pt>
                <c:pt idx="3153">
                  <c:v>25.4085</c:v>
                </c:pt>
                <c:pt idx="3154">
                  <c:v>25.4087</c:v>
                </c:pt>
                <c:pt idx="3155">
                  <c:v>25.408999999999999</c:v>
                </c:pt>
                <c:pt idx="3156">
                  <c:v>25.408899999999999</c:v>
                </c:pt>
                <c:pt idx="3157">
                  <c:v>25.408799999999999</c:v>
                </c:pt>
                <c:pt idx="3158">
                  <c:v>25.408300000000001</c:v>
                </c:pt>
                <c:pt idx="3159">
                  <c:v>25.408000000000001</c:v>
                </c:pt>
                <c:pt idx="3160">
                  <c:v>25.408799999999999</c:v>
                </c:pt>
                <c:pt idx="3161">
                  <c:v>25.4069</c:v>
                </c:pt>
                <c:pt idx="3162">
                  <c:v>25.409199999999998</c:v>
                </c:pt>
                <c:pt idx="3163">
                  <c:v>25.410900000000002</c:v>
                </c:pt>
                <c:pt idx="3164">
                  <c:v>25.411899999999999</c:v>
                </c:pt>
                <c:pt idx="3165">
                  <c:v>25.4132</c:v>
                </c:pt>
                <c:pt idx="3166">
                  <c:v>25.413599999999999</c:v>
                </c:pt>
                <c:pt idx="3167">
                  <c:v>25.413</c:v>
                </c:pt>
                <c:pt idx="3168">
                  <c:v>25.412500000000001</c:v>
                </c:pt>
                <c:pt idx="3169">
                  <c:v>25.4131</c:v>
                </c:pt>
                <c:pt idx="3170">
                  <c:v>25.411300000000001</c:v>
                </c:pt>
                <c:pt idx="3171">
                  <c:v>25.409500000000001</c:v>
                </c:pt>
                <c:pt idx="3172">
                  <c:v>25.408999999999999</c:v>
                </c:pt>
                <c:pt idx="3173">
                  <c:v>25.409199999999998</c:v>
                </c:pt>
                <c:pt idx="3174">
                  <c:v>25.410299999999999</c:v>
                </c:pt>
                <c:pt idx="3175">
                  <c:v>25.41</c:v>
                </c:pt>
                <c:pt idx="3176">
                  <c:v>25.41</c:v>
                </c:pt>
                <c:pt idx="3177">
                  <c:v>25.4087</c:v>
                </c:pt>
                <c:pt idx="3178">
                  <c:v>25.407699999999998</c:v>
                </c:pt>
                <c:pt idx="3179">
                  <c:v>25.408999999999999</c:v>
                </c:pt>
                <c:pt idx="3180">
                  <c:v>25.411300000000001</c:v>
                </c:pt>
                <c:pt idx="3181">
                  <c:v>25.410399999999999</c:v>
                </c:pt>
                <c:pt idx="3182">
                  <c:v>25.410499999999999</c:v>
                </c:pt>
                <c:pt idx="3183">
                  <c:v>25.409199999999998</c:v>
                </c:pt>
                <c:pt idx="3184">
                  <c:v>25.4087</c:v>
                </c:pt>
                <c:pt idx="3185">
                  <c:v>25.408899999999999</c:v>
                </c:pt>
                <c:pt idx="3186">
                  <c:v>25.408300000000001</c:v>
                </c:pt>
                <c:pt idx="3187">
                  <c:v>25.408300000000001</c:v>
                </c:pt>
                <c:pt idx="3188">
                  <c:v>25.409800000000001</c:v>
                </c:pt>
                <c:pt idx="3189">
                  <c:v>25.4116</c:v>
                </c:pt>
                <c:pt idx="3190">
                  <c:v>25.4132</c:v>
                </c:pt>
                <c:pt idx="3191">
                  <c:v>25.414000000000001</c:v>
                </c:pt>
                <c:pt idx="3192">
                  <c:v>25.4148</c:v>
                </c:pt>
                <c:pt idx="3193">
                  <c:v>25.414000000000001</c:v>
                </c:pt>
                <c:pt idx="3194">
                  <c:v>25.413699999999999</c:v>
                </c:pt>
                <c:pt idx="3195">
                  <c:v>25.415700000000001</c:v>
                </c:pt>
                <c:pt idx="3196">
                  <c:v>25.415600000000001</c:v>
                </c:pt>
                <c:pt idx="3197">
                  <c:v>25.415299999999998</c:v>
                </c:pt>
                <c:pt idx="3198">
                  <c:v>25.4147</c:v>
                </c:pt>
                <c:pt idx="3199">
                  <c:v>25.4145</c:v>
                </c:pt>
                <c:pt idx="3200">
                  <c:v>25.415500000000002</c:v>
                </c:pt>
                <c:pt idx="3201">
                  <c:v>25.417000000000002</c:v>
                </c:pt>
                <c:pt idx="3202">
                  <c:v>25.416699999999999</c:v>
                </c:pt>
                <c:pt idx="3203">
                  <c:v>25.4162</c:v>
                </c:pt>
                <c:pt idx="3204">
                  <c:v>25.416</c:v>
                </c:pt>
                <c:pt idx="3205">
                  <c:v>25.415299999999998</c:v>
                </c:pt>
                <c:pt idx="3206">
                  <c:v>25.414899999999999</c:v>
                </c:pt>
                <c:pt idx="3207">
                  <c:v>25.414000000000001</c:v>
                </c:pt>
                <c:pt idx="3208">
                  <c:v>25.415199999999999</c:v>
                </c:pt>
                <c:pt idx="3209">
                  <c:v>25.4161</c:v>
                </c:pt>
                <c:pt idx="3210">
                  <c:v>25.417000000000002</c:v>
                </c:pt>
                <c:pt idx="3211">
                  <c:v>25.4175</c:v>
                </c:pt>
                <c:pt idx="3212">
                  <c:v>25.414999999999999</c:v>
                </c:pt>
                <c:pt idx="3213">
                  <c:v>25.413699999999999</c:v>
                </c:pt>
                <c:pt idx="3214">
                  <c:v>25.414300000000001</c:v>
                </c:pt>
                <c:pt idx="3215">
                  <c:v>25.415600000000001</c:v>
                </c:pt>
                <c:pt idx="3216">
                  <c:v>25.4177</c:v>
                </c:pt>
                <c:pt idx="3217">
                  <c:v>25.419</c:v>
                </c:pt>
                <c:pt idx="3218">
                  <c:v>25.4193</c:v>
                </c:pt>
                <c:pt idx="3219">
                  <c:v>25.419799999999999</c:v>
                </c:pt>
                <c:pt idx="3220">
                  <c:v>25.419899999999998</c:v>
                </c:pt>
                <c:pt idx="3221">
                  <c:v>25.42</c:v>
                </c:pt>
                <c:pt idx="3222">
                  <c:v>25.419</c:v>
                </c:pt>
                <c:pt idx="3223">
                  <c:v>25.4191</c:v>
                </c:pt>
                <c:pt idx="3224">
                  <c:v>25.42</c:v>
                </c:pt>
                <c:pt idx="3225">
                  <c:v>25.420200000000001</c:v>
                </c:pt>
                <c:pt idx="3226">
                  <c:v>25.420300000000001</c:v>
                </c:pt>
                <c:pt idx="3227">
                  <c:v>25.4194</c:v>
                </c:pt>
                <c:pt idx="3228">
                  <c:v>25.419</c:v>
                </c:pt>
                <c:pt idx="3229">
                  <c:v>25.4176</c:v>
                </c:pt>
                <c:pt idx="3230">
                  <c:v>25.417899999999999</c:v>
                </c:pt>
                <c:pt idx="3231">
                  <c:v>25.418500000000002</c:v>
                </c:pt>
                <c:pt idx="3232">
                  <c:v>25.418800000000001</c:v>
                </c:pt>
                <c:pt idx="3233">
                  <c:v>25.419</c:v>
                </c:pt>
                <c:pt idx="3234">
                  <c:v>25.4194</c:v>
                </c:pt>
                <c:pt idx="3235">
                  <c:v>25.421299999999999</c:v>
                </c:pt>
                <c:pt idx="3236">
                  <c:v>25.421299999999999</c:v>
                </c:pt>
                <c:pt idx="3237">
                  <c:v>25.421099999999999</c:v>
                </c:pt>
                <c:pt idx="3238">
                  <c:v>25.4222</c:v>
                </c:pt>
                <c:pt idx="3239">
                  <c:v>25.420500000000001</c:v>
                </c:pt>
                <c:pt idx="3240">
                  <c:v>25.42</c:v>
                </c:pt>
                <c:pt idx="3241">
                  <c:v>25.4208</c:v>
                </c:pt>
                <c:pt idx="3242">
                  <c:v>25.42</c:v>
                </c:pt>
                <c:pt idx="3243">
                  <c:v>25.421199999999999</c:v>
                </c:pt>
                <c:pt idx="3244">
                  <c:v>25.422999999999998</c:v>
                </c:pt>
                <c:pt idx="3245">
                  <c:v>25.423999999999999</c:v>
                </c:pt>
                <c:pt idx="3246">
                  <c:v>25.4237</c:v>
                </c:pt>
                <c:pt idx="3247">
                  <c:v>25.423300000000001</c:v>
                </c:pt>
                <c:pt idx="3248">
                  <c:v>25.422699999999999</c:v>
                </c:pt>
                <c:pt idx="3249">
                  <c:v>25.4223</c:v>
                </c:pt>
                <c:pt idx="3250">
                  <c:v>25.4237</c:v>
                </c:pt>
                <c:pt idx="3251">
                  <c:v>25.424099999999999</c:v>
                </c:pt>
                <c:pt idx="3252">
                  <c:v>25.424499999999998</c:v>
                </c:pt>
                <c:pt idx="3253">
                  <c:v>25.4252</c:v>
                </c:pt>
                <c:pt idx="3254">
                  <c:v>25.424499999999998</c:v>
                </c:pt>
                <c:pt idx="3255">
                  <c:v>25.424600000000002</c:v>
                </c:pt>
                <c:pt idx="3256">
                  <c:v>25.423500000000001</c:v>
                </c:pt>
                <c:pt idx="3257">
                  <c:v>25.4238</c:v>
                </c:pt>
                <c:pt idx="3258">
                  <c:v>25.422999999999998</c:v>
                </c:pt>
                <c:pt idx="3259">
                  <c:v>25.421900000000001</c:v>
                </c:pt>
                <c:pt idx="3260">
                  <c:v>25.422799999999999</c:v>
                </c:pt>
                <c:pt idx="3261">
                  <c:v>25.4237</c:v>
                </c:pt>
                <c:pt idx="3262">
                  <c:v>25.424900000000001</c:v>
                </c:pt>
                <c:pt idx="3263">
                  <c:v>25.425699999999999</c:v>
                </c:pt>
                <c:pt idx="3264">
                  <c:v>25.4267</c:v>
                </c:pt>
                <c:pt idx="3265">
                  <c:v>25.426600000000001</c:v>
                </c:pt>
                <c:pt idx="3266">
                  <c:v>25.426300000000001</c:v>
                </c:pt>
                <c:pt idx="3267">
                  <c:v>25.4252</c:v>
                </c:pt>
                <c:pt idx="3268">
                  <c:v>25.423500000000001</c:v>
                </c:pt>
                <c:pt idx="3269">
                  <c:v>25.422699999999999</c:v>
                </c:pt>
                <c:pt idx="3270">
                  <c:v>25.424800000000001</c:v>
                </c:pt>
                <c:pt idx="3271">
                  <c:v>25.425999999999998</c:v>
                </c:pt>
                <c:pt idx="3272">
                  <c:v>25.425799999999999</c:v>
                </c:pt>
                <c:pt idx="3273">
                  <c:v>25.426100000000002</c:v>
                </c:pt>
                <c:pt idx="3274">
                  <c:v>25.4252</c:v>
                </c:pt>
                <c:pt idx="3275">
                  <c:v>25.427399999999999</c:v>
                </c:pt>
                <c:pt idx="3276">
                  <c:v>25.4283</c:v>
                </c:pt>
                <c:pt idx="3277">
                  <c:v>25.427199999999999</c:v>
                </c:pt>
                <c:pt idx="3278">
                  <c:v>25.425699999999999</c:v>
                </c:pt>
                <c:pt idx="3279">
                  <c:v>25.424399999999999</c:v>
                </c:pt>
                <c:pt idx="3280">
                  <c:v>25.423999999999999</c:v>
                </c:pt>
                <c:pt idx="3281">
                  <c:v>25.425799999999999</c:v>
                </c:pt>
                <c:pt idx="3282">
                  <c:v>25.426500000000001</c:v>
                </c:pt>
                <c:pt idx="3283">
                  <c:v>25.427199999999999</c:v>
                </c:pt>
                <c:pt idx="3284">
                  <c:v>25.4283</c:v>
                </c:pt>
                <c:pt idx="3285">
                  <c:v>25.4282</c:v>
                </c:pt>
                <c:pt idx="3286">
                  <c:v>25.4285</c:v>
                </c:pt>
                <c:pt idx="3287">
                  <c:v>25.429099999999998</c:v>
                </c:pt>
                <c:pt idx="3288">
                  <c:v>25.431000000000001</c:v>
                </c:pt>
                <c:pt idx="3289">
                  <c:v>25.428699999999999</c:v>
                </c:pt>
                <c:pt idx="3290">
                  <c:v>25.429500000000001</c:v>
                </c:pt>
                <c:pt idx="3291">
                  <c:v>25.428699999999999</c:v>
                </c:pt>
                <c:pt idx="3292">
                  <c:v>25.427900000000001</c:v>
                </c:pt>
                <c:pt idx="3293">
                  <c:v>25.430700000000002</c:v>
                </c:pt>
                <c:pt idx="3294">
                  <c:v>25.4315</c:v>
                </c:pt>
                <c:pt idx="3295">
                  <c:v>25.431000000000001</c:v>
                </c:pt>
                <c:pt idx="3296">
                  <c:v>25.428899999999999</c:v>
                </c:pt>
                <c:pt idx="3297">
                  <c:v>25.427700000000002</c:v>
                </c:pt>
                <c:pt idx="3298">
                  <c:v>25.428799999999999</c:v>
                </c:pt>
                <c:pt idx="3299">
                  <c:v>25.430199999999999</c:v>
                </c:pt>
                <c:pt idx="3300">
                  <c:v>25.4315</c:v>
                </c:pt>
                <c:pt idx="3301">
                  <c:v>25.4315</c:v>
                </c:pt>
                <c:pt idx="3302">
                  <c:v>25.431000000000001</c:v>
                </c:pt>
                <c:pt idx="3303">
                  <c:v>25.4315</c:v>
                </c:pt>
                <c:pt idx="3304">
                  <c:v>25.431100000000001</c:v>
                </c:pt>
                <c:pt idx="3305">
                  <c:v>25.431000000000001</c:v>
                </c:pt>
                <c:pt idx="3306">
                  <c:v>25.430499999999999</c:v>
                </c:pt>
                <c:pt idx="3307">
                  <c:v>25.430499999999999</c:v>
                </c:pt>
                <c:pt idx="3308">
                  <c:v>25.4316</c:v>
                </c:pt>
                <c:pt idx="3309">
                  <c:v>25.432500000000001</c:v>
                </c:pt>
                <c:pt idx="3310">
                  <c:v>25.432300000000001</c:v>
                </c:pt>
                <c:pt idx="3311">
                  <c:v>25.430800000000001</c:v>
                </c:pt>
                <c:pt idx="3312">
                  <c:v>25.429500000000001</c:v>
                </c:pt>
                <c:pt idx="3313">
                  <c:v>25.4297</c:v>
                </c:pt>
                <c:pt idx="3314">
                  <c:v>25.4314</c:v>
                </c:pt>
                <c:pt idx="3315">
                  <c:v>25.432400000000001</c:v>
                </c:pt>
                <c:pt idx="3316">
                  <c:v>25.432200000000002</c:v>
                </c:pt>
                <c:pt idx="3317">
                  <c:v>25.432600000000001</c:v>
                </c:pt>
                <c:pt idx="3318">
                  <c:v>25.4328</c:v>
                </c:pt>
                <c:pt idx="3319">
                  <c:v>25.431999999999999</c:v>
                </c:pt>
                <c:pt idx="3320">
                  <c:v>25.432700000000001</c:v>
                </c:pt>
                <c:pt idx="3321">
                  <c:v>25.432200000000002</c:v>
                </c:pt>
                <c:pt idx="3322">
                  <c:v>25.432700000000001</c:v>
                </c:pt>
                <c:pt idx="3323">
                  <c:v>25.433499999999999</c:v>
                </c:pt>
                <c:pt idx="3324">
                  <c:v>25.4331</c:v>
                </c:pt>
                <c:pt idx="3325">
                  <c:v>25.433399999999999</c:v>
                </c:pt>
                <c:pt idx="3326">
                  <c:v>25.433499999999999</c:v>
                </c:pt>
                <c:pt idx="3327">
                  <c:v>25.4345</c:v>
                </c:pt>
                <c:pt idx="3328">
                  <c:v>25.434799999999999</c:v>
                </c:pt>
                <c:pt idx="3329">
                  <c:v>25.4359</c:v>
                </c:pt>
                <c:pt idx="3330">
                  <c:v>25.434200000000001</c:v>
                </c:pt>
                <c:pt idx="3331">
                  <c:v>25.433700000000002</c:v>
                </c:pt>
                <c:pt idx="3332">
                  <c:v>25.433399999999999</c:v>
                </c:pt>
                <c:pt idx="3333">
                  <c:v>25.432500000000001</c:v>
                </c:pt>
                <c:pt idx="3334">
                  <c:v>25.433700000000002</c:v>
                </c:pt>
                <c:pt idx="3335">
                  <c:v>25.4343</c:v>
                </c:pt>
                <c:pt idx="3336">
                  <c:v>25.435099999999998</c:v>
                </c:pt>
                <c:pt idx="3337">
                  <c:v>25.435600000000001</c:v>
                </c:pt>
                <c:pt idx="3338">
                  <c:v>25.434899999999999</c:v>
                </c:pt>
                <c:pt idx="3339">
                  <c:v>25.4359</c:v>
                </c:pt>
                <c:pt idx="3340">
                  <c:v>25.435700000000001</c:v>
                </c:pt>
                <c:pt idx="3341">
                  <c:v>25.436</c:v>
                </c:pt>
                <c:pt idx="3342">
                  <c:v>25.437000000000001</c:v>
                </c:pt>
                <c:pt idx="3343">
                  <c:v>25.4389</c:v>
                </c:pt>
                <c:pt idx="3344">
                  <c:v>25.439800000000002</c:v>
                </c:pt>
                <c:pt idx="3345">
                  <c:v>25.438700000000001</c:v>
                </c:pt>
                <c:pt idx="3346">
                  <c:v>25.4389</c:v>
                </c:pt>
                <c:pt idx="3347">
                  <c:v>25.4377</c:v>
                </c:pt>
                <c:pt idx="3348">
                  <c:v>25.438199999999998</c:v>
                </c:pt>
                <c:pt idx="3349">
                  <c:v>25.439</c:v>
                </c:pt>
                <c:pt idx="3350">
                  <c:v>25.439299999999999</c:v>
                </c:pt>
                <c:pt idx="3351">
                  <c:v>25.438800000000001</c:v>
                </c:pt>
                <c:pt idx="3352">
                  <c:v>25.4373</c:v>
                </c:pt>
                <c:pt idx="3353">
                  <c:v>25.436699999999998</c:v>
                </c:pt>
                <c:pt idx="3354">
                  <c:v>25.436699999999998</c:v>
                </c:pt>
                <c:pt idx="3355">
                  <c:v>25.437899999999999</c:v>
                </c:pt>
                <c:pt idx="3356">
                  <c:v>25.439599999999999</c:v>
                </c:pt>
                <c:pt idx="3357">
                  <c:v>25.44</c:v>
                </c:pt>
                <c:pt idx="3358">
                  <c:v>25.4392</c:v>
                </c:pt>
                <c:pt idx="3359">
                  <c:v>25.438700000000001</c:v>
                </c:pt>
                <c:pt idx="3360">
                  <c:v>25.439299999999999</c:v>
                </c:pt>
                <c:pt idx="3361">
                  <c:v>25.440100000000001</c:v>
                </c:pt>
                <c:pt idx="3362">
                  <c:v>25.440999999999999</c:v>
                </c:pt>
                <c:pt idx="3363">
                  <c:v>25.440899999999999</c:v>
                </c:pt>
                <c:pt idx="3364">
                  <c:v>25.440799999999999</c:v>
                </c:pt>
                <c:pt idx="3365">
                  <c:v>25.441299999999998</c:v>
                </c:pt>
                <c:pt idx="3366">
                  <c:v>25.439900000000002</c:v>
                </c:pt>
                <c:pt idx="3367">
                  <c:v>25.4419</c:v>
                </c:pt>
                <c:pt idx="3368">
                  <c:v>25.443000000000001</c:v>
                </c:pt>
                <c:pt idx="3369">
                  <c:v>25.442499999999999</c:v>
                </c:pt>
                <c:pt idx="3370">
                  <c:v>25.443000000000001</c:v>
                </c:pt>
                <c:pt idx="3371">
                  <c:v>25.443000000000001</c:v>
                </c:pt>
                <c:pt idx="3372">
                  <c:v>25.442699999999999</c:v>
                </c:pt>
                <c:pt idx="3373">
                  <c:v>25.4437</c:v>
                </c:pt>
                <c:pt idx="3374">
                  <c:v>25.443999999999999</c:v>
                </c:pt>
                <c:pt idx="3375">
                  <c:v>25.443999999999999</c:v>
                </c:pt>
                <c:pt idx="3376">
                  <c:v>25.4437</c:v>
                </c:pt>
                <c:pt idx="3377">
                  <c:v>25.441800000000001</c:v>
                </c:pt>
                <c:pt idx="3378">
                  <c:v>25.4405</c:v>
                </c:pt>
                <c:pt idx="3379">
                  <c:v>25.4405</c:v>
                </c:pt>
                <c:pt idx="3380">
                  <c:v>25.4404</c:v>
                </c:pt>
                <c:pt idx="3381">
                  <c:v>25.4419</c:v>
                </c:pt>
                <c:pt idx="3382">
                  <c:v>25.442</c:v>
                </c:pt>
                <c:pt idx="3383">
                  <c:v>25.4422</c:v>
                </c:pt>
                <c:pt idx="3384">
                  <c:v>25.442</c:v>
                </c:pt>
                <c:pt idx="3385">
                  <c:v>25.442399999999999</c:v>
                </c:pt>
                <c:pt idx="3386">
                  <c:v>25.443000000000001</c:v>
                </c:pt>
                <c:pt idx="3387">
                  <c:v>25.4437</c:v>
                </c:pt>
                <c:pt idx="3388">
                  <c:v>25.4435</c:v>
                </c:pt>
                <c:pt idx="3389">
                  <c:v>25.442699999999999</c:v>
                </c:pt>
                <c:pt idx="3390">
                  <c:v>25.442499999999999</c:v>
                </c:pt>
                <c:pt idx="3391">
                  <c:v>25.442</c:v>
                </c:pt>
                <c:pt idx="3392">
                  <c:v>25.443100000000001</c:v>
                </c:pt>
                <c:pt idx="3393">
                  <c:v>25.4435</c:v>
                </c:pt>
                <c:pt idx="3394">
                  <c:v>25.443999999999999</c:v>
                </c:pt>
                <c:pt idx="3395">
                  <c:v>25.444800000000001</c:v>
                </c:pt>
                <c:pt idx="3396">
                  <c:v>25.444700000000001</c:v>
                </c:pt>
                <c:pt idx="3397">
                  <c:v>25.4437</c:v>
                </c:pt>
                <c:pt idx="3398">
                  <c:v>25.445799999999998</c:v>
                </c:pt>
                <c:pt idx="3399">
                  <c:v>25.4468</c:v>
                </c:pt>
                <c:pt idx="3400">
                  <c:v>25.4467</c:v>
                </c:pt>
                <c:pt idx="3401">
                  <c:v>25.447099999999999</c:v>
                </c:pt>
                <c:pt idx="3402">
                  <c:v>25.446899999999999</c:v>
                </c:pt>
                <c:pt idx="3403">
                  <c:v>25.4468</c:v>
                </c:pt>
                <c:pt idx="3404">
                  <c:v>25.4481</c:v>
                </c:pt>
                <c:pt idx="3405">
                  <c:v>25.447800000000001</c:v>
                </c:pt>
                <c:pt idx="3406">
                  <c:v>25.446400000000001</c:v>
                </c:pt>
                <c:pt idx="3407">
                  <c:v>25.4452</c:v>
                </c:pt>
                <c:pt idx="3408">
                  <c:v>25.4435</c:v>
                </c:pt>
                <c:pt idx="3409">
                  <c:v>25.443899999999999</c:v>
                </c:pt>
                <c:pt idx="3410">
                  <c:v>25.4435</c:v>
                </c:pt>
                <c:pt idx="3411">
                  <c:v>25.444700000000001</c:v>
                </c:pt>
                <c:pt idx="3412">
                  <c:v>25.446000000000002</c:v>
                </c:pt>
                <c:pt idx="3413">
                  <c:v>25.4468</c:v>
                </c:pt>
                <c:pt idx="3414">
                  <c:v>25.4482</c:v>
                </c:pt>
                <c:pt idx="3415">
                  <c:v>25.448499999999999</c:v>
                </c:pt>
                <c:pt idx="3416">
                  <c:v>25.448399999999999</c:v>
                </c:pt>
                <c:pt idx="3417">
                  <c:v>25.447199999999999</c:v>
                </c:pt>
                <c:pt idx="3418">
                  <c:v>25.448</c:v>
                </c:pt>
                <c:pt idx="3419">
                  <c:v>25.448</c:v>
                </c:pt>
                <c:pt idx="3420">
                  <c:v>25.447700000000001</c:v>
                </c:pt>
                <c:pt idx="3421">
                  <c:v>25.448499999999999</c:v>
                </c:pt>
                <c:pt idx="3422">
                  <c:v>25.4483</c:v>
                </c:pt>
                <c:pt idx="3423">
                  <c:v>25.449200000000001</c:v>
                </c:pt>
                <c:pt idx="3424">
                  <c:v>25.450500000000002</c:v>
                </c:pt>
                <c:pt idx="3425">
                  <c:v>25.450299999999999</c:v>
                </c:pt>
                <c:pt idx="3426">
                  <c:v>25.4497</c:v>
                </c:pt>
                <c:pt idx="3427">
                  <c:v>25.450500000000002</c:v>
                </c:pt>
                <c:pt idx="3428">
                  <c:v>25.4498</c:v>
                </c:pt>
                <c:pt idx="3429">
                  <c:v>25.448</c:v>
                </c:pt>
                <c:pt idx="3430">
                  <c:v>25.449300000000001</c:v>
                </c:pt>
                <c:pt idx="3431">
                  <c:v>25.450199999999999</c:v>
                </c:pt>
                <c:pt idx="3432">
                  <c:v>25.4497</c:v>
                </c:pt>
                <c:pt idx="3433">
                  <c:v>25.450299999999999</c:v>
                </c:pt>
                <c:pt idx="3434">
                  <c:v>25.4495</c:v>
                </c:pt>
                <c:pt idx="3435">
                  <c:v>25.450199999999999</c:v>
                </c:pt>
                <c:pt idx="3436">
                  <c:v>25.450600000000001</c:v>
                </c:pt>
                <c:pt idx="3437">
                  <c:v>25.450299999999999</c:v>
                </c:pt>
                <c:pt idx="3438">
                  <c:v>25.450700000000001</c:v>
                </c:pt>
                <c:pt idx="3439">
                  <c:v>25.451499999999999</c:v>
                </c:pt>
                <c:pt idx="3440">
                  <c:v>25.451799999999999</c:v>
                </c:pt>
                <c:pt idx="3441">
                  <c:v>25.4527</c:v>
                </c:pt>
                <c:pt idx="3442">
                  <c:v>25.451799999999999</c:v>
                </c:pt>
                <c:pt idx="3443">
                  <c:v>25.452500000000001</c:v>
                </c:pt>
                <c:pt idx="3444">
                  <c:v>25.4526</c:v>
                </c:pt>
                <c:pt idx="3445">
                  <c:v>25.453299999999999</c:v>
                </c:pt>
                <c:pt idx="3446">
                  <c:v>25.4542</c:v>
                </c:pt>
                <c:pt idx="3447">
                  <c:v>25.454699999999999</c:v>
                </c:pt>
                <c:pt idx="3448">
                  <c:v>25.454699999999999</c:v>
                </c:pt>
                <c:pt idx="3449">
                  <c:v>25.453499999999998</c:v>
                </c:pt>
                <c:pt idx="3450">
                  <c:v>25.451599999999999</c:v>
                </c:pt>
                <c:pt idx="3451">
                  <c:v>25.450399999999998</c:v>
                </c:pt>
                <c:pt idx="3452">
                  <c:v>25.450299999999999</c:v>
                </c:pt>
                <c:pt idx="3453">
                  <c:v>25.450700000000001</c:v>
                </c:pt>
                <c:pt idx="3454">
                  <c:v>25.4513</c:v>
                </c:pt>
                <c:pt idx="3455">
                  <c:v>25.451000000000001</c:v>
                </c:pt>
                <c:pt idx="3456">
                  <c:v>25.45</c:v>
                </c:pt>
                <c:pt idx="3457">
                  <c:v>25.451499999999999</c:v>
                </c:pt>
                <c:pt idx="3458">
                  <c:v>25.4542</c:v>
                </c:pt>
                <c:pt idx="3459">
                  <c:v>25.454999999999998</c:v>
                </c:pt>
                <c:pt idx="3460">
                  <c:v>25.454999999999998</c:v>
                </c:pt>
                <c:pt idx="3461">
                  <c:v>25.455300000000001</c:v>
                </c:pt>
                <c:pt idx="3462">
                  <c:v>25.4544</c:v>
                </c:pt>
                <c:pt idx="3463">
                  <c:v>25.454499999999999</c:v>
                </c:pt>
                <c:pt idx="3464">
                  <c:v>25.454999999999998</c:v>
                </c:pt>
                <c:pt idx="3465">
                  <c:v>25.4541</c:v>
                </c:pt>
                <c:pt idx="3466">
                  <c:v>25.454799999999999</c:v>
                </c:pt>
                <c:pt idx="3467">
                  <c:v>25.456</c:v>
                </c:pt>
                <c:pt idx="3468">
                  <c:v>25.4556</c:v>
                </c:pt>
                <c:pt idx="3469">
                  <c:v>25.454999999999998</c:v>
                </c:pt>
                <c:pt idx="3470">
                  <c:v>25.455300000000001</c:v>
                </c:pt>
                <c:pt idx="3471">
                  <c:v>25.454499999999999</c:v>
                </c:pt>
                <c:pt idx="3472">
                  <c:v>25.454000000000001</c:v>
                </c:pt>
                <c:pt idx="3473">
                  <c:v>25.4543</c:v>
                </c:pt>
                <c:pt idx="3474">
                  <c:v>25.456099999999999</c:v>
                </c:pt>
                <c:pt idx="3475">
                  <c:v>25.457799999999999</c:v>
                </c:pt>
                <c:pt idx="3476">
                  <c:v>25.459299999999999</c:v>
                </c:pt>
                <c:pt idx="3477">
                  <c:v>25.460999999999999</c:v>
                </c:pt>
                <c:pt idx="3478">
                  <c:v>25.461600000000001</c:v>
                </c:pt>
                <c:pt idx="3479">
                  <c:v>25.4603</c:v>
                </c:pt>
                <c:pt idx="3480">
                  <c:v>25.458500000000001</c:v>
                </c:pt>
                <c:pt idx="3481">
                  <c:v>25.458200000000001</c:v>
                </c:pt>
                <c:pt idx="3482">
                  <c:v>25.457999999999998</c:v>
                </c:pt>
                <c:pt idx="3483">
                  <c:v>25.457599999999999</c:v>
                </c:pt>
                <c:pt idx="3484">
                  <c:v>25.457699999999999</c:v>
                </c:pt>
                <c:pt idx="3485">
                  <c:v>25.456900000000001</c:v>
                </c:pt>
                <c:pt idx="3486">
                  <c:v>25.456600000000002</c:v>
                </c:pt>
                <c:pt idx="3487">
                  <c:v>25.457000000000001</c:v>
                </c:pt>
                <c:pt idx="3488">
                  <c:v>25.457699999999999</c:v>
                </c:pt>
                <c:pt idx="3489">
                  <c:v>25.457599999999999</c:v>
                </c:pt>
                <c:pt idx="3490">
                  <c:v>25.4573</c:v>
                </c:pt>
                <c:pt idx="3491">
                  <c:v>25.456499999999998</c:v>
                </c:pt>
                <c:pt idx="3492">
                  <c:v>25.4556</c:v>
                </c:pt>
                <c:pt idx="3493">
                  <c:v>25.456199999999999</c:v>
                </c:pt>
                <c:pt idx="3494">
                  <c:v>25.458100000000002</c:v>
                </c:pt>
                <c:pt idx="3495">
                  <c:v>25.459</c:v>
                </c:pt>
                <c:pt idx="3496">
                  <c:v>25.46</c:v>
                </c:pt>
                <c:pt idx="3497">
                  <c:v>25.4618</c:v>
                </c:pt>
                <c:pt idx="3498">
                  <c:v>25.460999999999999</c:v>
                </c:pt>
                <c:pt idx="3499">
                  <c:v>25.461400000000001</c:v>
                </c:pt>
                <c:pt idx="3500">
                  <c:v>25.4617</c:v>
                </c:pt>
                <c:pt idx="3501">
                  <c:v>25.4605</c:v>
                </c:pt>
                <c:pt idx="3502">
                  <c:v>25.459700000000002</c:v>
                </c:pt>
                <c:pt idx="3503">
                  <c:v>25.4605</c:v>
                </c:pt>
                <c:pt idx="3504">
                  <c:v>25.460799999999999</c:v>
                </c:pt>
                <c:pt idx="3505">
                  <c:v>25.460699999999999</c:v>
                </c:pt>
                <c:pt idx="3506">
                  <c:v>25.460799999999999</c:v>
                </c:pt>
                <c:pt idx="3507">
                  <c:v>25.460599999999999</c:v>
                </c:pt>
                <c:pt idx="3508">
                  <c:v>25.4605</c:v>
                </c:pt>
                <c:pt idx="3509">
                  <c:v>25.4605</c:v>
                </c:pt>
                <c:pt idx="3510">
                  <c:v>25.460699999999999</c:v>
                </c:pt>
                <c:pt idx="3511">
                  <c:v>25.460999999999999</c:v>
                </c:pt>
                <c:pt idx="3512">
                  <c:v>25.460999999999999</c:v>
                </c:pt>
                <c:pt idx="3513">
                  <c:v>25.460699999999999</c:v>
                </c:pt>
                <c:pt idx="3514">
                  <c:v>25.460999999999999</c:v>
                </c:pt>
                <c:pt idx="3515">
                  <c:v>25.4621</c:v>
                </c:pt>
                <c:pt idx="3516">
                  <c:v>25.462299999999999</c:v>
                </c:pt>
                <c:pt idx="3517">
                  <c:v>25.4621</c:v>
                </c:pt>
                <c:pt idx="3518">
                  <c:v>25.462700000000002</c:v>
                </c:pt>
                <c:pt idx="3519">
                  <c:v>25.462199999999999</c:v>
                </c:pt>
                <c:pt idx="3520">
                  <c:v>25.4617</c:v>
                </c:pt>
                <c:pt idx="3521">
                  <c:v>25.463200000000001</c:v>
                </c:pt>
                <c:pt idx="3522">
                  <c:v>25.463999999999999</c:v>
                </c:pt>
                <c:pt idx="3523">
                  <c:v>25.464200000000002</c:v>
                </c:pt>
                <c:pt idx="3524">
                  <c:v>25.4651</c:v>
                </c:pt>
                <c:pt idx="3525">
                  <c:v>25.4648</c:v>
                </c:pt>
                <c:pt idx="3526">
                  <c:v>25.463000000000001</c:v>
                </c:pt>
                <c:pt idx="3527">
                  <c:v>25.4634</c:v>
                </c:pt>
                <c:pt idx="3528">
                  <c:v>25.462900000000001</c:v>
                </c:pt>
                <c:pt idx="3529">
                  <c:v>25.464099999999998</c:v>
                </c:pt>
                <c:pt idx="3530">
                  <c:v>25.465499999999999</c:v>
                </c:pt>
                <c:pt idx="3531">
                  <c:v>25.465399999999999</c:v>
                </c:pt>
                <c:pt idx="3532">
                  <c:v>25.4663</c:v>
                </c:pt>
                <c:pt idx="3533">
                  <c:v>25.467500000000001</c:v>
                </c:pt>
                <c:pt idx="3534">
                  <c:v>25.468399999999999</c:v>
                </c:pt>
                <c:pt idx="3535">
                  <c:v>25.4696</c:v>
                </c:pt>
                <c:pt idx="3536">
                  <c:v>25.47</c:v>
                </c:pt>
                <c:pt idx="3537">
                  <c:v>25.469100000000001</c:v>
                </c:pt>
                <c:pt idx="3538">
                  <c:v>25.467700000000001</c:v>
                </c:pt>
                <c:pt idx="3539">
                  <c:v>25.467199999999998</c:v>
                </c:pt>
                <c:pt idx="3540">
                  <c:v>25.4663</c:v>
                </c:pt>
                <c:pt idx="3541">
                  <c:v>25.465399999999999</c:v>
                </c:pt>
                <c:pt idx="3542">
                  <c:v>25.465900000000001</c:v>
                </c:pt>
                <c:pt idx="3543">
                  <c:v>25.465</c:v>
                </c:pt>
                <c:pt idx="3544">
                  <c:v>25.4664</c:v>
                </c:pt>
                <c:pt idx="3545">
                  <c:v>25.467600000000001</c:v>
                </c:pt>
                <c:pt idx="3546">
                  <c:v>25.466799999999999</c:v>
                </c:pt>
                <c:pt idx="3547">
                  <c:v>25.4678</c:v>
                </c:pt>
                <c:pt idx="3548">
                  <c:v>25.466999999999999</c:v>
                </c:pt>
                <c:pt idx="3549">
                  <c:v>25.466699999999999</c:v>
                </c:pt>
                <c:pt idx="3550">
                  <c:v>25.467300000000002</c:v>
                </c:pt>
                <c:pt idx="3551">
                  <c:v>25.467700000000001</c:v>
                </c:pt>
                <c:pt idx="3552">
                  <c:v>25.467700000000001</c:v>
                </c:pt>
                <c:pt idx="3553">
                  <c:v>25.466100000000001</c:v>
                </c:pt>
                <c:pt idx="3554">
                  <c:v>25.465499999999999</c:v>
                </c:pt>
                <c:pt idx="3555">
                  <c:v>25.466000000000001</c:v>
                </c:pt>
                <c:pt idx="3556">
                  <c:v>25.466899999999999</c:v>
                </c:pt>
                <c:pt idx="3557">
                  <c:v>25.4678</c:v>
                </c:pt>
                <c:pt idx="3558">
                  <c:v>25.468499999999999</c:v>
                </c:pt>
                <c:pt idx="3559">
                  <c:v>25.4694</c:v>
                </c:pt>
                <c:pt idx="3560">
                  <c:v>25.467099999999999</c:v>
                </c:pt>
                <c:pt idx="3561">
                  <c:v>25.465</c:v>
                </c:pt>
                <c:pt idx="3562">
                  <c:v>25.465</c:v>
                </c:pt>
                <c:pt idx="3563">
                  <c:v>25.465599999999998</c:v>
                </c:pt>
                <c:pt idx="3564">
                  <c:v>25.4663</c:v>
                </c:pt>
                <c:pt idx="3565">
                  <c:v>25.467700000000001</c:v>
                </c:pt>
                <c:pt idx="3566">
                  <c:v>25.4664</c:v>
                </c:pt>
                <c:pt idx="3567">
                  <c:v>25.4663</c:v>
                </c:pt>
                <c:pt idx="3568">
                  <c:v>25.4665</c:v>
                </c:pt>
                <c:pt idx="3569">
                  <c:v>25.4663</c:v>
                </c:pt>
                <c:pt idx="3570">
                  <c:v>25.467500000000001</c:v>
                </c:pt>
                <c:pt idx="3571">
                  <c:v>25.468499999999999</c:v>
                </c:pt>
                <c:pt idx="3572">
                  <c:v>25.47</c:v>
                </c:pt>
                <c:pt idx="3573">
                  <c:v>25.4712</c:v>
                </c:pt>
                <c:pt idx="3574">
                  <c:v>25.470700000000001</c:v>
                </c:pt>
                <c:pt idx="3575">
                  <c:v>25.470800000000001</c:v>
                </c:pt>
                <c:pt idx="3576">
                  <c:v>25.47</c:v>
                </c:pt>
                <c:pt idx="3577">
                  <c:v>25.470099999999999</c:v>
                </c:pt>
                <c:pt idx="3578">
                  <c:v>25.471</c:v>
                </c:pt>
                <c:pt idx="3579">
                  <c:v>25.4712</c:v>
                </c:pt>
                <c:pt idx="3580">
                  <c:v>25.471599999999999</c:v>
                </c:pt>
                <c:pt idx="3581">
                  <c:v>25.471</c:v>
                </c:pt>
                <c:pt idx="3582">
                  <c:v>25.470500000000001</c:v>
                </c:pt>
                <c:pt idx="3583">
                  <c:v>25.471699999999998</c:v>
                </c:pt>
                <c:pt idx="3584">
                  <c:v>25.471699999999998</c:v>
                </c:pt>
                <c:pt idx="3585">
                  <c:v>25.4712</c:v>
                </c:pt>
                <c:pt idx="3586">
                  <c:v>25.470800000000001</c:v>
                </c:pt>
                <c:pt idx="3587">
                  <c:v>25.471</c:v>
                </c:pt>
                <c:pt idx="3588">
                  <c:v>25.472899999999999</c:v>
                </c:pt>
                <c:pt idx="3589">
                  <c:v>25.474</c:v>
                </c:pt>
                <c:pt idx="3590">
                  <c:v>25.472999999999999</c:v>
                </c:pt>
                <c:pt idx="3591">
                  <c:v>25.4727</c:v>
                </c:pt>
                <c:pt idx="3592">
                  <c:v>25.4712</c:v>
                </c:pt>
                <c:pt idx="3593">
                  <c:v>25.469799999999999</c:v>
                </c:pt>
                <c:pt idx="3594">
                  <c:v>25.469899999999999</c:v>
                </c:pt>
                <c:pt idx="3595">
                  <c:v>25.470300000000002</c:v>
                </c:pt>
                <c:pt idx="3596">
                  <c:v>25.471800000000002</c:v>
                </c:pt>
                <c:pt idx="3597">
                  <c:v>25.472200000000001</c:v>
                </c:pt>
                <c:pt idx="3598">
                  <c:v>25.472100000000001</c:v>
                </c:pt>
                <c:pt idx="3599">
                  <c:v>25.473600000000001</c:v>
                </c:pt>
                <c:pt idx="3600">
                  <c:v>25.473099999999999</c:v>
                </c:pt>
                <c:pt idx="3601">
                  <c:v>25.4742</c:v>
                </c:pt>
                <c:pt idx="3602">
                  <c:v>25.4741</c:v>
                </c:pt>
                <c:pt idx="3603">
                  <c:v>25.472000000000001</c:v>
                </c:pt>
                <c:pt idx="3604">
                  <c:v>25.472000000000001</c:v>
                </c:pt>
                <c:pt idx="3605">
                  <c:v>25.4726</c:v>
                </c:pt>
                <c:pt idx="3606">
                  <c:v>25.473800000000001</c:v>
                </c:pt>
                <c:pt idx="3607">
                  <c:v>25.475200000000001</c:v>
                </c:pt>
                <c:pt idx="3608">
                  <c:v>25.476099999999999</c:v>
                </c:pt>
                <c:pt idx="3609">
                  <c:v>25.476400000000002</c:v>
                </c:pt>
                <c:pt idx="3610">
                  <c:v>25.475999999999999</c:v>
                </c:pt>
                <c:pt idx="3611">
                  <c:v>25.476500000000001</c:v>
                </c:pt>
                <c:pt idx="3612">
                  <c:v>25.476700000000001</c:v>
                </c:pt>
                <c:pt idx="3613">
                  <c:v>25.476800000000001</c:v>
                </c:pt>
                <c:pt idx="3614">
                  <c:v>25.4773</c:v>
                </c:pt>
                <c:pt idx="3615">
                  <c:v>25.477</c:v>
                </c:pt>
                <c:pt idx="3616">
                  <c:v>25.476700000000001</c:v>
                </c:pt>
                <c:pt idx="3617">
                  <c:v>25.4755</c:v>
                </c:pt>
                <c:pt idx="3618">
                  <c:v>25.4739</c:v>
                </c:pt>
                <c:pt idx="3619">
                  <c:v>25.473600000000001</c:v>
                </c:pt>
                <c:pt idx="3620">
                  <c:v>25.473700000000001</c:v>
                </c:pt>
                <c:pt idx="3621">
                  <c:v>25.473500000000001</c:v>
                </c:pt>
                <c:pt idx="3622">
                  <c:v>25.472300000000001</c:v>
                </c:pt>
                <c:pt idx="3623">
                  <c:v>25.473199999999999</c:v>
                </c:pt>
                <c:pt idx="3624">
                  <c:v>25.474499999999999</c:v>
                </c:pt>
                <c:pt idx="3625">
                  <c:v>25.474499999999999</c:v>
                </c:pt>
                <c:pt idx="3626">
                  <c:v>25.475300000000001</c:v>
                </c:pt>
                <c:pt idx="3627">
                  <c:v>25.476400000000002</c:v>
                </c:pt>
                <c:pt idx="3628">
                  <c:v>25.475999999999999</c:v>
                </c:pt>
                <c:pt idx="3629">
                  <c:v>25.4756</c:v>
                </c:pt>
                <c:pt idx="3630">
                  <c:v>25.475000000000001</c:v>
                </c:pt>
                <c:pt idx="3631">
                  <c:v>25.474</c:v>
                </c:pt>
                <c:pt idx="3632">
                  <c:v>25.4755</c:v>
                </c:pt>
                <c:pt idx="3633">
                  <c:v>25.475000000000001</c:v>
                </c:pt>
                <c:pt idx="3634">
                  <c:v>25.473400000000002</c:v>
                </c:pt>
                <c:pt idx="3635">
                  <c:v>25.4739</c:v>
                </c:pt>
                <c:pt idx="3636">
                  <c:v>25.474399999999999</c:v>
                </c:pt>
                <c:pt idx="3637">
                  <c:v>25.477499999999999</c:v>
                </c:pt>
                <c:pt idx="3638">
                  <c:v>25.4772</c:v>
                </c:pt>
                <c:pt idx="3639">
                  <c:v>25.477699999999999</c:v>
                </c:pt>
                <c:pt idx="3640">
                  <c:v>25.478899999999999</c:v>
                </c:pt>
                <c:pt idx="3641">
                  <c:v>25.478200000000001</c:v>
                </c:pt>
                <c:pt idx="3642">
                  <c:v>25.478300000000001</c:v>
                </c:pt>
                <c:pt idx="3643">
                  <c:v>25.479500000000002</c:v>
                </c:pt>
                <c:pt idx="3644">
                  <c:v>25.479800000000001</c:v>
                </c:pt>
                <c:pt idx="3645">
                  <c:v>25.4785</c:v>
                </c:pt>
                <c:pt idx="3646">
                  <c:v>25.4787</c:v>
                </c:pt>
                <c:pt idx="3647">
                  <c:v>25.477699999999999</c:v>
                </c:pt>
                <c:pt idx="3648">
                  <c:v>25.476800000000001</c:v>
                </c:pt>
                <c:pt idx="3649">
                  <c:v>25.476700000000001</c:v>
                </c:pt>
                <c:pt idx="3650">
                  <c:v>25.4771</c:v>
                </c:pt>
                <c:pt idx="3651">
                  <c:v>25.476299999999998</c:v>
                </c:pt>
                <c:pt idx="3652">
                  <c:v>25.475999999999999</c:v>
                </c:pt>
                <c:pt idx="3653">
                  <c:v>25.476400000000002</c:v>
                </c:pt>
                <c:pt idx="3654">
                  <c:v>25.4771</c:v>
                </c:pt>
                <c:pt idx="3655">
                  <c:v>25.476900000000001</c:v>
                </c:pt>
                <c:pt idx="3656">
                  <c:v>25.477699999999999</c:v>
                </c:pt>
                <c:pt idx="3657">
                  <c:v>25.4785</c:v>
                </c:pt>
                <c:pt idx="3658">
                  <c:v>25.4802</c:v>
                </c:pt>
                <c:pt idx="3659">
                  <c:v>25.4803</c:v>
                </c:pt>
                <c:pt idx="3660">
                  <c:v>25.4802</c:v>
                </c:pt>
                <c:pt idx="3661">
                  <c:v>25.481300000000001</c:v>
                </c:pt>
                <c:pt idx="3662">
                  <c:v>25.480499999999999</c:v>
                </c:pt>
                <c:pt idx="3663">
                  <c:v>25.4803</c:v>
                </c:pt>
                <c:pt idx="3664">
                  <c:v>25.480799999999999</c:v>
                </c:pt>
                <c:pt idx="3665">
                  <c:v>25.48</c:v>
                </c:pt>
                <c:pt idx="3666">
                  <c:v>25.4803</c:v>
                </c:pt>
                <c:pt idx="3667">
                  <c:v>25.4802</c:v>
                </c:pt>
                <c:pt idx="3668">
                  <c:v>25.480399999999999</c:v>
                </c:pt>
                <c:pt idx="3669">
                  <c:v>25.480799999999999</c:v>
                </c:pt>
                <c:pt idx="3670">
                  <c:v>25.481000000000002</c:v>
                </c:pt>
                <c:pt idx="3671">
                  <c:v>25.4815</c:v>
                </c:pt>
                <c:pt idx="3672">
                  <c:v>25.480699999999999</c:v>
                </c:pt>
                <c:pt idx="3673">
                  <c:v>25.4803</c:v>
                </c:pt>
                <c:pt idx="3674">
                  <c:v>25.480799999999999</c:v>
                </c:pt>
                <c:pt idx="3675">
                  <c:v>25.481999999999999</c:v>
                </c:pt>
                <c:pt idx="3676">
                  <c:v>25.4831</c:v>
                </c:pt>
                <c:pt idx="3677">
                  <c:v>25.483499999999999</c:v>
                </c:pt>
                <c:pt idx="3678">
                  <c:v>25.482700000000001</c:v>
                </c:pt>
                <c:pt idx="3679">
                  <c:v>25.481999999999999</c:v>
                </c:pt>
                <c:pt idx="3680">
                  <c:v>25.4815</c:v>
                </c:pt>
                <c:pt idx="3681">
                  <c:v>25.480699999999999</c:v>
                </c:pt>
                <c:pt idx="3682">
                  <c:v>25.481100000000001</c:v>
                </c:pt>
                <c:pt idx="3683">
                  <c:v>25.483599999999999</c:v>
                </c:pt>
                <c:pt idx="3684">
                  <c:v>25.484000000000002</c:v>
                </c:pt>
                <c:pt idx="3685">
                  <c:v>25.482700000000001</c:v>
                </c:pt>
                <c:pt idx="3686">
                  <c:v>25.482299999999999</c:v>
                </c:pt>
                <c:pt idx="3687">
                  <c:v>25.480699999999999</c:v>
                </c:pt>
                <c:pt idx="3688">
                  <c:v>25.480399999999999</c:v>
                </c:pt>
                <c:pt idx="3689">
                  <c:v>25.480699999999999</c:v>
                </c:pt>
                <c:pt idx="3690">
                  <c:v>25.480499999999999</c:v>
                </c:pt>
                <c:pt idx="3691">
                  <c:v>25.4815</c:v>
                </c:pt>
                <c:pt idx="3692">
                  <c:v>25.4817</c:v>
                </c:pt>
                <c:pt idx="3693">
                  <c:v>25.481100000000001</c:v>
                </c:pt>
                <c:pt idx="3694">
                  <c:v>25.481000000000002</c:v>
                </c:pt>
                <c:pt idx="3695">
                  <c:v>25.480599999999999</c:v>
                </c:pt>
                <c:pt idx="3696">
                  <c:v>25.480799999999999</c:v>
                </c:pt>
                <c:pt idx="3697">
                  <c:v>25.480499999999999</c:v>
                </c:pt>
                <c:pt idx="3698">
                  <c:v>25.480699999999999</c:v>
                </c:pt>
                <c:pt idx="3699">
                  <c:v>25.4819</c:v>
                </c:pt>
                <c:pt idx="3700">
                  <c:v>25.482500000000002</c:v>
                </c:pt>
                <c:pt idx="3701">
                  <c:v>25.482500000000002</c:v>
                </c:pt>
                <c:pt idx="3702">
                  <c:v>25.4834</c:v>
                </c:pt>
                <c:pt idx="3703">
                  <c:v>25.483899999999998</c:v>
                </c:pt>
                <c:pt idx="3704">
                  <c:v>25.483799999999999</c:v>
                </c:pt>
                <c:pt idx="3705">
                  <c:v>25.484300000000001</c:v>
                </c:pt>
                <c:pt idx="3706">
                  <c:v>25.483899999999998</c:v>
                </c:pt>
                <c:pt idx="3707">
                  <c:v>25.483899999999998</c:v>
                </c:pt>
                <c:pt idx="3708">
                  <c:v>25.485199999999999</c:v>
                </c:pt>
                <c:pt idx="3709">
                  <c:v>25.4848</c:v>
                </c:pt>
                <c:pt idx="3710">
                  <c:v>25.4847</c:v>
                </c:pt>
                <c:pt idx="3711">
                  <c:v>25.486000000000001</c:v>
                </c:pt>
                <c:pt idx="3712">
                  <c:v>25.484100000000002</c:v>
                </c:pt>
                <c:pt idx="3713">
                  <c:v>25.4831</c:v>
                </c:pt>
                <c:pt idx="3714">
                  <c:v>25.484200000000001</c:v>
                </c:pt>
                <c:pt idx="3715">
                  <c:v>25.483000000000001</c:v>
                </c:pt>
                <c:pt idx="3716">
                  <c:v>25.484100000000002</c:v>
                </c:pt>
                <c:pt idx="3717">
                  <c:v>25.485900000000001</c:v>
                </c:pt>
                <c:pt idx="3718">
                  <c:v>25.4863</c:v>
                </c:pt>
                <c:pt idx="3719">
                  <c:v>25.4861</c:v>
                </c:pt>
                <c:pt idx="3720">
                  <c:v>25.485399999999998</c:v>
                </c:pt>
                <c:pt idx="3721">
                  <c:v>25.486499999999999</c:v>
                </c:pt>
                <c:pt idx="3722">
                  <c:v>25.486000000000001</c:v>
                </c:pt>
                <c:pt idx="3723">
                  <c:v>25.4876</c:v>
                </c:pt>
                <c:pt idx="3724">
                  <c:v>25.4893</c:v>
                </c:pt>
                <c:pt idx="3725">
                  <c:v>25.489000000000001</c:v>
                </c:pt>
                <c:pt idx="3726">
                  <c:v>25.488299999999999</c:v>
                </c:pt>
                <c:pt idx="3727">
                  <c:v>25.487200000000001</c:v>
                </c:pt>
                <c:pt idx="3728">
                  <c:v>25.486899999999999</c:v>
                </c:pt>
                <c:pt idx="3729">
                  <c:v>25.486499999999999</c:v>
                </c:pt>
                <c:pt idx="3730">
                  <c:v>25.485499999999998</c:v>
                </c:pt>
                <c:pt idx="3731">
                  <c:v>25.4864</c:v>
                </c:pt>
                <c:pt idx="3732">
                  <c:v>25.487300000000001</c:v>
                </c:pt>
                <c:pt idx="3733">
                  <c:v>25.4877</c:v>
                </c:pt>
                <c:pt idx="3734">
                  <c:v>25.488499999999998</c:v>
                </c:pt>
                <c:pt idx="3735">
                  <c:v>25.4894</c:v>
                </c:pt>
                <c:pt idx="3736">
                  <c:v>25.489000000000001</c:v>
                </c:pt>
                <c:pt idx="3737">
                  <c:v>25.488700000000001</c:v>
                </c:pt>
                <c:pt idx="3738">
                  <c:v>25.488299999999999</c:v>
                </c:pt>
                <c:pt idx="3739">
                  <c:v>25.4878</c:v>
                </c:pt>
                <c:pt idx="3740">
                  <c:v>25.487200000000001</c:v>
                </c:pt>
                <c:pt idx="3741">
                  <c:v>25.488</c:v>
                </c:pt>
                <c:pt idx="3742">
                  <c:v>25.488</c:v>
                </c:pt>
                <c:pt idx="3743">
                  <c:v>25.489000000000001</c:v>
                </c:pt>
                <c:pt idx="3744">
                  <c:v>25.4893</c:v>
                </c:pt>
                <c:pt idx="3745">
                  <c:v>25.488700000000001</c:v>
                </c:pt>
                <c:pt idx="3746">
                  <c:v>25.489000000000001</c:v>
                </c:pt>
                <c:pt idx="3747">
                  <c:v>25.489000000000001</c:v>
                </c:pt>
                <c:pt idx="3748">
                  <c:v>25.488299999999999</c:v>
                </c:pt>
                <c:pt idx="3749">
                  <c:v>25.4877</c:v>
                </c:pt>
                <c:pt idx="3750">
                  <c:v>25.486999999999998</c:v>
                </c:pt>
                <c:pt idx="3751">
                  <c:v>25.4863</c:v>
                </c:pt>
                <c:pt idx="3752">
                  <c:v>25.4861</c:v>
                </c:pt>
                <c:pt idx="3753">
                  <c:v>25.4878</c:v>
                </c:pt>
                <c:pt idx="3754">
                  <c:v>25.488499999999998</c:v>
                </c:pt>
                <c:pt idx="3755">
                  <c:v>25.489100000000001</c:v>
                </c:pt>
                <c:pt idx="3756">
                  <c:v>25.4894</c:v>
                </c:pt>
                <c:pt idx="3757">
                  <c:v>25.4892</c:v>
                </c:pt>
                <c:pt idx="3758">
                  <c:v>25.490400000000001</c:v>
                </c:pt>
                <c:pt idx="3759">
                  <c:v>25.491</c:v>
                </c:pt>
                <c:pt idx="3760">
                  <c:v>25.491599999999998</c:v>
                </c:pt>
                <c:pt idx="3761">
                  <c:v>25.491299999999999</c:v>
                </c:pt>
                <c:pt idx="3762">
                  <c:v>25.490100000000002</c:v>
                </c:pt>
                <c:pt idx="3763">
                  <c:v>25.49</c:v>
                </c:pt>
                <c:pt idx="3764">
                  <c:v>25.489699999999999</c:v>
                </c:pt>
                <c:pt idx="3765">
                  <c:v>25.489599999999999</c:v>
                </c:pt>
                <c:pt idx="3766">
                  <c:v>25.490200000000002</c:v>
                </c:pt>
                <c:pt idx="3767">
                  <c:v>25.491</c:v>
                </c:pt>
                <c:pt idx="3768">
                  <c:v>25.4907</c:v>
                </c:pt>
                <c:pt idx="3769">
                  <c:v>25.491700000000002</c:v>
                </c:pt>
                <c:pt idx="3770">
                  <c:v>25.4923</c:v>
                </c:pt>
                <c:pt idx="3771">
                  <c:v>25.492799999999999</c:v>
                </c:pt>
                <c:pt idx="3772">
                  <c:v>25.492000000000001</c:v>
                </c:pt>
                <c:pt idx="3773">
                  <c:v>25.493400000000001</c:v>
                </c:pt>
                <c:pt idx="3774">
                  <c:v>25.4938</c:v>
                </c:pt>
                <c:pt idx="3775">
                  <c:v>25.492599999999999</c:v>
                </c:pt>
                <c:pt idx="3776">
                  <c:v>25.4925</c:v>
                </c:pt>
                <c:pt idx="3777">
                  <c:v>25.493099999999998</c:v>
                </c:pt>
                <c:pt idx="3778">
                  <c:v>25.492999999999999</c:v>
                </c:pt>
                <c:pt idx="3779">
                  <c:v>25.4941</c:v>
                </c:pt>
                <c:pt idx="3780">
                  <c:v>25.4937</c:v>
                </c:pt>
                <c:pt idx="3781">
                  <c:v>25.493300000000001</c:v>
                </c:pt>
                <c:pt idx="3782">
                  <c:v>25.494499999999999</c:v>
                </c:pt>
                <c:pt idx="3783">
                  <c:v>25.4941</c:v>
                </c:pt>
                <c:pt idx="3784">
                  <c:v>25.494299999999999</c:v>
                </c:pt>
                <c:pt idx="3785">
                  <c:v>25.4953</c:v>
                </c:pt>
                <c:pt idx="3786">
                  <c:v>25.493300000000001</c:v>
                </c:pt>
                <c:pt idx="3787">
                  <c:v>25.492699999999999</c:v>
                </c:pt>
                <c:pt idx="3788">
                  <c:v>25.493500000000001</c:v>
                </c:pt>
                <c:pt idx="3789">
                  <c:v>25.491700000000002</c:v>
                </c:pt>
                <c:pt idx="3790">
                  <c:v>25.4923</c:v>
                </c:pt>
                <c:pt idx="3791">
                  <c:v>25.4923</c:v>
                </c:pt>
                <c:pt idx="3792">
                  <c:v>25.493500000000001</c:v>
                </c:pt>
                <c:pt idx="3793">
                  <c:v>25.494499999999999</c:v>
                </c:pt>
                <c:pt idx="3794">
                  <c:v>25.496099999999998</c:v>
                </c:pt>
                <c:pt idx="3795">
                  <c:v>25.495899999999999</c:v>
                </c:pt>
                <c:pt idx="3796">
                  <c:v>25.4953</c:v>
                </c:pt>
                <c:pt idx="3797">
                  <c:v>25.494700000000002</c:v>
                </c:pt>
                <c:pt idx="3798">
                  <c:v>25.4938</c:v>
                </c:pt>
                <c:pt idx="3799">
                  <c:v>25.4925</c:v>
                </c:pt>
                <c:pt idx="3800">
                  <c:v>25.492000000000001</c:v>
                </c:pt>
                <c:pt idx="3801">
                  <c:v>25.492100000000001</c:v>
                </c:pt>
                <c:pt idx="3802">
                  <c:v>25.4925</c:v>
                </c:pt>
                <c:pt idx="3803">
                  <c:v>25.493200000000002</c:v>
                </c:pt>
                <c:pt idx="3804">
                  <c:v>25.494499999999999</c:v>
                </c:pt>
                <c:pt idx="3805">
                  <c:v>25.4954</c:v>
                </c:pt>
                <c:pt idx="3806">
                  <c:v>25.494499999999999</c:v>
                </c:pt>
                <c:pt idx="3807">
                  <c:v>25.494700000000002</c:v>
                </c:pt>
                <c:pt idx="3808">
                  <c:v>25.494900000000001</c:v>
                </c:pt>
                <c:pt idx="3809">
                  <c:v>25.495100000000001</c:v>
                </c:pt>
                <c:pt idx="3810">
                  <c:v>25.497</c:v>
                </c:pt>
                <c:pt idx="3811">
                  <c:v>25.4983</c:v>
                </c:pt>
                <c:pt idx="3812">
                  <c:v>25.498999999999999</c:v>
                </c:pt>
                <c:pt idx="3813">
                  <c:v>25.497699999999998</c:v>
                </c:pt>
                <c:pt idx="3814">
                  <c:v>25.4953</c:v>
                </c:pt>
                <c:pt idx="3815">
                  <c:v>25.494599999999998</c:v>
                </c:pt>
                <c:pt idx="3816">
                  <c:v>25.494</c:v>
                </c:pt>
                <c:pt idx="3817">
                  <c:v>25.4938</c:v>
                </c:pt>
                <c:pt idx="3818">
                  <c:v>25.492699999999999</c:v>
                </c:pt>
                <c:pt idx="3819">
                  <c:v>25.493300000000001</c:v>
                </c:pt>
                <c:pt idx="3820">
                  <c:v>25.494800000000001</c:v>
                </c:pt>
                <c:pt idx="3821">
                  <c:v>25.495200000000001</c:v>
                </c:pt>
                <c:pt idx="3822">
                  <c:v>25.495799999999999</c:v>
                </c:pt>
                <c:pt idx="3823">
                  <c:v>25.497499999999999</c:v>
                </c:pt>
                <c:pt idx="3824">
                  <c:v>25.497499999999999</c:v>
                </c:pt>
                <c:pt idx="3825">
                  <c:v>25.497699999999998</c:v>
                </c:pt>
                <c:pt idx="3826">
                  <c:v>25.497699999999998</c:v>
                </c:pt>
                <c:pt idx="3827">
                  <c:v>25.497</c:v>
                </c:pt>
                <c:pt idx="3828">
                  <c:v>25.497</c:v>
                </c:pt>
                <c:pt idx="3829">
                  <c:v>25.4971</c:v>
                </c:pt>
                <c:pt idx="3830">
                  <c:v>25.4986</c:v>
                </c:pt>
                <c:pt idx="3831">
                  <c:v>25.4985</c:v>
                </c:pt>
                <c:pt idx="3832">
                  <c:v>25.497900000000001</c:v>
                </c:pt>
                <c:pt idx="3833">
                  <c:v>25.497299999999999</c:v>
                </c:pt>
                <c:pt idx="3834">
                  <c:v>25.497499999999999</c:v>
                </c:pt>
                <c:pt idx="3835">
                  <c:v>25.4984</c:v>
                </c:pt>
                <c:pt idx="3836">
                  <c:v>25.498100000000001</c:v>
                </c:pt>
                <c:pt idx="3837">
                  <c:v>25.497499999999999</c:v>
                </c:pt>
                <c:pt idx="3838">
                  <c:v>25.498000000000001</c:v>
                </c:pt>
                <c:pt idx="3839">
                  <c:v>25.497699999999998</c:v>
                </c:pt>
                <c:pt idx="3840">
                  <c:v>25.498899999999999</c:v>
                </c:pt>
                <c:pt idx="3841">
                  <c:v>25.498699999999999</c:v>
                </c:pt>
                <c:pt idx="3842">
                  <c:v>25.4986</c:v>
                </c:pt>
                <c:pt idx="3843">
                  <c:v>25.497699999999998</c:v>
                </c:pt>
                <c:pt idx="3844">
                  <c:v>25.497199999999999</c:v>
                </c:pt>
                <c:pt idx="3845">
                  <c:v>25.498200000000001</c:v>
                </c:pt>
                <c:pt idx="3846">
                  <c:v>25.4985</c:v>
                </c:pt>
                <c:pt idx="3847">
                  <c:v>25.499199999999998</c:v>
                </c:pt>
                <c:pt idx="3848">
                  <c:v>25.4983</c:v>
                </c:pt>
                <c:pt idx="3849">
                  <c:v>25.499400000000001</c:v>
                </c:pt>
                <c:pt idx="3850">
                  <c:v>25.5</c:v>
                </c:pt>
                <c:pt idx="3851">
                  <c:v>25.500599999999999</c:v>
                </c:pt>
                <c:pt idx="3852">
                  <c:v>25.503</c:v>
                </c:pt>
                <c:pt idx="3853">
                  <c:v>25.503599999999999</c:v>
                </c:pt>
                <c:pt idx="3854">
                  <c:v>25.501999999999999</c:v>
                </c:pt>
                <c:pt idx="3855">
                  <c:v>25.4998</c:v>
                </c:pt>
                <c:pt idx="3856">
                  <c:v>25.499700000000001</c:v>
                </c:pt>
                <c:pt idx="3857">
                  <c:v>25.500499999999999</c:v>
                </c:pt>
                <c:pt idx="3858">
                  <c:v>25.501799999999999</c:v>
                </c:pt>
                <c:pt idx="3859">
                  <c:v>25.502500000000001</c:v>
                </c:pt>
                <c:pt idx="3860">
                  <c:v>25.501899999999999</c:v>
                </c:pt>
                <c:pt idx="3861">
                  <c:v>25.5001</c:v>
                </c:pt>
                <c:pt idx="3862">
                  <c:v>25.5</c:v>
                </c:pt>
                <c:pt idx="3863">
                  <c:v>25.501100000000001</c:v>
                </c:pt>
                <c:pt idx="3864">
                  <c:v>25.501799999999999</c:v>
                </c:pt>
                <c:pt idx="3865">
                  <c:v>25.503</c:v>
                </c:pt>
                <c:pt idx="3866">
                  <c:v>25.503</c:v>
                </c:pt>
                <c:pt idx="3867">
                  <c:v>25.5017</c:v>
                </c:pt>
                <c:pt idx="3868">
                  <c:v>25.4999</c:v>
                </c:pt>
                <c:pt idx="3869">
                  <c:v>25.5</c:v>
                </c:pt>
                <c:pt idx="3870">
                  <c:v>25.5014</c:v>
                </c:pt>
                <c:pt idx="3871">
                  <c:v>25.501899999999999</c:v>
                </c:pt>
                <c:pt idx="3872">
                  <c:v>25.501200000000001</c:v>
                </c:pt>
                <c:pt idx="3873">
                  <c:v>25.499700000000001</c:v>
                </c:pt>
                <c:pt idx="3874">
                  <c:v>25.499099999999999</c:v>
                </c:pt>
                <c:pt idx="3875">
                  <c:v>25.4999</c:v>
                </c:pt>
                <c:pt idx="3876">
                  <c:v>25.501200000000001</c:v>
                </c:pt>
                <c:pt idx="3877">
                  <c:v>25.502400000000002</c:v>
                </c:pt>
                <c:pt idx="3878">
                  <c:v>25.502600000000001</c:v>
                </c:pt>
                <c:pt idx="3879">
                  <c:v>25.5031</c:v>
                </c:pt>
                <c:pt idx="3880">
                  <c:v>25.504000000000001</c:v>
                </c:pt>
                <c:pt idx="3881">
                  <c:v>25.503299999999999</c:v>
                </c:pt>
                <c:pt idx="3882">
                  <c:v>25.503299999999999</c:v>
                </c:pt>
                <c:pt idx="3883">
                  <c:v>25.503</c:v>
                </c:pt>
                <c:pt idx="3884">
                  <c:v>25.503399999999999</c:v>
                </c:pt>
                <c:pt idx="3885">
                  <c:v>25.502600000000001</c:v>
                </c:pt>
                <c:pt idx="3886">
                  <c:v>25.503900000000002</c:v>
                </c:pt>
                <c:pt idx="3887">
                  <c:v>25.505299999999998</c:v>
                </c:pt>
                <c:pt idx="3888">
                  <c:v>25.5047</c:v>
                </c:pt>
                <c:pt idx="3889">
                  <c:v>25.504100000000001</c:v>
                </c:pt>
                <c:pt idx="3890">
                  <c:v>25.502700000000001</c:v>
                </c:pt>
                <c:pt idx="3891">
                  <c:v>25.502500000000001</c:v>
                </c:pt>
                <c:pt idx="3892">
                  <c:v>25.5015</c:v>
                </c:pt>
                <c:pt idx="3893">
                  <c:v>25.5016</c:v>
                </c:pt>
                <c:pt idx="3894">
                  <c:v>25.501999999999999</c:v>
                </c:pt>
                <c:pt idx="3895">
                  <c:v>25.502800000000001</c:v>
                </c:pt>
                <c:pt idx="3896">
                  <c:v>25.504000000000001</c:v>
                </c:pt>
                <c:pt idx="3897">
                  <c:v>25.503699999999998</c:v>
                </c:pt>
                <c:pt idx="3898">
                  <c:v>25.505299999999998</c:v>
                </c:pt>
                <c:pt idx="3899">
                  <c:v>25.5061</c:v>
                </c:pt>
                <c:pt idx="3900">
                  <c:v>25.504899999999999</c:v>
                </c:pt>
                <c:pt idx="3901">
                  <c:v>25.504000000000001</c:v>
                </c:pt>
                <c:pt idx="3902">
                  <c:v>25.5029</c:v>
                </c:pt>
                <c:pt idx="3903">
                  <c:v>25.503699999999998</c:v>
                </c:pt>
                <c:pt idx="3904">
                  <c:v>25.503499999999999</c:v>
                </c:pt>
                <c:pt idx="3905">
                  <c:v>25.505400000000002</c:v>
                </c:pt>
                <c:pt idx="3906">
                  <c:v>25.506399999999999</c:v>
                </c:pt>
                <c:pt idx="3907">
                  <c:v>25.507300000000001</c:v>
                </c:pt>
                <c:pt idx="3908">
                  <c:v>25.507300000000001</c:v>
                </c:pt>
                <c:pt idx="3909">
                  <c:v>25.505099999999999</c:v>
                </c:pt>
                <c:pt idx="3910">
                  <c:v>25.504899999999999</c:v>
                </c:pt>
                <c:pt idx="3911">
                  <c:v>25.503699999999998</c:v>
                </c:pt>
                <c:pt idx="3912">
                  <c:v>25.503699999999998</c:v>
                </c:pt>
                <c:pt idx="3913">
                  <c:v>25.504000000000001</c:v>
                </c:pt>
                <c:pt idx="3914">
                  <c:v>25.5029</c:v>
                </c:pt>
                <c:pt idx="3915">
                  <c:v>25.5047</c:v>
                </c:pt>
                <c:pt idx="3916">
                  <c:v>25.5063</c:v>
                </c:pt>
                <c:pt idx="3917">
                  <c:v>25.505500000000001</c:v>
                </c:pt>
                <c:pt idx="3918">
                  <c:v>25.505800000000001</c:v>
                </c:pt>
                <c:pt idx="3919">
                  <c:v>25.504799999999999</c:v>
                </c:pt>
                <c:pt idx="3920">
                  <c:v>25.504000000000001</c:v>
                </c:pt>
                <c:pt idx="3921">
                  <c:v>25.504799999999999</c:v>
                </c:pt>
                <c:pt idx="3922">
                  <c:v>25.505500000000001</c:v>
                </c:pt>
                <c:pt idx="3923">
                  <c:v>25.506399999999999</c:v>
                </c:pt>
                <c:pt idx="3924">
                  <c:v>25.508099999999999</c:v>
                </c:pt>
                <c:pt idx="3925">
                  <c:v>25.507999999999999</c:v>
                </c:pt>
                <c:pt idx="3926">
                  <c:v>25.508500000000002</c:v>
                </c:pt>
                <c:pt idx="3927">
                  <c:v>25.507300000000001</c:v>
                </c:pt>
                <c:pt idx="3928">
                  <c:v>25.506</c:v>
                </c:pt>
                <c:pt idx="3929">
                  <c:v>25.506499999999999</c:v>
                </c:pt>
                <c:pt idx="3930">
                  <c:v>25.505199999999999</c:v>
                </c:pt>
                <c:pt idx="3931">
                  <c:v>25.506</c:v>
                </c:pt>
                <c:pt idx="3932">
                  <c:v>25.506</c:v>
                </c:pt>
                <c:pt idx="3933">
                  <c:v>25.506499999999999</c:v>
                </c:pt>
                <c:pt idx="3934">
                  <c:v>25.507400000000001</c:v>
                </c:pt>
                <c:pt idx="3935">
                  <c:v>25.5076</c:v>
                </c:pt>
                <c:pt idx="3936">
                  <c:v>25.508500000000002</c:v>
                </c:pt>
                <c:pt idx="3937">
                  <c:v>25.5076</c:v>
                </c:pt>
                <c:pt idx="3938">
                  <c:v>25.507000000000001</c:v>
                </c:pt>
                <c:pt idx="3939">
                  <c:v>25.5075</c:v>
                </c:pt>
                <c:pt idx="3940">
                  <c:v>25.506699999999999</c:v>
                </c:pt>
                <c:pt idx="3941">
                  <c:v>25.507300000000001</c:v>
                </c:pt>
                <c:pt idx="3942">
                  <c:v>25.506699999999999</c:v>
                </c:pt>
                <c:pt idx="3943">
                  <c:v>25.507300000000001</c:v>
                </c:pt>
                <c:pt idx="3944">
                  <c:v>25.5077</c:v>
                </c:pt>
                <c:pt idx="3945">
                  <c:v>25.5063</c:v>
                </c:pt>
                <c:pt idx="3946">
                  <c:v>25.5075</c:v>
                </c:pt>
                <c:pt idx="3947">
                  <c:v>25.5078</c:v>
                </c:pt>
                <c:pt idx="3948">
                  <c:v>25.507000000000001</c:v>
                </c:pt>
                <c:pt idx="3949">
                  <c:v>25.508099999999999</c:v>
                </c:pt>
                <c:pt idx="3950">
                  <c:v>25.509799999999998</c:v>
                </c:pt>
                <c:pt idx="3951">
                  <c:v>25.508600000000001</c:v>
                </c:pt>
                <c:pt idx="3952">
                  <c:v>25.508900000000001</c:v>
                </c:pt>
                <c:pt idx="3953">
                  <c:v>25.507999999999999</c:v>
                </c:pt>
                <c:pt idx="3954">
                  <c:v>25.5063</c:v>
                </c:pt>
                <c:pt idx="3955">
                  <c:v>25.507100000000001</c:v>
                </c:pt>
                <c:pt idx="3956">
                  <c:v>25.509</c:v>
                </c:pt>
                <c:pt idx="3957">
                  <c:v>25.5092</c:v>
                </c:pt>
                <c:pt idx="3958">
                  <c:v>25.509899999999998</c:v>
                </c:pt>
                <c:pt idx="3959">
                  <c:v>25.5093</c:v>
                </c:pt>
                <c:pt idx="3960">
                  <c:v>25.51</c:v>
                </c:pt>
                <c:pt idx="3961">
                  <c:v>25.51</c:v>
                </c:pt>
                <c:pt idx="3962">
                  <c:v>25.511199999999999</c:v>
                </c:pt>
                <c:pt idx="3963">
                  <c:v>25.5107</c:v>
                </c:pt>
                <c:pt idx="3964">
                  <c:v>25.510999999999999</c:v>
                </c:pt>
                <c:pt idx="3965">
                  <c:v>25.510999999999999</c:v>
                </c:pt>
                <c:pt idx="3966">
                  <c:v>25.510400000000001</c:v>
                </c:pt>
                <c:pt idx="3967">
                  <c:v>25.510300000000001</c:v>
                </c:pt>
                <c:pt idx="3968">
                  <c:v>25.509899999999998</c:v>
                </c:pt>
                <c:pt idx="3969">
                  <c:v>25.51</c:v>
                </c:pt>
                <c:pt idx="3970">
                  <c:v>25.510100000000001</c:v>
                </c:pt>
                <c:pt idx="3971">
                  <c:v>25.5105</c:v>
                </c:pt>
                <c:pt idx="3972">
                  <c:v>25.511299999999999</c:v>
                </c:pt>
                <c:pt idx="3973">
                  <c:v>25.511099999999999</c:v>
                </c:pt>
                <c:pt idx="3974">
                  <c:v>25.511500000000002</c:v>
                </c:pt>
                <c:pt idx="3975">
                  <c:v>25.511099999999999</c:v>
                </c:pt>
                <c:pt idx="3976">
                  <c:v>25.51</c:v>
                </c:pt>
                <c:pt idx="3977">
                  <c:v>25.51</c:v>
                </c:pt>
                <c:pt idx="3978">
                  <c:v>25.511700000000001</c:v>
                </c:pt>
                <c:pt idx="3979">
                  <c:v>25.5138</c:v>
                </c:pt>
                <c:pt idx="3980">
                  <c:v>25.515499999999999</c:v>
                </c:pt>
                <c:pt idx="3981">
                  <c:v>25.5153</c:v>
                </c:pt>
                <c:pt idx="3982">
                  <c:v>25.515000000000001</c:v>
                </c:pt>
                <c:pt idx="3983">
                  <c:v>25.5137</c:v>
                </c:pt>
                <c:pt idx="3984">
                  <c:v>25.511600000000001</c:v>
                </c:pt>
                <c:pt idx="3985">
                  <c:v>25.511199999999999</c:v>
                </c:pt>
                <c:pt idx="3986">
                  <c:v>25.511700000000001</c:v>
                </c:pt>
                <c:pt idx="3987">
                  <c:v>25.512599999999999</c:v>
                </c:pt>
                <c:pt idx="3988">
                  <c:v>25.5138</c:v>
                </c:pt>
                <c:pt idx="3989">
                  <c:v>25.513999999999999</c:v>
                </c:pt>
                <c:pt idx="3990">
                  <c:v>25.5136</c:v>
                </c:pt>
                <c:pt idx="3991">
                  <c:v>25.513300000000001</c:v>
                </c:pt>
                <c:pt idx="3992">
                  <c:v>25.513999999999999</c:v>
                </c:pt>
                <c:pt idx="3993">
                  <c:v>25.513200000000001</c:v>
                </c:pt>
                <c:pt idx="3994">
                  <c:v>25.5121</c:v>
                </c:pt>
                <c:pt idx="3995">
                  <c:v>25.5138</c:v>
                </c:pt>
                <c:pt idx="3996">
                  <c:v>25.5138</c:v>
                </c:pt>
                <c:pt idx="3997">
                  <c:v>25.513300000000001</c:v>
                </c:pt>
                <c:pt idx="3998">
                  <c:v>25.5138</c:v>
                </c:pt>
                <c:pt idx="3999">
                  <c:v>25.514299999999999</c:v>
                </c:pt>
                <c:pt idx="4000">
                  <c:v>25.514700000000001</c:v>
                </c:pt>
                <c:pt idx="4001">
                  <c:v>25.515000000000001</c:v>
                </c:pt>
                <c:pt idx="4002">
                  <c:v>25.513999999999999</c:v>
                </c:pt>
                <c:pt idx="4003">
                  <c:v>25.513300000000001</c:v>
                </c:pt>
                <c:pt idx="4004">
                  <c:v>25.5138</c:v>
                </c:pt>
                <c:pt idx="4005">
                  <c:v>25.5138</c:v>
                </c:pt>
                <c:pt idx="4006">
                  <c:v>25.513999999999999</c:v>
                </c:pt>
                <c:pt idx="4007">
                  <c:v>25.514900000000001</c:v>
                </c:pt>
                <c:pt idx="4008">
                  <c:v>25.513500000000001</c:v>
                </c:pt>
                <c:pt idx="4009">
                  <c:v>25.511900000000001</c:v>
                </c:pt>
                <c:pt idx="4010">
                  <c:v>25.511500000000002</c:v>
                </c:pt>
                <c:pt idx="4011">
                  <c:v>25.511299999999999</c:v>
                </c:pt>
                <c:pt idx="4012">
                  <c:v>25.513000000000002</c:v>
                </c:pt>
                <c:pt idx="4013">
                  <c:v>25.514299999999999</c:v>
                </c:pt>
                <c:pt idx="4014">
                  <c:v>25.5121</c:v>
                </c:pt>
                <c:pt idx="4015">
                  <c:v>25.512499999999999</c:v>
                </c:pt>
                <c:pt idx="4016">
                  <c:v>25.511199999999999</c:v>
                </c:pt>
                <c:pt idx="4017">
                  <c:v>25.511199999999999</c:v>
                </c:pt>
                <c:pt idx="4018">
                  <c:v>25.512599999999999</c:v>
                </c:pt>
                <c:pt idx="4019">
                  <c:v>25.5136</c:v>
                </c:pt>
                <c:pt idx="4020">
                  <c:v>25.5153</c:v>
                </c:pt>
                <c:pt idx="4021">
                  <c:v>25.515000000000001</c:v>
                </c:pt>
                <c:pt idx="4022">
                  <c:v>25.515599999999999</c:v>
                </c:pt>
                <c:pt idx="4023">
                  <c:v>25.515699999999999</c:v>
                </c:pt>
                <c:pt idx="4024">
                  <c:v>25.515999999999998</c:v>
                </c:pt>
                <c:pt idx="4025">
                  <c:v>25.514800000000001</c:v>
                </c:pt>
                <c:pt idx="4026">
                  <c:v>25.514199999999999</c:v>
                </c:pt>
                <c:pt idx="4027">
                  <c:v>25.5137</c:v>
                </c:pt>
                <c:pt idx="4028">
                  <c:v>25.514299999999999</c:v>
                </c:pt>
                <c:pt idx="4029">
                  <c:v>25.514199999999999</c:v>
                </c:pt>
                <c:pt idx="4030">
                  <c:v>25.512699999999999</c:v>
                </c:pt>
                <c:pt idx="4031">
                  <c:v>25.513000000000002</c:v>
                </c:pt>
                <c:pt idx="4032">
                  <c:v>25.513000000000002</c:v>
                </c:pt>
                <c:pt idx="4033">
                  <c:v>25.5122</c:v>
                </c:pt>
                <c:pt idx="4034">
                  <c:v>25.513500000000001</c:v>
                </c:pt>
                <c:pt idx="4035">
                  <c:v>25.513999999999999</c:v>
                </c:pt>
                <c:pt idx="4036">
                  <c:v>25.514299999999999</c:v>
                </c:pt>
                <c:pt idx="4037">
                  <c:v>25.514800000000001</c:v>
                </c:pt>
                <c:pt idx="4038">
                  <c:v>25.514700000000001</c:v>
                </c:pt>
                <c:pt idx="4039">
                  <c:v>25.5167</c:v>
                </c:pt>
                <c:pt idx="4040">
                  <c:v>25.5152</c:v>
                </c:pt>
                <c:pt idx="4041">
                  <c:v>25.516200000000001</c:v>
                </c:pt>
                <c:pt idx="4042">
                  <c:v>25.515899999999998</c:v>
                </c:pt>
                <c:pt idx="4043">
                  <c:v>25.514700000000001</c:v>
                </c:pt>
                <c:pt idx="4044">
                  <c:v>25.5153</c:v>
                </c:pt>
                <c:pt idx="4045">
                  <c:v>25.514800000000001</c:v>
                </c:pt>
                <c:pt idx="4046">
                  <c:v>25.5153</c:v>
                </c:pt>
                <c:pt idx="4047">
                  <c:v>25.516500000000001</c:v>
                </c:pt>
                <c:pt idx="4048">
                  <c:v>25.5168</c:v>
                </c:pt>
                <c:pt idx="4049">
                  <c:v>25.519200000000001</c:v>
                </c:pt>
                <c:pt idx="4050">
                  <c:v>25.520900000000001</c:v>
                </c:pt>
                <c:pt idx="4051">
                  <c:v>25.519200000000001</c:v>
                </c:pt>
                <c:pt idx="4052">
                  <c:v>25.518899999999999</c:v>
                </c:pt>
                <c:pt idx="4053">
                  <c:v>25.52</c:v>
                </c:pt>
                <c:pt idx="4054">
                  <c:v>25.519200000000001</c:v>
                </c:pt>
                <c:pt idx="4055">
                  <c:v>25.520199999999999</c:v>
                </c:pt>
                <c:pt idx="4056">
                  <c:v>25.520900000000001</c:v>
                </c:pt>
                <c:pt idx="4057">
                  <c:v>25.519400000000001</c:v>
                </c:pt>
                <c:pt idx="4058">
                  <c:v>25.518699999999999</c:v>
                </c:pt>
                <c:pt idx="4059">
                  <c:v>25.517099999999999</c:v>
                </c:pt>
                <c:pt idx="4060">
                  <c:v>25.517700000000001</c:v>
                </c:pt>
                <c:pt idx="4061">
                  <c:v>25.519300000000001</c:v>
                </c:pt>
                <c:pt idx="4062">
                  <c:v>25.519300000000001</c:v>
                </c:pt>
                <c:pt idx="4063">
                  <c:v>25.5185</c:v>
                </c:pt>
                <c:pt idx="4064">
                  <c:v>25.518899999999999</c:v>
                </c:pt>
                <c:pt idx="4065">
                  <c:v>25.516999999999999</c:v>
                </c:pt>
                <c:pt idx="4066">
                  <c:v>25.5167</c:v>
                </c:pt>
                <c:pt idx="4067">
                  <c:v>25.517399999999999</c:v>
                </c:pt>
                <c:pt idx="4068">
                  <c:v>25.5183</c:v>
                </c:pt>
                <c:pt idx="4069">
                  <c:v>25.518999999999998</c:v>
                </c:pt>
                <c:pt idx="4070">
                  <c:v>25.517299999999999</c:v>
                </c:pt>
                <c:pt idx="4071">
                  <c:v>25.517900000000001</c:v>
                </c:pt>
                <c:pt idx="4072">
                  <c:v>25.517499999999998</c:v>
                </c:pt>
                <c:pt idx="4073">
                  <c:v>25.517399999999999</c:v>
                </c:pt>
                <c:pt idx="4074">
                  <c:v>25.520199999999999</c:v>
                </c:pt>
                <c:pt idx="4075">
                  <c:v>25.5183</c:v>
                </c:pt>
                <c:pt idx="4076">
                  <c:v>25.516999999999999</c:v>
                </c:pt>
                <c:pt idx="4077">
                  <c:v>25.517600000000002</c:v>
                </c:pt>
                <c:pt idx="4078">
                  <c:v>25.519600000000001</c:v>
                </c:pt>
                <c:pt idx="4079">
                  <c:v>25.518899999999999</c:v>
                </c:pt>
                <c:pt idx="4080">
                  <c:v>25.517800000000001</c:v>
                </c:pt>
                <c:pt idx="4081">
                  <c:v>25.518000000000001</c:v>
                </c:pt>
                <c:pt idx="4082">
                  <c:v>25.517099999999999</c:v>
                </c:pt>
                <c:pt idx="4083">
                  <c:v>25.5185</c:v>
                </c:pt>
                <c:pt idx="4084">
                  <c:v>25.520800000000001</c:v>
                </c:pt>
                <c:pt idx="4085">
                  <c:v>25.5215</c:v>
                </c:pt>
                <c:pt idx="4086">
                  <c:v>25.522500000000001</c:v>
                </c:pt>
                <c:pt idx="4087">
                  <c:v>25.522400000000001</c:v>
                </c:pt>
                <c:pt idx="4088">
                  <c:v>25.5212</c:v>
                </c:pt>
                <c:pt idx="4089">
                  <c:v>25.520499999999998</c:v>
                </c:pt>
                <c:pt idx="4090">
                  <c:v>25.518999999999998</c:v>
                </c:pt>
                <c:pt idx="4091">
                  <c:v>25.520099999999999</c:v>
                </c:pt>
                <c:pt idx="4092">
                  <c:v>25.520299999999999</c:v>
                </c:pt>
                <c:pt idx="4093">
                  <c:v>25.5185</c:v>
                </c:pt>
                <c:pt idx="4094">
                  <c:v>25.5168</c:v>
                </c:pt>
                <c:pt idx="4095">
                  <c:v>25.5166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822560"/>
        <c:axId val="477822952"/>
      </c:scatterChart>
      <c:valAx>
        <c:axId val="477822560"/>
        <c:scaling>
          <c:orientation val="minMax"/>
          <c:max val="1.1000000000000001"/>
          <c:min val="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[hr.]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F400]h:mm:ss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822952"/>
        <c:crosses val="autoZero"/>
        <c:crossBetween val="midCat"/>
      </c:valAx>
      <c:valAx>
        <c:axId val="477822952"/>
        <c:scaling>
          <c:orientation val="minMax"/>
          <c:max val="26.5"/>
          <c:min val="24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Temperature[degC]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822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0.85487</cdr:x>
      <cdr:y>0.77089</cdr:y>
    </cdr:from>
    <cdr:to>
      <cdr:x>0.87168</cdr:x>
      <cdr:y>0.80115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9013371" y="4991877"/>
          <a:ext cx="177282" cy="19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0.73097</cdr:x>
      <cdr:y>0.70317</cdr:y>
    </cdr:from>
    <cdr:to>
      <cdr:x>0.92743</cdr:x>
      <cdr:y>0.79107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07084" y="4553341"/>
          <a:ext cx="2071397" cy="569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 smtClean="0"/>
            <a:t>Combined data &amp; Plot</a:t>
          </a:r>
        </a:p>
        <a:p xmlns:a="http://schemas.openxmlformats.org/drawingml/2006/main">
          <a:r>
            <a:rPr lang="en-GB" sz="1400" dirty="0" smtClean="0"/>
            <a:t>By </a:t>
          </a:r>
          <a:r>
            <a:rPr lang="en-GB" sz="1400" dirty="0" err="1" smtClean="0"/>
            <a:t>Genoveva</a:t>
          </a:r>
          <a:r>
            <a:rPr lang="en-GB" sz="1400" dirty="0" smtClean="0"/>
            <a:t> Gonzalez</a:t>
          </a:r>
          <a:endParaRPr lang="en-GB" sz="1400" dirty="0"/>
        </a:p>
      </cdr:txBody>
    </cdr:sp>
  </cdr:relSizeAnchor>
  <cdr:relSizeAnchor xmlns:cdr="http://schemas.openxmlformats.org/drawingml/2006/chartDrawing">
    <cdr:from>
      <cdr:x>0.64779</cdr:x>
      <cdr:y>0.54755</cdr:y>
    </cdr:from>
    <cdr:to>
      <cdr:x>0.81239</cdr:x>
      <cdr:y>0.61527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30008" y="3545633"/>
          <a:ext cx="1735494" cy="43853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X3 </a:t>
          </a:r>
          <a:r>
            <a:rPr lang="en-GB" sz="1100" dirty="0" err="1" smtClean="0"/>
            <a:t>Picolog</a:t>
          </a:r>
          <a:r>
            <a:rPr lang="en-GB" sz="1100" dirty="0" smtClean="0"/>
            <a:t> Sensors.</a:t>
          </a:r>
        </a:p>
        <a:p xmlns:a="http://schemas.openxmlformats.org/drawingml/2006/main">
          <a:r>
            <a:rPr lang="en-GB" dirty="0" smtClean="0"/>
            <a:t>They agree rather well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0.78673</cdr:x>
      <cdr:y>0.05764</cdr:y>
    </cdr:from>
    <cdr:to>
      <cdr:x>0.96637</cdr:x>
      <cdr:y>0.20317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294912" y="373225"/>
          <a:ext cx="1894115" cy="94239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smtClean="0"/>
            <a:t>All sensors in isothermal box with 55kg </a:t>
          </a:r>
          <a:r>
            <a:rPr lang="en-GB" sz="1800" dirty="0" err="1" smtClean="0"/>
            <a:t>Pb</a:t>
          </a:r>
          <a:endParaRPr lang="en-GB" sz="1800" dirty="0"/>
        </a:p>
      </cdr:txBody>
    </cdr:sp>
  </cdr:relSizeAnchor>
  <cdr:relSizeAnchor xmlns:cdr="http://schemas.openxmlformats.org/drawingml/2006/chartDrawing">
    <cdr:from>
      <cdr:x>0.56726</cdr:x>
      <cdr:y>0.52161</cdr:y>
    </cdr:from>
    <cdr:to>
      <cdr:x>0.64779</cdr:x>
      <cdr:y>0.58141</cdr:y>
    </cdr:to>
    <cdr:cxnSp macro="">
      <cdr:nvCxnSpPr>
        <cdr:cNvPr id="7" name="Straight Arrow Connector 6"/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 flipV="1">
          <a:off x="5980922" y="3377682"/>
          <a:ext cx="849086" cy="38722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0.15664</cdr:x>
      <cdr:y>0.20749</cdr:y>
    </cdr:from>
    <cdr:to>
      <cdr:x>0.2292</cdr:x>
      <cdr:y>0.28818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51518" y="1343609"/>
          <a:ext cx="765111" cy="5225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DCS Gas sensor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0.29331</cdr:x>
      <cdr:y>0.7845</cdr:y>
    </cdr:from>
    <cdr:to>
      <cdr:x>0.36588</cdr:x>
      <cdr:y>0.86519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092579" y="5080001"/>
          <a:ext cx="765111" cy="52251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/>
            <a:t>DCS </a:t>
          </a:r>
          <a:r>
            <a:rPr lang="en-GB" dirty="0" smtClean="0"/>
            <a:t>ENV T3 </a:t>
          </a:r>
          <a:r>
            <a:rPr lang="en-GB" sz="1100" dirty="0" smtClean="0"/>
            <a:t>sensor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0.30305</cdr:x>
      <cdr:y>0.39978</cdr:y>
    </cdr:from>
    <cdr:to>
      <cdr:x>0.37561</cdr:x>
      <cdr:y>0.48047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195215" y="2588728"/>
          <a:ext cx="765111" cy="5225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/>
            <a:t>DCS </a:t>
          </a:r>
          <a:r>
            <a:rPr lang="en-GB" dirty="0" smtClean="0"/>
            <a:t>ENV T2 </a:t>
          </a:r>
          <a:r>
            <a:rPr lang="en-GB" sz="1100" dirty="0" smtClean="0"/>
            <a:t>sensor</a:t>
          </a:r>
          <a:endParaRPr lang="en-GB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5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3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9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9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9D17-DF7F-4F7A-AEBD-CE5ABAE4F14C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646E-3212-44CE-85E6-809C22AB9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Temperatures measured in the GIF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First objective is to understand the DCS sensor information that seems to have a “structure”.</a:t>
            </a:r>
          </a:p>
          <a:p>
            <a:r>
              <a:rPr lang="en-GB" dirty="0" smtClean="0"/>
              <a:t>The second is to understand the precision and resolution of the DCS.</a:t>
            </a:r>
          </a:p>
          <a:p>
            <a:r>
              <a:rPr lang="en-GB" dirty="0" smtClean="0"/>
              <a:t>The third is to see if the temperature can be brought down to normal RPC operational temperature, 20-22degC.</a:t>
            </a:r>
            <a:endParaRPr lang="en-GB" dirty="0"/>
          </a:p>
          <a:p>
            <a:r>
              <a:rPr lang="en-GB" dirty="0" smtClean="0"/>
              <a:t>Temperatures measured in the GIF with DCS and </a:t>
            </a:r>
            <a:r>
              <a:rPr lang="en-GB" dirty="0" err="1"/>
              <a:t>P</a:t>
            </a:r>
            <a:r>
              <a:rPr lang="en-GB" dirty="0" err="1" smtClean="0"/>
              <a:t>icolog</a:t>
            </a:r>
            <a:r>
              <a:rPr lang="en-GB" dirty="0" smtClean="0"/>
              <a:t> sensors installed in an isothermal box.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8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8" t="1768" r="12628" b="1038"/>
          <a:stretch/>
        </p:blipFill>
        <p:spPr>
          <a:xfrm>
            <a:off x="1672281" y="977321"/>
            <a:ext cx="8484973" cy="5555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821" y="535459"/>
            <a:ext cx="3072713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DCS from PCGIFDCS02\</a:t>
            </a:r>
            <a:r>
              <a:rPr lang="en-GB" dirty="0" err="1" smtClean="0"/>
              <a:t>gifdcs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49689" y="1623526"/>
            <a:ext cx="2006082" cy="6531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 gas temperature sensors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03" y="510746"/>
            <a:ext cx="9576832" cy="6228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7254" y="1589903"/>
            <a:ext cx="104620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With T2 and T3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30348" y="989738"/>
            <a:ext cx="232332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Notice T3 was outside in Prep Zone. Taken inside on pm 26 June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68751" y="1913068"/>
            <a:ext cx="690465" cy="22297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352524" y="1744824"/>
            <a:ext cx="1660847" cy="1679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63486" y="214604"/>
            <a:ext cx="51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temperature and environmental DCS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Picolog</a:t>
            </a:r>
            <a:r>
              <a:rPr lang="en-GB" dirty="0" smtClean="0"/>
              <a:t> data, 3 sensors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27" y="1399592"/>
            <a:ext cx="8678997" cy="52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402673"/>
              </p:ext>
            </p:extLst>
          </p:nvPr>
        </p:nvGraphicFramePr>
        <p:xfrm>
          <a:off x="877078" y="223934"/>
          <a:ext cx="10543591" cy="647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69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3503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03" y="2246258"/>
            <a:ext cx="5613545" cy="421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3731" y="214933"/>
            <a:ext cx="4450702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Fire resistant sheeting for temporary tunnel/tent, 3.2m(y) high, ~5m long(x) &amp; 2m wide(z).</a:t>
            </a:r>
          </a:p>
          <a:p>
            <a:r>
              <a:rPr lang="en-GB" dirty="0" smtClean="0"/>
              <a:t>One medium size AC unit.</a:t>
            </a:r>
          </a:p>
          <a:p>
            <a:r>
              <a:rPr lang="en-GB" dirty="0" smtClean="0"/>
              <a:t>Lots of condensed water being piped upstream under the shielding ! We should have some other solution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27" y="409408"/>
            <a:ext cx="2825584" cy="2119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63" y="3601616"/>
            <a:ext cx="2197359" cy="2929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94506" y="2836506"/>
            <a:ext cx="14555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Many apertures !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8625" y="4982547"/>
            <a:ext cx="19874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Extracted heat is being pumped into the rest of the bunker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86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 was put on inside the tunnel Tent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307" y="1319213"/>
            <a:ext cx="8195631" cy="5329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2441" y="5327779"/>
            <a:ext cx="399350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Green &amp; Cyan	gas temps</a:t>
            </a:r>
          </a:p>
          <a:p>
            <a:r>
              <a:rPr lang="en-GB" dirty="0" smtClean="0"/>
              <a:t>Blue		RPC </a:t>
            </a:r>
            <a:r>
              <a:rPr lang="en-GB" dirty="0" err="1" smtClean="0"/>
              <a:t>Env</a:t>
            </a:r>
            <a:endParaRPr lang="en-GB" dirty="0" smtClean="0"/>
          </a:p>
          <a:p>
            <a:r>
              <a:rPr lang="en-GB" dirty="0" smtClean="0"/>
              <a:t>Red		Bunker &gt; Prep Zone</a:t>
            </a:r>
          </a:p>
          <a:p>
            <a:r>
              <a:rPr lang="en-GB" dirty="0" smtClean="0"/>
              <a:t>Brown		CSC Environmental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78693" y="4422710"/>
            <a:ext cx="18941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 put on and all sensors removed from </a:t>
            </a:r>
            <a:r>
              <a:rPr lang="en-GB" dirty="0" err="1" smtClean="0"/>
              <a:t>Iso</a:t>
            </a:r>
            <a:r>
              <a:rPr lang="en-GB" dirty="0" smtClean="0"/>
              <a:t> box 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10335" y="3013788"/>
            <a:ext cx="1483567" cy="140892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9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DCS sensors seem to have some form of structure even when in the isothermal box that provides some form of stability. This is not yet understood.</a:t>
            </a:r>
          </a:p>
          <a:p>
            <a:r>
              <a:rPr lang="en-GB" dirty="0" smtClean="0"/>
              <a:t>Is the DCS sensor info suitable for RPC operation ?</a:t>
            </a:r>
          </a:p>
          <a:p>
            <a:r>
              <a:rPr lang="en-GB" dirty="0" smtClean="0"/>
              <a:t>The AC and Poly sheet tent/tunnel have moved the temp down a few degrees, but insufficient for RPC operation during summer beam tests.</a:t>
            </a:r>
          </a:p>
          <a:p>
            <a:r>
              <a:rPr lang="en-GB" dirty="0" smtClean="0"/>
              <a:t>The temperature increase in the rest of </a:t>
            </a:r>
            <a:r>
              <a:rPr lang="en-GB" smtClean="0"/>
              <a:t>the bunker is &lt;1degC.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5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312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Temperatures measured in the GIF</vt:lpstr>
      <vt:lpstr>PowerPoint Presentation</vt:lpstr>
      <vt:lpstr>PowerPoint Presentation</vt:lpstr>
      <vt:lpstr>Picolog data, 3 sensors</vt:lpstr>
      <vt:lpstr>PowerPoint Presentation</vt:lpstr>
      <vt:lpstr>PowerPoint Presentation</vt:lpstr>
      <vt:lpstr>The AC was put on inside the tunnel Tent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21</cp:revision>
  <dcterms:created xsi:type="dcterms:W3CDTF">2015-06-29T16:44:20Z</dcterms:created>
  <dcterms:modified xsi:type="dcterms:W3CDTF">2015-07-02T14:00:20Z</dcterms:modified>
</cp:coreProperties>
</file>