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4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9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9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7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9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08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0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1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6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7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37D4-FBBA-4AC1-891F-49B1F575360A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373F4-2EFA-4288-94E9-52326EFE3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3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GIF Environment &amp; Gas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30 Sept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8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Tent photo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00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04787"/>
            <a:ext cx="99155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5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69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GIF Environment &amp; Gas</vt:lpstr>
      <vt:lpstr>Tent photo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 Environment &amp; Gas</dc:title>
  <dc:creator>Ian Crotty</dc:creator>
  <cp:lastModifiedBy>Ian Crotty</cp:lastModifiedBy>
  <cp:revision>3</cp:revision>
  <dcterms:created xsi:type="dcterms:W3CDTF">2015-09-30T11:29:22Z</dcterms:created>
  <dcterms:modified xsi:type="dcterms:W3CDTF">2015-09-30T11:31:33Z</dcterms:modified>
</cp:coreProperties>
</file>