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68" autoAdjust="0"/>
    <p:restoredTop sz="94660"/>
  </p:normalViewPr>
  <p:slideViewPr>
    <p:cSldViewPr snapToGrid="0">
      <p:cViewPr varScale="1">
        <p:scale>
          <a:sx n="90" d="100"/>
          <a:sy n="90" d="100"/>
        </p:scale>
        <p:origin x="9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4400B-2CAE-473C-8D0A-EEA6DA5251D5}" type="datetimeFigureOut">
              <a:rPr lang="en-GB" smtClean="0"/>
              <a:t>19/05/2015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819BD-86BD-43BD-A132-4197F2350F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13619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4400B-2CAE-473C-8D0A-EEA6DA5251D5}" type="datetimeFigureOut">
              <a:rPr lang="en-GB" smtClean="0"/>
              <a:t>19/05/2015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819BD-86BD-43BD-A132-4197F2350F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60080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4400B-2CAE-473C-8D0A-EEA6DA5251D5}" type="datetimeFigureOut">
              <a:rPr lang="en-GB" smtClean="0"/>
              <a:t>19/05/2015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819BD-86BD-43BD-A132-4197F2350F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9744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4400B-2CAE-473C-8D0A-EEA6DA5251D5}" type="datetimeFigureOut">
              <a:rPr lang="en-GB" smtClean="0"/>
              <a:t>19/05/2015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819BD-86BD-43BD-A132-4197F2350F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6976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4400B-2CAE-473C-8D0A-EEA6DA5251D5}" type="datetimeFigureOut">
              <a:rPr lang="en-GB" smtClean="0"/>
              <a:t>19/05/2015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819BD-86BD-43BD-A132-4197F2350F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11582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4400B-2CAE-473C-8D0A-EEA6DA5251D5}" type="datetimeFigureOut">
              <a:rPr lang="en-GB" smtClean="0"/>
              <a:t>19/05/2015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819BD-86BD-43BD-A132-4197F2350F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79710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4400B-2CAE-473C-8D0A-EEA6DA5251D5}" type="datetimeFigureOut">
              <a:rPr lang="en-GB" smtClean="0"/>
              <a:t>19/05/2015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819BD-86BD-43BD-A132-4197F2350F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77658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4400B-2CAE-473C-8D0A-EEA6DA5251D5}" type="datetimeFigureOut">
              <a:rPr lang="en-GB" smtClean="0"/>
              <a:t>19/05/2015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819BD-86BD-43BD-A132-4197F2350F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98899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4400B-2CAE-473C-8D0A-EEA6DA5251D5}" type="datetimeFigureOut">
              <a:rPr lang="en-GB" smtClean="0"/>
              <a:t>19/05/2015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819BD-86BD-43BD-A132-4197F2350F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7037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4400B-2CAE-473C-8D0A-EEA6DA5251D5}" type="datetimeFigureOut">
              <a:rPr lang="en-GB" smtClean="0"/>
              <a:t>19/05/2015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819BD-86BD-43BD-A132-4197F2350F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98060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4400B-2CAE-473C-8D0A-EEA6DA5251D5}" type="datetimeFigureOut">
              <a:rPr lang="en-GB" smtClean="0"/>
              <a:t>19/05/2015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819BD-86BD-43BD-A132-4197F2350F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70465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D4400B-2CAE-473C-8D0A-EEA6DA5251D5}" type="datetimeFigureOut">
              <a:rPr lang="en-GB" smtClean="0"/>
              <a:t>19/05/2015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7819BD-86BD-43BD-A132-4197F2350F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11341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T1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Ian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052892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Progress 18 May 2015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3919" y="1382233"/>
            <a:ext cx="7031664" cy="5273748"/>
          </a:xfrm>
        </p:spPr>
      </p:pic>
    </p:spTree>
    <p:extLst>
      <p:ext uri="{BB962C8B-B14F-4D97-AF65-F5344CB8AC3E}">
        <p14:creationId xmlns:p14="http://schemas.microsoft.com/office/powerpoint/2010/main" val="21389958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Ready this week</a:t>
            </a:r>
            <a:endParaRPr lang="en-GB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Conclusion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687565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10</Words>
  <Application>Microsoft Office PowerPoint</Application>
  <PresentationFormat>Widescreen</PresentationFormat>
  <Paragraphs>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T1</vt:lpstr>
      <vt:lpstr>Progress 18 May 2015</vt:lpstr>
      <vt:lpstr>Conclusion</vt:lpstr>
    </vt:vector>
  </TitlesOfParts>
  <Company>CERN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T1</dc:title>
  <dc:creator>Ian Crotty</dc:creator>
  <cp:lastModifiedBy>Ian Crotty</cp:lastModifiedBy>
  <cp:revision>2</cp:revision>
  <dcterms:created xsi:type="dcterms:W3CDTF">2015-05-19T12:49:13Z</dcterms:created>
  <dcterms:modified xsi:type="dcterms:W3CDTF">2015-05-19T12:59:43Z</dcterms:modified>
</cp:coreProperties>
</file>