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7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00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43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829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39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656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25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54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207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282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956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538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438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658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hermata 05-2456801 alle 13.38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01008"/>
            <a:ext cx="4248069" cy="24976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47520" y="126971"/>
            <a:ext cx="43270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 smtClean="0">
                <a:solidFill>
                  <a:prstClr val="black"/>
                </a:solidFill>
                <a:latin typeface="Times New Roman"/>
                <a:cs typeface="Times New Roman"/>
              </a:rPr>
              <a:t>Bunker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Cabling to Rack</a:t>
            </a:r>
            <a:endParaRPr lang="en-US" sz="3200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ctr" defTabSz="457200"/>
            <a:endParaRPr lang="en-US" sz="20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 l="7729" t="24911" r="20828" b="7866"/>
          <a:stretch>
            <a:fillRect/>
          </a:stretch>
        </p:blipFill>
        <p:spPr bwMode="auto">
          <a:xfrm>
            <a:off x="4932040" y="1196752"/>
            <a:ext cx="3167752" cy="2168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55450" y="1454661"/>
            <a:ext cx="2148278" cy="16112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1598" y="3364971"/>
            <a:ext cx="1720086" cy="22887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55875" y="2584300"/>
            <a:ext cx="2592287" cy="19442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01931" y="4605712"/>
            <a:ext cx="1728192" cy="64058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Rack outside  under gas zone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686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dirty="0" smtClean="0"/>
              <a:t>							Services</a:t>
            </a:r>
            <a:endParaRPr lang="en-GB" sz="27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216125"/>
              </p:ext>
            </p:extLst>
          </p:nvPr>
        </p:nvGraphicFramePr>
        <p:xfrm>
          <a:off x="611560" y="2708920"/>
          <a:ext cx="5544616" cy="1453812"/>
        </p:xfrm>
        <a:graphic>
          <a:graphicData uri="http://schemas.openxmlformats.org/drawingml/2006/table">
            <a:tbl>
              <a:tblPr/>
              <a:tblGrid>
                <a:gridCol w="1325887"/>
                <a:gridCol w="857138"/>
                <a:gridCol w="1285709"/>
                <a:gridCol w="1017852"/>
                <a:gridCol w="1058030"/>
              </a:tblGrid>
              <a:tr h="24230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Cable function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Zone installed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30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Prep.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 Stream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 stream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30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30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30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30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493096"/>
          </a:xfrm>
        </p:spPr>
        <p:txBody>
          <a:bodyPr>
            <a:normAutofit/>
          </a:bodyPr>
          <a:lstStyle/>
          <a:p>
            <a:r>
              <a:rPr lang="en-GB" sz="2000" b="1" dirty="0" smtClean="0"/>
              <a:t>All cables installed to 3 zones, Preparation Zone, Up stream and Down Stream.</a:t>
            </a:r>
          </a:p>
          <a:p>
            <a:r>
              <a:rPr lang="en-GB" sz="2000" b="1" dirty="0" smtClean="0"/>
              <a:t>Requires 20 connectors and labels to finalise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sz="2000" b="1" dirty="0" smtClean="0"/>
              <a:t>RPC Gas system almost operational</a:t>
            </a:r>
          </a:p>
          <a:p>
            <a:r>
              <a:rPr lang="en-GB" sz="2000" b="1" dirty="0" smtClean="0"/>
              <a:t>No </a:t>
            </a:r>
            <a:r>
              <a:rPr lang="en-GB" sz="2000" b="1" smtClean="0"/>
              <a:t>AC foreseen, </a:t>
            </a:r>
            <a:r>
              <a:rPr lang="en-GB" sz="2000" b="1" dirty="0" smtClean="0"/>
              <a:t>cooling is requested.</a:t>
            </a:r>
          </a:p>
          <a:p>
            <a:pPr marL="0" indent="0">
              <a:buNone/>
            </a:pPr>
            <a:r>
              <a:rPr lang="en-GB" sz="1400" b="1" dirty="0"/>
              <a:t>More Photos available here; http://rpc-cms-re4-upscope.web.cern.ch/rpc-cms-re4-upscope/RPC/GIFPlusPlus/Services/PhotosCableLay11to16Dec2014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86436" y="2590628"/>
            <a:ext cx="2510048" cy="188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9747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1202</TotalTime>
  <Words>84</Words>
  <Application>Microsoft Office PowerPoint</Application>
  <PresentationFormat>On-screen Show (4:3)</PresentationFormat>
  <Paragraphs>39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2_Office Theme</vt:lpstr>
      <vt:lpstr>PowerPoint Presentation</vt:lpstr>
      <vt:lpstr>       Services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Services in GIF++</dc:title>
  <dc:creator>Ian Crotty</dc:creator>
  <cp:lastModifiedBy>Ian Crotty</cp:lastModifiedBy>
  <cp:revision>70</cp:revision>
  <dcterms:created xsi:type="dcterms:W3CDTF">2014-11-07T11:07:42Z</dcterms:created>
  <dcterms:modified xsi:type="dcterms:W3CDTF">2015-02-09T10:47:22Z</dcterms:modified>
</cp:coreProperties>
</file>