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854" r:id="rId2"/>
    <p:sldId id="855" r:id="rId3"/>
  </p:sldIdLst>
  <p:sldSz cx="9144000" cy="6858000" type="screen4x3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FF00"/>
    <a:srgbClr val="009900"/>
    <a:srgbClr val="CC0000"/>
    <a:srgbClr val="993300"/>
    <a:srgbClr val="990033"/>
    <a:srgbClr val="A50021"/>
    <a:srgbClr val="FF5050"/>
    <a:srgbClr val="0000FF"/>
    <a:srgbClr val="9900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598" autoAdjust="0"/>
    <p:restoredTop sz="94712" autoAdjust="0"/>
  </p:normalViewPr>
  <p:slideViewPr>
    <p:cSldViewPr>
      <p:cViewPr>
        <p:scale>
          <a:sx n="60" d="100"/>
          <a:sy n="60" d="100"/>
        </p:scale>
        <p:origin x="-1572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06E533-A400-4364-8BDD-781E61AC594E}" type="datetimeFigureOut">
              <a:rPr lang="en-US" smtClean="0"/>
              <a:pPr/>
              <a:t>6/15/2014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378825"/>
            <a:ext cx="2945659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CB31A7-9B79-47E1-B646-A881A69C016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5972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L. M. Pant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NPD-BARC, Mumbai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76C9-B13A-4542-A4A9-2E99DB2CB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L. M. Pant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NPD-BARC, Mumbai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76C9-B13A-4542-A4A9-2E99DB2CB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L. M. Pant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NPD-BARC, Mumbai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76C9-B13A-4542-A4A9-2E99DB2CB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L. M. Pant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NPD-BARC, Mumbai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76C9-B13A-4542-A4A9-2E99DB2CB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L. M. Pant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NPD-BARC, Mumbai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76C9-B13A-4542-A4A9-2E99DB2CB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L. M. Pant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NPD-BARC, Mumbai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76C9-B13A-4542-A4A9-2E99DB2CB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L. M. Pant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NPD-BARC, Mumbai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76C9-B13A-4542-A4A9-2E99DB2CB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L. M. Pant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NPD-BARC, Mumbai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76C9-B13A-4542-A4A9-2E99DB2CB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L. M. Pant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NPD-BARC, Mumbai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76C9-B13A-4542-A4A9-2E99DB2CB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L. M. Pant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NPD-BARC, Mumbai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76C9-B13A-4542-A4A9-2E99DB2CB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L. M. Pant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NPD-BARC, Mumbai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76C9-B13A-4542-A4A9-2E99DB2CB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99">
            <a:alpha val="7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L. M. Pant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NPD-BARC, Mumbai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E76C9-B13A-4542-A4A9-2E99DB2CB8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0"/>
          <p:cNvGrpSpPr/>
          <p:nvPr/>
        </p:nvGrpSpPr>
        <p:grpSpPr>
          <a:xfrm>
            <a:off x="571472" y="428604"/>
            <a:ext cx="7858180" cy="6072230"/>
            <a:chOff x="285720" y="428604"/>
            <a:chExt cx="7858180" cy="6072230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219515" y="428604"/>
              <a:ext cx="2924385" cy="607223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cxnSp>
          <p:nvCxnSpPr>
            <p:cNvPr id="9" name="Straight Connector 8"/>
            <p:cNvCxnSpPr/>
            <p:nvPr/>
          </p:nvCxnSpPr>
          <p:spPr>
            <a:xfrm>
              <a:off x="6505399" y="928670"/>
              <a:ext cx="357190" cy="142876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Isosceles Triangle 7"/>
            <p:cNvSpPr/>
            <p:nvPr/>
          </p:nvSpPr>
          <p:spPr>
            <a:xfrm rot="5400000">
              <a:off x="6433961" y="1571612"/>
              <a:ext cx="642942" cy="642942"/>
            </a:xfrm>
            <a:prstGeom prst="triangle">
              <a:avLst>
                <a:gd name="adj" fmla="val 53378"/>
              </a:avLst>
            </a:prstGeom>
            <a:solidFill>
              <a:srgbClr val="00CCFF">
                <a:alpha val="48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" name="Isosceles Triangle 9"/>
            <p:cNvSpPr/>
            <p:nvPr/>
          </p:nvSpPr>
          <p:spPr>
            <a:xfrm rot="16200000">
              <a:off x="6291085" y="2071678"/>
              <a:ext cx="642942" cy="642942"/>
            </a:xfrm>
            <a:prstGeom prst="triangle">
              <a:avLst>
                <a:gd name="adj" fmla="val 53378"/>
              </a:avLst>
            </a:prstGeom>
            <a:solidFill>
              <a:srgbClr val="00CCFF">
                <a:alpha val="48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1" name="Isosceles Triangle 10"/>
            <p:cNvSpPr/>
            <p:nvPr/>
          </p:nvSpPr>
          <p:spPr>
            <a:xfrm rot="5400000">
              <a:off x="6433961" y="3000372"/>
              <a:ext cx="642942" cy="642942"/>
            </a:xfrm>
            <a:prstGeom prst="triangle">
              <a:avLst>
                <a:gd name="adj" fmla="val 53378"/>
              </a:avLst>
            </a:prstGeom>
            <a:solidFill>
              <a:srgbClr val="FFFF00">
                <a:alpha val="48000"/>
              </a:srgb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" name="Isosceles Triangle 11"/>
            <p:cNvSpPr/>
            <p:nvPr/>
          </p:nvSpPr>
          <p:spPr>
            <a:xfrm rot="16200000">
              <a:off x="6291085" y="3500438"/>
              <a:ext cx="642942" cy="642942"/>
            </a:xfrm>
            <a:prstGeom prst="triangle">
              <a:avLst>
                <a:gd name="adj" fmla="val 53378"/>
              </a:avLst>
            </a:prstGeom>
            <a:solidFill>
              <a:srgbClr val="FFFF00">
                <a:alpha val="48000"/>
              </a:srgb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cxnSp>
          <p:nvCxnSpPr>
            <p:cNvPr id="18" name="Straight Arrow Connector 17"/>
            <p:cNvCxnSpPr>
              <a:stCxn id="8" idx="3"/>
            </p:cNvCxnSpPr>
            <p:nvPr/>
          </p:nvCxnSpPr>
          <p:spPr>
            <a:xfrm rot="10800000" flipV="1">
              <a:off x="3433565" y="1914802"/>
              <a:ext cx="3000396" cy="14000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stCxn id="10" idx="0"/>
            </p:cNvCxnSpPr>
            <p:nvPr/>
          </p:nvCxnSpPr>
          <p:spPr>
            <a:xfrm rot="10800000">
              <a:off x="3433565" y="2371430"/>
              <a:ext cx="2857520" cy="1588"/>
            </a:xfrm>
            <a:prstGeom prst="straightConnector1">
              <a:avLst/>
            </a:prstGeom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rot="10800000" flipV="1">
              <a:off x="3433565" y="3329561"/>
              <a:ext cx="3000396" cy="14000"/>
            </a:xfrm>
            <a:prstGeom prst="straightConnector1">
              <a:avLst/>
            </a:prstGeom>
            <a:ln w="2857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rot="10800000">
              <a:off x="3433565" y="3786190"/>
              <a:ext cx="2857520" cy="1"/>
            </a:xfrm>
            <a:prstGeom prst="straightConnector1">
              <a:avLst/>
            </a:prstGeom>
            <a:ln w="28575">
              <a:solidFill>
                <a:schemeClr val="accent6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3454496" y="1559470"/>
              <a:ext cx="19078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00FF"/>
                  </a:solidFill>
                </a:rPr>
                <a:t>Analog + (4, 5, 23)</a:t>
              </a:r>
              <a:endParaRPr lang="en-IN" b="1" dirty="0">
                <a:solidFill>
                  <a:srgbClr val="0000FF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454496" y="2345288"/>
              <a:ext cx="19271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00FF"/>
                  </a:solidFill>
                </a:rPr>
                <a:t>Analog - (6, 24,25)</a:t>
              </a:r>
              <a:endParaRPr lang="en-IN" b="1" dirty="0">
                <a:solidFill>
                  <a:srgbClr val="0000FF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433565" y="2988230"/>
              <a:ext cx="19745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accent6">
                      <a:lumMod val="75000"/>
                    </a:schemeClr>
                  </a:solidFill>
                </a:rPr>
                <a:t>Digital + (9, 10, 28)</a:t>
              </a:r>
              <a:endParaRPr lang="en-IN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433565" y="3774048"/>
              <a:ext cx="19938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accent6">
                      <a:lumMod val="75000"/>
                    </a:schemeClr>
                  </a:solidFill>
                </a:rPr>
                <a:t>Digital - (11, 29,30)</a:t>
              </a:r>
              <a:endParaRPr lang="en-IN" b="1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85720" y="1785926"/>
              <a:ext cx="30240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Channel 0, </a:t>
              </a:r>
            </a:p>
            <a:p>
              <a:r>
                <a:rPr lang="en-US" b="1" dirty="0" smtClean="0"/>
                <a:t>Analog = 7.0 Volts / 0.350 µA)</a:t>
              </a:r>
              <a:endParaRPr lang="en-IN" b="1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85720" y="3211297"/>
              <a:ext cx="2973763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Channel 1, </a:t>
              </a:r>
            </a:p>
            <a:p>
              <a:r>
                <a:rPr lang="en-US" b="1" dirty="0" smtClean="0"/>
                <a:t>Digital = 7.5 Volts / 0.750 µA)</a:t>
              </a:r>
              <a:endParaRPr lang="en-IN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85720" y="4568619"/>
              <a:ext cx="124425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Channel 2, </a:t>
              </a:r>
            </a:p>
            <a:p>
              <a:r>
                <a:rPr lang="en-US" b="1" dirty="0" smtClean="0"/>
                <a:t>Not in use</a:t>
              </a:r>
              <a:endParaRPr lang="en-IN" b="1" dirty="0"/>
            </a:p>
          </p:txBody>
        </p:sp>
      </p:grpSp>
      <p:sp>
        <p:nvSpPr>
          <p:cNvPr id="23" name="Rounded Rectangle 22"/>
          <p:cNvSpPr/>
          <p:nvPr/>
        </p:nvSpPr>
        <p:spPr>
          <a:xfrm>
            <a:off x="72578" y="71414"/>
            <a:ext cx="3142100" cy="609600"/>
          </a:xfrm>
          <a:prstGeom prst="roundRect">
            <a:avLst/>
          </a:prstGeom>
          <a:solidFill>
            <a:srgbClr val="0000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bg1">
                    <a:lumMod val="95000"/>
                  </a:schemeClr>
                </a:solidFill>
              </a:rPr>
              <a:t>LV schematic</a:t>
            </a:r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L. M. Pant</a:t>
            </a:r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76C9-B13A-4542-A4A9-2E99DB2CB8C3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2" name="Footer Placeholder 3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NPD-BARC, Mumbai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142844" y="250949"/>
            <a:ext cx="8929750" cy="6321323"/>
            <a:chOff x="142844" y="250949"/>
            <a:chExt cx="8929750" cy="6321323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2844" y="250949"/>
              <a:ext cx="8929750" cy="63213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" name="TextBox 2"/>
            <p:cNvSpPr txBox="1"/>
            <p:nvPr/>
          </p:nvSpPr>
          <p:spPr>
            <a:xfrm>
              <a:off x="6000760" y="4692859"/>
              <a:ext cx="990849" cy="30777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Analog +</a:t>
              </a:r>
              <a:r>
                <a:rPr lang="en-US" sz="1400" dirty="0" err="1" smtClean="0"/>
                <a:t>ve</a:t>
              </a:r>
              <a:endParaRPr lang="en-IN" sz="1400" dirty="0"/>
            </a:p>
          </p:txBody>
        </p:sp>
      </p:grpSp>
      <p:sp>
        <p:nvSpPr>
          <p:cNvPr id="5" name="Rounded Rectangle 4"/>
          <p:cNvSpPr/>
          <p:nvPr/>
        </p:nvSpPr>
        <p:spPr>
          <a:xfrm>
            <a:off x="72578" y="71414"/>
            <a:ext cx="3142100" cy="609600"/>
          </a:xfrm>
          <a:prstGeom prst="roundRect">
            <a:avLst/>
          </a:prstGeom>
          <a:solidFill>
            <a:srgbClr val="0000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bg1">
                    <a:lumMod val="95000"/>
                  </a:schemeClr>
                </a:solidFill>
              </a:rPr>
              <a:t>LV schematic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L. M. Pant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E76C9-B13A-4542-A4A9-2E99DB2CB8C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NPD-BARC, Mumbai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11633099</TotalTime>
  <Words>85</Words>
  <Application>Microsoft Office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BARC</dc:creator>
  <cp:lastModifiedBy>Admin</cp:lastModifiedBy>
  <cp:revision>783</cp:revision>
  <dcterms:created xsi:type="dcterms:W3CDTF">2002-01-01T03:28:06Z</dcterms:created>
  <dcterms:modified xsi:type="dcterms:W3CDTF">2014-06-15T04:16:32Z</dcterms:modified>
</cp:coreProperties>
</file>