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60" r:id="rId6"/>
    <p:sldId id="259" r:id="rId7"/>
    <p:sldId id="258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2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1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1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7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5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4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2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96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95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44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64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27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4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09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7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2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33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01AC-7304-4868-BFB7-99BF1DD21A1A}" type="datetimeFigureOut">
              <a:rPr lang="en-GB" smtClean="0"/>
              <a:t>17/12/2014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 in GIF++</a:t>
            </a:r>
            <a:br>
              <a:rPr lang="en-GB" dirty="0" smtClean="0"/>
            </a:br>
            <a:r>
              <a:rPr lang="en-GB" dirty="0" smtClean="0"/>
              <a:t>HV Cables </a:t>
            </a:r>
            <a:br>
              <a:rPr lang="en-GB" dirty="0" smtClean="0"/>
            </a:br>
            <a:r>
              <a:rPr lang="en-GB" dirty="0" smtClean="0"/>
              <a:t>LV cables</a:t>
            </a:r>
            <a:br>
              <a:rPr lang="en-GB" dirty="0" smtClean="0"/>
            </a:br>
            <a:r>
              <a:rPr lang="en-GB" dirty="0" err="1" smtClean="0"/>
              <a:t>DCScables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Signal Cables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Ian Crotty </a:t>
            </a:r>
            <a:r>
              <a:rPr lang="en-GB" sz="2700" smtClean="0"/>
              <a:t>17 Dec </a:t>
            </a:r>
            <a:r>
              <a:rPr lang="en-GB" sz="2700" dirty="0" smtClean="0"/>
              <a:t>2014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41370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7627" y="1709197"/>
            <a:ext cx="4099562" cy="30746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608" y="1896272"/>
            <a:ext cx="4444032" cy="3333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5296314"/>
            <a:ext cx="20162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Access </a:t>
            </a:r>
            <a:r>
              <a:rPr lang="en-GB" dirty="0" err="1" smtClean="0"/>
              <a:t>ofr</a:t>
            </a:r>
            <a:r>
              <a:rPr lang="en-GB" dirty="0" smtClean="0"/>
              <a:t> source next week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5085184"/>
            <a:ext cx="266429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Sliding platform for source and “Cosmic Floor”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8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83102"/>
            <a:ext cx="6339840" cy="1143000"/>
          </a:xfrm>
        </p:spPr>
        <p:txBody>
          <a:bodyPr/>
          <a:lstStyle/>
          <a:p>
            <a:r>
              <a:rPr lang="en-US" dirty="0" smtClean="0"/>
              <a:t>Preparation zone</a:t>
            </a:r>
            <a:endParaRPr lang="en-US" dirty="0"/>
          </a:p>
        </p:txBody>
      </p:sp>
      <p:pic>
        <p:nvPicPr>
          <p:cNvPr id="3" name="Picture 2" descr="Schermata 05-2456801 alle 13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7" y="1509172"/>
            <a:ext cx="7304803" cy="4722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57" y="1864711"/>
            <a:ext cx="262128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(x2,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6080" y="2401917"/>
            <a:ext cx="1036557" cy="20278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6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ermata 05-2456801 alle 13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0" y="1723404"/>
            <a:ext cx="7829907" cy="460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065" y="636124"/>
            <a:ext cx="254181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hole in floor 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(x38 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HV cables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37710" y="949437"/>
            <a:ext cx="239356" cy="146155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7520" y="126971"/>
            <a:ext cx="432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Down stream Cabling</a:t>
            </a:r>
          </a:p>
        </p:txBody>
      </p:sp>
    </p:spTree>
    <p:extLst>
      <p:ext uri="{BB962C8B-B14F-4D97-AF65-F5344CB8AC3E}">
        <p14:creationId xmlns:p14="http://schemas.microsoft.com/office/powerpoint/2010/main" val="2356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Up stream Cabling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7729" t="24911" r="20828" b="7866"/>
          <a:stretch>
            <a:fillRect/>
          </a:stretch>
        </p:blipFill>
        <p:spPr bwMode="auto">
          <a:xfrm>
            <a:off x="2052320" y="2030154"/>
            <a:ext cx="5984240" cy="40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3200" y="999102"/>
            <a:ext cx="2783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floor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(x30 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18640" y="2030154"/>
            <a:ext cx="2435958" cy="74352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1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692228" cy="27691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01617"/>
            <a:ext cx="4142229" cy="310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2582" y="1558298"/>
            <a:ext cx="3468432" cy="260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HV 		Cut to length , needs connectors and testing </a:t>
            </a:r>
          </a:p>
          <a:p>
            <a:r>
              <a:rPr lang="en-GB" sz="2400" dirty="0" smtClean="0"/>
              <a:t>LV	</a:t>
            </a:r>
            <a:r>
              <a:rPr lang="en-GB" sz="2400" dirty="0"/>
              <a:t>	Cut to length , needs connectors and testing </a:t>
            </a:r>
            <a:endParaRPr lang="en-GB" sz="2400" dirty="0" smtClean="0"/>
          </a:p>
          <a:p>
            <a:r>
              <a:rPr lang="en-GB" sz="2400" dirty="0" smtClean="0"/>
              <a:t>DCS		In stoke in 904 and P5</a:t>
            </a:r>
          </a:p>
          <a:p>
            <a:r>
              <a:rPr lang="en-GB" sz="2400" dirty="0" smtClean="0"/>
              <a:t>Signal	Ready but need protection</a:t>
            </a:r>
          </a:p>
          <a:p>
            <a:r>
              <a:rPr lang="en-GB" sz="2400" dirty="0" smtClean="0"/>
              <a:t>Cooling	No plans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2904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GIF++ Status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1633" y="2231255"/>
            <a:ext cx="4243578" cy="31826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32048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2204864"/>
            <a:ext cx="15121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Source Platform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158417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Beam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7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7691" y="2486840"/>
            <a:ext cx="4190306" cy="314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398145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32797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628800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Trays for users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5445224"/>
            <a:ext cx="13681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Ethernet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60231" y="1628801"/>
            <a:ext cx="206534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Slot for cables to come on top of the floor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57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GIF++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816424" cy="2862318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25" y="3645024"/>
            <a:ext cx="2182037" cy="29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806192" cy="285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1772817"/>
            <a:ext cx="2160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Panels upstairs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3645025"/>
            <a:ext cx="21705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Flammable gas Panel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566376"/>
            <a:ext cx="20882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Gas panel inside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1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161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Services in GIF++ HV Cables  LV cables DCScables Signal Cables   Ian Crotty 17 Dec 2014</vt:lpstr>
      <vt:lpstr>Preparation zone</vt:lpstr>
      <vt:lpstr>PowerPoint Presentation</vt:lpstr>
      <vt:lpstr>Up stream Cabling</vt:lpstr>
      <vt:lpstr>Readiness</vt:lpstr>
      <vt:lpstr>Readiness</vt:lpstr>
      <vt:lpstr>GIF++ Status</vt:lpstr>
      <vt:lpstr>GIF++ Status</vt:lpstr>
      <vt:lpstr>GIF++ Status</vt:lpstr>
      <vt:lpstr>GIF++ Status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 GIF++</dc:title>
  <dc:creator>Ian Crotty</dc:creator>
  <cp:lastModifiedBy>Ian Crotty</cp:lastModifiedBy>
  <cp:revision>15</cp:revision>
  <dcterms:created xsi:type="dcterms:W3CDTF">2014-11-07T11:07:42Z</dcterms:created>
  <dcterms:modified xsi:type="dcterms:W3CDTF">2014-12-17T17:33:09Z</dcterms:modified>
</cp:coreProperties>
</file>