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1446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3DD1A-C46D-2D43-8664-8B8FA7340C1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1/13/2015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111E6-89C7-054A-9455-61C2202DF9D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21008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3DD1A-C46D-2D43-8664-8B8FA7340C1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1/13/2015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111E6-89C7-054A-9455-61C2202DF9D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68870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3DD1A-C46D-2D43-8664-8B8FA7340C1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1/13/2015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111E6-89C7-054A-9455-61C2202DF9D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54583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3DD1A-C46D-2D43-8664-8B8FA7340C1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1/13/2015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111E6-89C7-054A-9455-61C2202DF9D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16968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3DD1A-C46D-2D43-8664-8B8FA7340C1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1/13/2015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111E6-89C7-054A-9455-61C2202DF9D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8579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3DD1A-C46D-2D43-8664-8B8FA7340C1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1/13/2015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111E6-89C7-054A-9455-61C2202DF9D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35202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3DD1A-C46D-2D43-8664-8B8FA7340C1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1/13/2015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111E6-89C7-054A-9455-61C2202DF9D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9294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3DD1A-C46D-2D43-8664-8B8FA7340C1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1/13/2015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111E6-89C7-054A-9455-61C2202DF9D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5438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3DD1A-C46D-2D43-8664-8B8FA7340C1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1/13/2015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111E6-89C7-054A-9455-61C2202DF9D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78151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3DD1A-C46D-2D43-8664-8B8FA7340C1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1/13/2015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111E6-89C7-054A-9455-61C2202DF9D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97670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3DD1A-C46D-2D43-8664-8B8FA7340C1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1/13/2015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111E6-89C7-054A-9455-61C2202DF9D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27118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B9D3DD1A-C46D-2D43-8664-8B8FA7340C1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457200"/>
              <a:t>1/13/2015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280111E6-89C7-054A-9455-61C2202DF9D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45720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4490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46960" y="183102"/>
            <a:ext cx="6339840" cy="1143000"/>
          </a:xfrm>
        </p:spPr>
        <p:txBody>
          <a:bodyPr/>
          <a:lstStyle/>
          <a:p>
            <a:r>
              <a:rPr lang="en-US" dirty="0" smtClean="0"/>
              <a:t>Preparation zone</a:t>
            </a:r>
            <a:endParaRPr lang="en-US" dirty="0"/>
          </a:p>
        </p:txBody>
      </p:sp>
      <p:pic>
        <p:nvPicPr>
          <p:cNvPr id="3" name="Picture 2" descr="Schermata 05-2456801 alle 13.42.52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1997" y="1509172"/>
            <a:ext cx="7304803" cy="4722771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71357" y="1864711"/>
            <a:ext cx="2621280" cy="1077218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pPr defTabSz="457200"/>
            <a:r>
              <a:rPr lang="en-US" sz="1600" dirty="0">
                <a:solidFill>
                  <a:prstClr val="black"/>
                </a:solidFill>
                <a:latin typeface="Times New Roman"/>
                <a:cs typeface="Times New Roman"/>
              </a:rPr>
              <a:t>Signal Cables (x2, </a:t>
            </a:r>
            <a:r>
              <a:rPr lang="en-US" sz="1600" dirty="0">
                <a:solidFill>
                  <a:prstClr val="black"/>
                </a:solidFill>
                <a:cs typeface="Times New Roman"/>
              </a:rPr>
              <a:t>Ø</a:t>
            </a:r>
            <a:r>
              <a:rPr lang="en-US" sz="1600" dirty="0">
                <a:solidFill>
                  <a:prstClr val="black"/>
                </a:solidFill>
                <a:latin typeface="Times New Roman"/>
                <a:cs typeface="Times New Roman"/>
              </a:rPr>
              <a:t>10mm)</a:t>
            </a:r>
          </a:p>
          <a:p>
            <a:pPr defTabSz="457200"/>
            <a:r>
              <a:rPr lang="en-US" sz="1600" dirty="0">
                <a:solidFill>
                  <a:prstClr val="black"/>
                </a:solidFill>
                <a:latin typeface="Times New Roman"/>
                <a:cs typeface="Times New Roman"/>
              </a:rPr>
              <a:t> HV cables (x1, </a:t>
            </a:r>
            <a:r>
              <a:rPr lang="en-US" sz="1600" dirty="0">
                <a:solidFill>
                  <a:prstClr val="black"/>
                </a:solidFill>
                <a:cs typeface="Times New Roman"/>
              </a:rPr>
              <a:t>Ø40mm)</a:t>
            </a:r>
            <a:endParaRPr lang="en-US" sz="1600" dirty="0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defTabSz="457200"/>
            <a:r>
              <a:rPr lang="en-US" sz="1600" dirty="0">
                <a:solidFill>
                  <a:prstClr val="black"/>
                </a:solidFill>
                <a:latin typeface="Times New Roman"/>
                <a:cs typeface="Times New Roman"/>
              </a:rPr>
              <a:t>LV (x1, </a:t>
            </a:r>
            <a:r>
              <a:rPr lang="en-US" sz="1600" dirty="0">
                <a:solidFill>
                  <a:prstClr val="black"/>
                </a:solidFill>
                <a:cs typeface="Times New Roman"/>
              </a:rPr>
              <a:t>Ø10mm)</a:t>
            </a:r>
            <a:endParaRPr lang="en-US" sz="1600" dirty="0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defTabSz="457200"/>
            <a:r>
              <a:rPr lang="en-US" sz="1600" dirty="0">
                <a:solidFill>
                  <a:prstClr val="black"/>
                </a:solidFill>
                <a:latin typeface="Times New Roman"/>
                <a:cs typeface="Times New Roman"/>
              </a:rPr>
              <a:t>I2C (x1, </a:t>
            </a:r>
            <a:r>
              <a:rPr lang="en-US" sz="1600" dirty="0">
                <a:solidFill>
                  <a:prstClr val="black"/>
                </a:solidFill>
                <a:cs typeface="Times New Roman"/>
              </a:rPr>
              <a:t>Ø10mm)</a:t>
            </a:r>
            <a:endParaRPr lang="en-US" sz="1600" dirty="0">
              <a:solidFill>
                <a:prstClr val="black"/>
              </a:solidFill>
              <a:latin typeface="Times New Roman"/>
              <a:cs typeface="Times New Roman"/>
            </a:endParaRPr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1656080" y="2401917"/>
            <a:ext cx="1036557" cy="2027843"/>
          </a:xfrm>
          <a:prstGeom prst="straightConnector1">
            <a:avLst/>
          </a:prstGeom>
          <a:ln>
            <a:solidFill>
              <a:srgbClr val="FF0000"/>
            </a:solidFill>
            <a:prstDash val="sys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43280" y="1326102"/>
            <a:ext cx="3323861" cy="24928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8968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5476</TotalTime>
  <Words>29</Words>
  <Application>Microsoft Office PowerPoint</Application>
  <PresentationFormat>On-screen Show (4:3)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1_Office Theme</vt:lpstr>
      <vt:lpstr>Preparation zone</vt:lpstr>
    </vt:vector>
  </TitlesOfParts>
  <Company>CERN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Services in GIF++</dc:title>
  <dc:creator>Ian Crotty</dc:creator>
  <cp:lastModifiedBy>Ian Crotty</cp:lastModifiedBy>
  <cp:revision>60</cp:revision>
  <dcterms:created xsi:type="dcterms:W3CDTF">2014-11-07T11:07:42Z</dcterms:created>
  <dcterms:modified xsi:type="dcterms:W3CDTF">2015-01-16T15:40:41Z</dcterms:modified>
</cp:coreProperties>
</file>