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60" r:id="rId6"/>
    <p:sldId id="259" r:id="rId7"/>
    <p:sldId id="258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01AC-7304-4868-BFB7-99BF1DD21A1A}" type="datetimeFigureOut">
              <a:rPr lang="en-GB" smtClean="0"/>
              <a:t>18/12/2014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8141-2CF4-41DB-B7B1-2391006F8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50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01AC-7304-4868-BFB7-99BF1DD21A1A}" type="datetimeFigureOut">
              <a:rPr lang="en-GB" smtClean="0"/>
              <a:t>18/12/2014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8141-2CF4-41DB-B7B1-2391006F8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53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01AC-7304-4868-BFB7-99BF1DD21A1A}" type="datetimeFigureOut">
              <a:rPr lang="en-GB" smtClean="0"/>
              <a:t>18/12/2014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8141-2CF4-41DB-B7B1-2391006F8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094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00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696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7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20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9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3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15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6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01AC-7304-4868-BFB7-99BF1DD21A1A}" type="datetimeFigureOut">
              <a:rPr lang="en-GB" smtClean="0"/>
              <a:t>18/12/2014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8141-2CF4-41DB-B7B1-2391006F8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615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11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87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58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35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656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5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544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07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82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5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01AC-7304-4868-BFB7-99BF1DD21A1A}" type="datetimeFigureOut">
              <a:rPr lang="en-GB" smtClean="0"/>
              <a:t>18/12/2014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8141-2CF4-41DB-B7B1-2391006F8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26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38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38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829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396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8951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446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643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270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41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97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01AC-7304-4868-BFB7-99BF1DD21A1A}" type="datetimeFigureOut">
              <a:rPr lang="en-GB" smtClean="0"/>
              <a:t>18/12/2014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8141-2CF4-41DB-B7B1-2391006F8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3097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871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424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4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335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51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01AC-7304-4868-BFB7-99BF1DD21A1A}" type="datetimeFigureOut">
              <a:rPr lang="en-GB" smtClean="0"/>
              <a:t>18/12/2014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8141-2CF4-41DB-B7B1-2391006F8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5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01AC-7304-4868-BFB7-99BF1DD21A1A}" type="datetimeFigureOut">
              <a:rPr lang="en-GB" smtClean="0"/>
              <a:t>18/12/2014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8141-2CF4-41DB-B7B1-2391006F8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49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01AC-7304-4868-BFB7-99BF1DD21A1A}" type="datetimeFigureOut">
              <a:rPr lang="en-GB" smtClean="0"/>
              <a:t>18/12/2014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8141-2CF4-41DB-B7B1-2391006F8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342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01AC-7304-4868-BFB7-99BF1DD21A1A}" type="datetimeFigureOut">
              <a:rPr lang="en-GB" smtClean="0"/>
              <a:t>18/12/2014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8141-2CF4-41DB-B7B1-2391006F8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42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01AC-7304-4868-BFB7-99BF1DD21A1A}" type="datetimeFigureOut">
              <a:rPr lang="en-GB" smtClean="0"/>
              <a:t>18/12/2014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8141-2CF4-41DB-B7B1-2391006F8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54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501AC-7304-4868-BFB7-99BF1DD21A1A}" type="datetimeFigureOut">
              <a:rPr lang="en-GB" smtClean="0"/>
              <a:t>18/12/2014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58141-2CF4-41DB-B7B1-2391006F8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17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65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3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Services in GIF++</a:t>
            </a:r>
            <a:br>
              <a:rPr lang="en-GB" dirty="0" smtClean="0"/>
            </a:br>
            <a:r>
              <a:rPr lang="en-GB" dirty="0" smtClean="0"/>
              <a:t>HV Cables </a:t>
            </a:r>
            <a:br>
              <a:rPr lang="en-GB" dirty="0" smtClean="0"/>
            </a:br>
            <a:r>
              <a:rPr lang="en-GB" dirty="0" smtClean="0"/>
              <a:t>LV cables</a:t>
            </a:r>
            <a:br>
              <a:rPr lang="en-GB" dirty="0" smtClean="0"/>
            </a:br>
            <a:r>
              <a:rPr lang="en-GB" dirty="0" err="1" smtClean="0"/>
              <a:t>DCScables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Signal Cables</a:t>
            </a:r>
            <a:br>
              <a:rPr lang="en-GB" dirty="0" smtClean="0"/>
            </a:br>
            <a:r>
              <a:rPr lang="en-GB" dirty="0" smtClean="0"/>
              <a:t>Cooling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700" dirty="0" smtClean="0"/>
              <a:t>Ian </a:t>
            </a:r>
            <a:r>
              <a:rPr lang="en-GB" sz="2700" dirty="0" err="1" smtClean="0"/>
              <a:t>Crotty</a:t>
            </a:r>
            <a:r>
              <a:rPr lang="en-GB" sz="2700" dirty="0" smtClean="0"/>
              <a:t> 7 Nov 2014</a:t>
            </a:r>
            <a:endParaRPr lang="en-GB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141370"/>
            <a:ext cx="6400800" cy="17526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705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GIF++ Status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7627" y="1709197"/>
            <a:ext cx="4099562" cy="307467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608" y="1896272"/>
            <a:ext cx="4444032" cy="3333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5296314"/>
            <a:ext cx="201622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Access </a:t>
            </a:r>
            <a:r>
              <a:rPr lang="en-GB" dirty="0" err="1" smtClean="0"/>
              <a:t>ofr</a:t>
            </a:r>
            <a:r>
              <a:rPr lang="en-GB" dirty="0" smtClean="0"/>
              <a:t> source next week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156176" y="5085184"/>
            <a:ext cx="266429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Sliding platform for source and “Cosmic Floor”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680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0" y="183102"/>
            <a:ext cx="6339840" cy="1143000"/>
          </a:xfrm>
        </p:spPr>
        <p:txBody>
          <a:bodyPr/>
          <a:lstStyle/>
          <a:p>
            <a:r>
              <a:rPr lang="en-US" dirty="0" smtClean="0"/>
              <a:t>Preparation zone</a:t>
            </a:r>
            <a:endParaRPr lang="en-US" dirty="0"/>
          </a:p>
        </p:txBody>
      </p:sp>
      <p:pic>
        <p:nvPicPr>
          <p:cNvPr id="3" name="Picture 2" descr="Schermata 05-2456801 alle 13.42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97" y="1509172"/>
            <a:ext cx="7304803" cy="47227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357" y="1864711"/>
            <a:ext cx="262128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Signal Cables (x2, </a:t>
            </a:r>
            <a:r>
              <a:rPr lang="en-US" sz="1600" dirty="0">
                <a:solidFill>
                  <a:prstClr val="black"/>
                </a:solidFill>
                <a:cs typeface="Times New Roman"/>
              </a:rPr>
              <a:t>Ø</a:t>
            </a:r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10mm)</a:t>
            </a: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 HV cables (x1, </a:t>
            </a:r>
            <a:r>
              <a:rPr lang="en-US" sz="1600" dirty="0">
                <a:solidFill>
                  <a:prstClr val="black"/>
                </a:solidFill>
                <a:cs typeface="Times New Roman"/>
              </a:rPr>
              <a:t>Ø40mm)</a:t>
            </a:r>
            <a:endParaRPr lang="en-US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LV (x1, </a:t>
            </a:r>
            <a:r>
              <a:rPr lang="en-US" sz="1600" dirty="0">
                <a:solidFill>
                  <a:prstClr val="black"/>
                </a:solidFill>
                <a:cs typeface="Times New Roman"/>
              </a:rPr>
              <a:t>Ø10mm)</a:t>
            </a:r>
            <a:endParaRPr lang="en-US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I2C (x1, </a:t>
            </a:r>
            <a:r>
              <a:rPr lang="en-US" sz="1600" dirty="0">
                <a:solidFill>
                  <a:prstClr val="black"/>
                </a:solidFill>
                <a:cs typeface="Times New Roman"/>
              </a:rPr>
              <a:t>Ø10mm)</a:t>
            </a:r>
            <a:endParaRPr lang="en-US"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56080" y="2401917"/>
            <a:ext cx="1036557" cy="2027843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64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hermata 05-2456801 alle 13.38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80" y="1723404"/>
            <a:ext cx="7829907" cy="4603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77065" y="636124"/>
            <a:ext cx="2541815" cy="144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Cables coming up through hole in floor </a:t>
            </a:r>
          </a:p>
          <a:p>
            <a:pPr defTabSz="457200"/>
            <a: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  <a:t>Signal Cables (x38 , </a:t>
            </a:r>
            <a:r>
              <a:rPr lang="en-US" sz="1400" dirty="0">
                <a:solidFill>
                  <a:prstClr val="black"/>
                </a:solidFill>
                <a:cs typeface="Times New Roman"/>
              </a:rPr>
              <a:t>Ø</a:t>
            </a:r>
            <a: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  <a:t>10mm)</a:t>
            </a:r>
          </a:p>
          <a:p>
            <a:pPr defTabSz="457200"/>
            <a: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  <a:t>HV cables (x1, </a:t>
            </a:r>
            <a:r>
              <a:rPr lang="en-US" sz="1400" dirty="0">
                <a:solidFill>
                  <a:prstClr val="black"/>
                </a:solidFill>
                <a:cs typeface="Times New Roman"/>
              </a:rPr>
              <a:t>Ø40mm)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457200"/>
            <a: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  <a:t>LV (x5, </a:t>
            </a:r>
            <a:r>
              <a:rPr lang="en-US" sz="1400" dirty="0">
                <a:solidFill>
                  <a:prstClr val="black"/>
                </a:solidFill>
                <a:cs typeface="Times New Roman"/>
              </a:rPr>
              <a:t>Ø10mm)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457200"/>
            <a: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  <a:t>I2C (x1, </a:t>
            </a:r>
            <a:r>
              <a:rPr lang="en-US" sz="1400" dirty="0">
                <a:solidFill>
                  <a:prstClr val="black"/>
                </a:solidFill>
                <a:cs typeface="Times New Roman"/>
              </a:rPr>
              <a:t>Ø10mm)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037710" y="949437"/>
            <a:ext cx="239356" cy="1461558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47520" y="126971"/>
            <a:ext cx="4327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>
                <a:solidFill>
                  <a:prstClr val="black"/>
                </a:solidFill>
                <a:latin typeface="Times New Roman"/>
                <a:cs typeface="Times New Roman"/>
              </a:rPr>
              <a:t>Down stream Cabling</a:t>
            </a:r>
          </a:p>
        </p:txBody>
      </p:sp>
    </p:spTree>
    <p:extLst>
      <p:ext uri="{BB962C8B-B14F-4D97-AF65-F5344CB8AC3E}">
        <p14:creationId xmlns:p14="http://schemas.microsoft.com/office/powerpoint/2010/main" val="235686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Up stream Cabling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7729" t="24911" r="20828" b="7866"/>
          <a:stretch>
            <a:fillRect/>
          </a:stretch>
        </p:blipFill>
        <p:spPr bwMode="auto">
          <a:xfrm>
            <a:off x="2052320" y="2030154"/>
            <a:ext cx="5984240" cy="40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3200" y="999102"/>
            <a:ext cx="278384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Cables coming up through floor </a:t>
            </a: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Signal Cables (x30 , </a:t>
            </a:r>
            <a:r>
              <a:rPr lang="en-US" sz="1600" dirty="0">
                <a:solidFill>
                  <a:prstClr val="black"/>
                </a:solidFill>
                <a:cs typeface="Times New Roman"/>
              </a:rPr>
              <a:t>Ø</a:t>
            </a:r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10mm)</a:t>
            </a: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 HV cables (x1, </a:t>
            </a:r>
            <a:r>
              <a:rPr lang="en-US" sz="1600" dirty="0">
                <a:solidFill>
                  <a:prstClr val="black"/>
                </a:solidFill>
                <a:cs typeface="Times New Roman"/>
              </a:rPr>
              <a:t>Ø40mm)</a:t>
            </a:r>
            <a:endParaRPr lang="en-US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LV (x5, </a:t>
            </a:r>
            <a:r>
              <a:rPr lang="en-US" sz="1600" dirty="0">
                <a:solidFill>
                  <a:prstClr val="black"/>
                </a:solidFill>
                <a:cs typeface="Times New Roman"/>
              </a:rPr>
              <a:t>Ø10mm)</a:t>
            </a:r>
            <a:endParaRPr lang="en-US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I2C (x1, </a:t>
            </a:r>
            <a:r>
              <a:rPr lang="en-US" sz="1600" dirty="0">
                <a:solidFill>
                  <a:prstClr val="black"/>
                </a:solidFill>
                <a:cs typeface="Times New Roman"/>
              </a:rPr>
              <a:t>Ø10mm)</a:t>
            </a:r>
            <a:endParaRPr lang="en-US"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18640" y="2030154"/>
            <a:ext cx="2435958" cy="743526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415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Readiness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3692228" cy="27691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01617"/>
            <a:ext cx="4142229" cy="3106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2582" y="1558298"/>
            <a:ext cx="3468432" cy="260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58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HV 		Cut to length , needs connectors and testing </a:t>
            </a:r>
          </a:p>
          <a:p>
            <a:r>
              <a:rPr lang="en-GB" sz="2400" dirty="0" smtClean="0"/>
              <a:t>LV	</a:t>
            </a:r>
            <a:r>
              <a:rPr lang="en-GB" sz="2400" dirty="0"/>
              <a:t>	Cut to length , needs connectors and testing </a:t>
            </a:r>
            <a:endParaRPr lang="en-GB" sz="2400" dirty="0" smtClean="0"/>
          </a:p>
          <a:p>
            <a:r>
              <a:rPr lang="en-GB" sz="2400" dirty="0" smtClean="0"/>
              <a:t>DCS		</a:t>
            </a:r>
            <a:r>
              <a:rPr lang="en-GB" sz="2400" smtClean="0"/>
              <a:t>In </a:t>
            </a:r>
            <a:r>
              <a:rPr lang="en-GB" sz="2400" smtClean="0"/>
              <a:t>stock </a:t>
            </a:r>
            <a:r>
              <a:rPr lang="en-GB" sz="2400" dirty="0" smtClean="0"/>
              <a:t>in 904 and P5</a:t>
            </a:r>
          </a:p>
          <a:p>
            <a:r>
              <a:rPr lang="en-GB" sz="2400" dirty="0" smtClean="0"/>
              <a:t>Signal	Ready but need protection</a:t>
            </a:r>
          </a:p>
          <a:p>
            <a:r>
              <a:rPr lang="en-GB" sz="2400" dirty="0" smtClean="0"/>
              <a:t>Cooling	No plans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29049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GIF++ Status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1633" y="2231255"/>
            <a:ext cx="4243578" cy="31826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4320480" cy="3240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2204864"/>
            <a:ext cx="15121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Source Platform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1556792"/>
            <a:ext cx="158417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Beam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673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GIF++ Status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57691" y="2486840"/>
            <a:ext cx="4190306" cy="314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398145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32797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1628800"/>
            <a:ext cx="230425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Cable Trays for users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5445224"/>
            <a:ext cx="136815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Ethernet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660231" y="1628801"/>
            <a:ext cx="206534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Slot for cables to come on top of the floor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575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GIF++ Status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3816424" cy="2862318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925" y="3645024"/>
            <a:ext cx="2182037" cy="290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6752"/>
            <a:ext cx="3806192" cy="28546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1772817"/>
            <a:ext cx="216024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Gas Panels upstairs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372200" y="3645025"/>
            <a:ext cx="217058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Flammable gas Panel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5566376"/>
            <a:ext cx="20882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Gas panel inside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411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161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1_Office Theme</vt:lpstr>
      <vt:lpstr>2_Office Theme</vt:lpstr>
      <vt:lpstr>3_Office Theme</vt:lpstr>
      <vt:lpstr>Services in GIF++ HV Cables  LV cables DCScables Signal Cables Cooling  Ian Crotty 7 Nov 2014</vt:lpstr>
      <vt:lpstr>Preparation zone</vt:lpstr>
      <vt:lpstr>PowerPoint Presentation</vt:lpstr>
      <vt:lpstr>Up stream Cabling</vt:lpstr>
      <vt:lpstr>Readiness</vt:lpstr>
      <vt:lpstr>Readiness</vt:lpstr>
      <vt:lpstr>GIF++ Status</vt:lpstr>
      <vt:lpstr>GIF++ Status</vt:lpstr>
      <vt:lpstr>GIF++ Status</vt:lpstr>
      <vt:lpstr>GIF++ Status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Services in GIF++</dc:title>
  <dc:creator>Ian Crotty</dc:creator>
  <cp:lastModifiedBy>Ian Crotty</cp:lastModifiedBy>
  <cp:revision>15</cp:revision>
  <dcterms:created xsi:type="dcterms:W3CDTF">2014-11-07T11:07:42Z</dcterms:created>
  <dcterms:modified xsi:type="dcterms:W3CDTF">2014-12-18T11:36:55Z</dcterms:modified>
</cp:coreProperties>
</file>