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5" r:id="rId4"/>
    <p:sldId id="266" r:id="rId5"/>
    <p:sldId id="264" r:id="rId6"/>
    <p:sldId id="262" r:id="rId7"/>
    <p:sldId id="257" r:id="rId8"/>
    <p:sldId id="258" r:id="rId9"/>
    <p:sldId id="259" r:id="rId10"/>
    <p:sldId id="260" r:id="rId11"/>
    <p:sldId id="2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2" autoAdjust="0"/>
    <p:restoredTop sz="94660"/>
  </p:normalViewPr>
  <p:slideViewPr>
    <p:cSldViewPr snapToGrid="0">
      <p:cViewPr varScale="1">
        <p:scale>
          <a:sx n="95" d="100"/>
          <a:sy n="95" d="100"/>
        </p:scale>
        <p:origin x="84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843F-2F2A-4916-88CE-2480F8E936E3}" type="datetimeFigureOut">
              <a:rPr lang="en-GB" smtClean="0"/>
              <a:t>12/02/2020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D1A26-6053-4A46-8B73-AC6EF192F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3460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843F-2F2A-4916-88CE-2480F8E936E3}" type="datetimeFigureOut">
              <a:rPr lang="en-GB" smtClean="0"/>
              <a:t>12/02/2020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D1A26-6053-4A46-8B73-AC6EF192F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979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843F-2F2A-4916-88CE-2480F8E936E3}" type="datetimeFigureOut">
              <a:rPr lang="en-GB" smtClean="0"/>
              <a:t>12/02/2020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D1A26-6053-4A46-8B73-AC6EF192F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683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843F-2F2A-4916-88CE-2480F8E936E3}" type="datetimeFigureOut">
              <a:rPr lang="en-GB" smtClean="0"/>
              <a:t>12/02/2020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D1A26-6053-4A46-8B73-AC6EF192F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433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843F-2F2A-4916-88CE-2480F8E936E3}" type="datetimeFigureOut">
              <a:rPr lang="en-GB" smtClean="0"/>
              <a:t>12/02/2020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D1A26-6053-4A46-8B73-AC6EF192F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736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843F-2F2A-4916-88CE-2480F8E936E3}" type="datetimeFigureOut">
              <a:rPr lang="en-GB" smtClean="0"/>
              <a:t>12/02/2020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D1A26-6053-4A46-8B73-AC6EF192F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357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843F-2F2A-4916-88CE-2480F8E936E3}" type="datetimeFigureOut">
              <a:rPr lang="en-GB" smtClean="0"/>
              <a:t>12/02/2020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D1A26-6053-4A46-8B73-AC6EF192F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324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843F-2F2A-4916-88CE-2480F8E936E3}" type="datetimeFigureOut">
              <a:rPr lang="en-GB" smtClean="0"/>
              <a:t>12/02/2020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D1A26-6053-4A46-8B73-AC6EF192F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001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843F-2F2A-4916-88CE-2480F8E936E3}" type="datetimeFigureOut">
              <a:rPr lang="en-GB" smtClean="0"/>
              <a:t>12/02/2020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D1A26-6053-4A46-8B73-AC6EF192F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543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843F-2F2A-4916-88CE-2480F8E936E3}" type="datetimeFigureOut">
              <a:rPr lang="en-GB" smtClean="0"/>
              <a:t>12/02/2020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D1A26-6053-4A46-8B73-AC6EF192F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9396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843F-2F2A-4916-88CE-2480F8E936E3}" type="datetimeFigureOut">
              <a:rPr lang="en-GB" smtClean="0"/>
              <a:t>12/02/2020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D1A26-6053-4A46-8B73-AC6EF192F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049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6843F-2F2A-4916-88CE-2480F8E936E3}" type="datetimeFigureOut">
              <a:rPr lang="en-GB" smtClean="0"/>
              <a:t>12/02/2020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D1A26-6053-4A46-8B73-AC6EF192F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817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giuseppe.zecca@epi.ge.ch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TDC cables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12 Feb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3990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7005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8454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65014" y="1013988"/>
            <a:ext cx="435471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Connectors 68 pin</a:t>
            </a:r>
          </a:p>
          <a:p>
            <a:endParaRPr lang="en-GB" dirty="0"/>
          </a:p>
          <a:p>
            <a:r>
              <a:rPr lang="en-GB" dirty="0" smtClean="0"/>
              <a:t>Connectors 40 pin</a:t>
            </a:r>
          </a:p>
          <a:p>
            <a:endParaRPr lang="en-GB" dirty="0"/>
          </a:p>
          <a:p>
            <a:r>
              <a:rPr lang="en-GB" dirty="0" smtClean="0"/>
              <a:t>Flat cable 34c</a:t>
            </a:r>
          </a:p>
          <a:p>
            <a:endParaRPr lang="en-GB" dirty="0"/>
          </a:p>
          <a:p>
            <a:r>
              <a:rPr lang="en-GB" dirty="0" smtClean="0"/>
              <a:t>The assembly work</a:t>
            </a:r>
          </a:p>
          <a:p>
            <a:endParaRPr lang="en-GB" dirty="0"/>
          </a:p>
          <a:p>
            <a:r>
              <a:rPr lang="en-GB" dirty="0" smtClean="0"/>
              <a:t>Tools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3843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369332"/>
            <a:ext cx="9560459" cy="647644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8794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https://www.digikey.fr/product-detail/fr/3m/P50E-068S-EA/3M157514-ND/2340964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4715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714368" cy="6801349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371192" y="2172832"/>
            <a:ext cx="1041149" cy="22633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6110476" y="2172832"/>
            <a:ext cx="1041149" cy="22633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371192" y="3400673"/>
            <a:ext cx="1041149" cy="22633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2684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4927" y="1973655"/>
            <a:ext cx="339504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assembly work</a:t>
            </a:r>
          </a:p>
          <a:p>
            <a:endParaRPr lang="en-GB" dirty="0"/>
          </a:p>
          <a:p>
            <a:r>
              <a:rPr lang="en-GB" dirty="0" smtClean="0"/>
              <a:t>EPI</a:t>
            </a:r>
          </a:p>
          <a:p>
            <a:endParaRPr lang="en-GB" dirty="0"/>
          </a:p>
          <a:p>
            <a:r>
              <a:rPr lang="en-GB" dirty="0" smtClean="0"/>
              <a:t>Atelier de </a:t>
            </a:r>
            <a:r>
              <a:rPr lang="en-GB" dirty="0" err="1" smtClean="0"/>
              <a:t>cablage</a:t>
            </a:r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9450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284" y="440232"/>
            <a:ext cx="9450817" cy="640216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3830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https://www.epi.ge.ch/les-epi/accueil/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3818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28525" y="0"/>
            <a:ext cx="5187382" cy="59093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Jeremy </a:t>
            </a:r>
            <a:r>
              <a:rPr lang="en-GB" dirty="0" err="1" smtClean="0"/>
              <a:t>Tacchini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Agent Technique</a:t>
            </a:r>
          </a:p>
          <a:p>
            <a:r>
              <a:rPr lang="en-GB" dirty="0" smtClean="0"/>
              <a:t>BILTGEN </a:t>
            </a:r>
            <a:r>
              <a:rPr lang="en-GB" dirty="0" err="1" smtClean="0"/>
              <a:t>Frédéric</a:t>
            </a:r>
            <a:r>
              <a:rPr lang="en-GB" dirty="0" smtClean="0"/>
              <a:t> ‎[Frederic.BILTGEN@epi.ge.ch]‎ </a:t>
            </a:r>
          </a:p>
          <a:p>
            <a:endParaRPr lang="en-GB" dirty="0"/>
          </a:p>
          <a:p>
            <a:r>
              <a:rPr lang="en-GB" dirty="0" smtClean="0"/>
              <a:t>Atelier </a:t>
            </a:r>
            <a:r>
              <a:rPr lang="en-GB" dirty="0" err="1" smtClean="0"/>
              <a:t>Electronique</a:t>
            </a:r>
            <a:r>
              <a:rPr lang="en-GB" dirty="0" smtClean="0"/>
              <a:t> ‎[Atelier.Electronique@epi.ge.ch]‎ </a:t>
            </a:r>
          </a:p>
          <a:p>
            <a:endParaRPr lang="en-GB" dirty="0" smtClean="0"/>
          </a:p>
          <a:p>
            <a:r>
              <a:rPr lang="fr-FR" dirty="0" smtClean="0"/>
              <a:t>Giuseppe Zecca</a:t>
            </a:r>
          </a:p>
          <a:p>
            <a:r>
              <a:rPr lang="fr-FR" dirty="0" smtClean="0"/>
              <a:t>Maître d'atelier</a:t>
            </a:r>
          </a:p>
          <a:p>
            <a:r>
              <a:rPr lang="fr-FR" dirty="0" smtClean="0"/>
              <a:t>Atelier électronique</a:t>
            </a:r>
            <a:endParaRPr lang="en-GB" dirty="0"/>
          </a:p>
          <a:p>
            <a:r>
              <a:rPr lang="en-GB" dirty="0" smtClean="0">
                <a:hlinkClick r:id="rId2"/>
              </a:rPr>
              <a:t>giuseppe.zecca@epi.ge.ch</a:t>
            </a:r>
            <a:endParaRPr lang="en-GB" dirty="0" smtClean="0"/>
          </a:p>
          <a:p>
            <a:endParaRPr lang="en-GB" dirty="0" smtClean="0"/>
          </a:p>
          <a:p>
            <a:r>
              <a:rPr lang="fr-FR" dirty="0" smtClean="0"/>
              <a:t>Tél.  +41 (0)22 949 03 11</a:t>
            </a:r>
          </a:p>
          <a:p>
            <a:r>
              <a:rPr lang="fr-FR" dirty="0" smtClean="0"/>
              <a:t>Atelier +41 (0)22 949 07 05</a:t>
            </a:r>
          </a:p>
          <a:p>
            <a:endParaRPr lang="en-GB" dirty="0"/>
          </a:p>
          <a:p>
            <a:r>
              <a:rPr lang="fr-FR" dirty="0" smtClean="0"/>
              <a:t>EPI - Etablissements publics pour l'intégration</a:t>
            </a:r>
          </a:p>
          <a:p>
            <a:r>
              <a:rPr lang="fr-FR" dirty="0" smtClean="0"/>
              <a:t>Ch. De la </a:t>
            </a:r>
            <a:r>
              <a:rPr lang="fr-FR" dirty="0" err="1" smtClean="0"/>
              <a:t>Pallanterie</a:t>
            </a:r>
            <a:r>
              <a:rPr lang="fr-FR" dirty="0" smtClean="0"/>
              <a:t> 10 - 1252 </a:t>
            </a:r>
            <a:r>
              <a:rPr lang="fr-FR" dirty="0" err="1" smtClean="0"/>
              <a:t>Meinier</a:t>
            </a:r>
            <a:endParaRPr lang="fr-FR" dirty="0" smtClean="0"/>
          </a:p>
          <a:p>
            <a:r>
              <a:rPr lang="fr-FR" dirty="0" smtClean="0"/>
              <a:t>Principal :+ 41 22 949 03 11</a:t>
            </a:r>
          </a:p>
          <a:p>
            <a:r>
              <a:rPr lang="fr-FR" dirty="0" err="1" smtClean="0"/>
              <a:t>Dirrect</a:t>
            </a:r>
            <a:r>
              <a:rPr lang="fr-FR" dirty="0" smtClean="0"/>
              <a:t> :+41 22 949 02 06</a:t>
            </a:r>
          </a:p>
          <a:p>
            <a:r>
              <a:rPr lang="fr-FR" dirty="0" smtClean="0"/>
              <a:t>Fax :+ 41 22 949 02 12</a:t>
            </a:r>
          </a:p>
          <a:p>
            <a:r>
              <a:rPr lang="fr-FR" dirty="0" smtClean="0"/>
              <a:t>giuseppe.zecca@epi.ge.ch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2494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7543" y="391886"/>
            <a:ext cx="370784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Costs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68 pin		14</a:t>
            </a:r>
          </a:p>
          <a:p>
            <a:endParaRPr lang="en-GB" dirty="0"/>
          </a:p>
          <a:p>
            <a:r>
              <a:rPr lang="en-GB" dirty="0" smtClean="0"/>
              <a:t>40 pin		2x 15</a:t>
            </a:r>
          </a:p>
          <a:p>
            <a:endParaRPr lang="en-GB" dirty="0"/>
          </a:p>
          <a:p>
            <a:r>
              <a:rPr lang="en-GB" dirty="0" smtClean="0"/>
              <a:t>Cable 		5E/m</a:t>
            </a:r>
          </a:p>
          <a:p>
            <a:endParaRPr lang="en-GB" dirty="0"/>
          </a:p>
          <a:p>
            <a:r>
              <a:rPr lang="en-GB" dirty="0" smtClean="0"/>
              <a:t>Assembly		15 (2016)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Total approx.	</a:t>
            </a:r>
            <a:r>
              <a:rPr lang="en-GB" smtClean="0"/>
              <a:t>64 Euro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83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999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141</Words>
  <Application>Microsoft Office PowerPoint</Application>
  <PresentationFormat>Widescreen</PresentationFormat>
  <Paragraphs>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TDC cables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TDC cables</dc:title>
  <dc:creator>Ian Crotty</dc:creator>
  <cp:lastModifiedBy>Ian Crotty</cp:lastModifiedBy>
  <cp:revision>9</cp:revision>
  <dcterms:created xsi:type="dcterms:W3CDTF">2020-02-12T14:43:30Z</dcterms:created>
  <dcterms:modified xsi:type="dcterms:W3CDTF">2020-02-12T15:28:19Z</dcterms:modified>
</cp:coreProperties>
</file>