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6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67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58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38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24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4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9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17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92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2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6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E7046-7D48-49EB-B753-72364D8F991B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97D7C-85EB-477B-A0F4-FD381BDF5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07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emssensors.com/resource-center/video-library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Gems Flow sensors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21 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27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0"/>
            <a:ext cx="8486775" cy="57352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16827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mtClean="0"/>
              <a:t>https://www.gemssensors.com/docs/default-source/resource-files/catalog-pages/catalog-f_ft110-series.pdf?Status=Master&amp;sfvrsn=178e9bc2_6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0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3" y="307116"/>
            <a:ext cx="8860848" cy="59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1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50"/>
            <a:ext cx="8902411" cy="60161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12382" y="120226"/>
            <a:ext cx="2750128" cy="119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Phone:03.29.62.40.70</a:t>
            </a:r>
          </a:p>
          <a:p>
            <a:r>
              <a:rPr lang="en-GB" dirty="0" smtClean="0"/>
              <a:t>Fax:03.29.23.10.38</a:t>
            </a:r>
          </a:p>
          <a:p>
            <a:r>
              <a:rPr lang="en-GB" dirty="0" err="1" smtClean="0"/>
              <a:t>Email:ctb-choffel@reseau-dexis.eu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012382" y="2610627"/>
            <a:ext cx="3072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Phone:00 33 04.76.90.18.22</a:t>
            </a:r>
          </a:p>
          <a:p>
            <a:r>
              <a:rPr lang="en-GB" dirty="0" smtClean="0"/>
              <a:t>Fax:00 33 04.76.41.03.54</a:t>
            </a:r>
          </a:p>
          <a:p>
            <a:r>
              <a:rPr lang="en-GB" dirty="0" err="1" smtClean="0"/>
              <a:t>Website:www.damac.fr</a:t>
            </a:r>
            <a:endParaRPr lang="en-GB" dirty="0" smtClean="0"/>
          </a:p>
          <a:p>
            <a:r>
              <a:rPr lang="en-GB" dirty="0" err="1" smtClean="0"/>
              <a:t>Email:g.riondet@damac.fr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94847" y="4543197"/>
            <a:ext cx="2142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fr.rs-online.com/web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76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493" y="137452"/>
            <a:ext cx="4965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https://www.youtube.com/watch?v=L_NpTWKfjTU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2" y="506784"/>
            <a:ext cx="9380393" cy="63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4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96" y="106279"/>
            <a:ext cx="80783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https://www.gemssensors.com/resource-center/video-library</a:t>
            </a:r>
            <a:endParaRPr lang="en-GB" dirty="0" smtClean="0"/>
          </a:p>
          <a:p>
            <a:r>
              <a:rPr lang="en-GB" dirty="0" smtClean="0"/>
              <a:t>Manual below</a:t>
            </a:r>
          </a:p>
          <a:p>
            <a:r>
              <a:rPr lang="en-GB" dirty="0" smtClean="0"/>
              <a:t>https://www.controlcomponents.com.au/Open-File/734/DM21%20-%20manual.pdf</a:t>
            </a:r>
            <a:endParaRPr lang="en-GB" dirty="0"/>
          </a:p>
          <a:p>
            <a:r>
              <a:rPr lang="en-GB" dirty="0" smtClean="0"/>
              <a:t>DM-21 meter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95" y="1020041"/>
            <a:ext cx="8638761" cy="583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5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10" y="436129"/>
            <a:ext cx="10813472" cy="58572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79273" y="50801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https://www.rg-group.com/store/product/dm2150000/gems-dm2150000-dm21-series-1-8-din-rate-meter-totalizer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03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27" y="118573"/>
            <a:ext cx="9785638" cy="66130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4234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https://www.jdhengstler.co.uk/brand-hengstler-counters/?gclid=EAIaIQobChMIm7KagubX9gIVFuN3Ch0wpAyIEAAYAiAAEgJkd_D_BwE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645237" y="1720839"/>
            <a:ext cx="2909455" cy="2705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Sales Contact - Philip John </a:t>
            </a:r>
            <a:r>
              <a:rPr lang="en-GB" sz="1400" dirty="0" err="1" smtClean="0"/>
              <a:t>Darbyshire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7 Tudor Close</a:t>
            </a:r>
          </a:p>
          <a:p>
            <a:r>
              <a:rPr lang="en-GB" sz="1400" dirty="0" err="1" smtClean="0"/>
              <a:t>Poulton</a:t>
            </a:r>
            <a:r>
              <a:rPr lang="en-GB" sz="1400" dirty="0" smtClean="0"/>
              <a:t>-le-Fylde</a:t>
            </a:r>
          </a:p>
          <a:p>
            <a:r>
              <a:rPr lang="en-GB" sz="1400" dirty="0" smtClean="0"/>
              <a:t>Lancashire</a:t>
            </a:r>
          </a:p>
          <a:p>
            <a:r>
              <a:rPr lang="en-GB" sz="1400" dirty="0" smtClean="0"/>
              <a:t>FY6 7TD</a:t>
            </a:r>
          </a:p>
          <a:p>
            <a:r>
              <a:rPr lang="en-GB" sz="1400" dirty="0" smtClean="0"/>
              <a:t>United Kingdom</a:t>
            </a:r>
          </a:p>
          <a:p>
            <a:endParaRPr lang="en-GB" sz="1400" dirty="0" smtClean="0"/>
          </a:p>
          <a:p>
            <a:r>
              <a:rPr lang="en-GB" sz="1400" dirty="0" smtClean="0"/>
              <a:t>Tel: +44 1253 893878</a:t>
            </a:r>
          </a:p>
          <a:p>
            <a:r>
              <a:rPr lang="en-GB" sz="1400" dirty="0" smtClean="0"/>
              <a:t>Fax: +44 1253 891020</a:t>
            </a:r>
          </a:p>
          <a:p>
            <a:r>
              <a:rPr lang="en-GB" sz="1400" dirty="0" err="1" smtClean="0"/>
              <a:t>Cellphone</a:t>
            </a:r>
            <a:r>
              <a:rPr lang="en-GB" sz="1400" dirty="0" smtClean="0"/>
              <a:t>: 07947 817591</a:t>
            </a:r>
          </a:p>
          <a:p>
            <a:r>
              <a:rPr lang="en-GB" sz="1400" dirty="0" smtClean="0"/>
              <a:t>Email: sales@jdhengstler.co.uk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311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07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79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Gems Flow sensors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Gems Flow sensors</dc:title>
  <dc:creator>Ian Crotty</dc:creator>
  <cp:lastModifiedBy>Ian Crotty</cp:lastModifiedBy>
  <cp:revision>12</cp:revision>
  <dcterms:created xsi:type="dcterms:W3CDTF">2022-03-21T16:54:57Z</dcterms:created>
  <dcterms:modified xsi:type="dcterms:W3CDTF">2022-03-23T15:00:35Z</dcterms:modified>
</cp:coreProperties>
</file>