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251F2-684E-4445-8C2B-D46FFABE7437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9E08-1C77-4461-B06F-4DCA94F21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15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EAEC-FA5B-4A5A-961C-7497AF3C470E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8051-93AC-42F7-8BE3-78DCD7AFE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70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8051-93AC-42F7-8BE3-78DCD7AFEF0A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7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3EC-FDEB-4ACB-8F0E-D9BA54C4CB64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00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474E-F0A0-4C98-BF9F-E854E4DBA0D2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6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A06A-0D15-4D05-A99D-8A22AB9C0CCD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3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555F-038A-4937-8082-8EA74D3F483C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02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924-07D0-45B0-8142-3CEA89B9B59D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87F-DC41-4D91-AE54-BDD0EA587AD4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6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B23A-E680-475E-A1B2-EA396C1FF051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5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E347-ABC8-4F7C-ABAC-D46A06CBD10F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4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E821-8E08-4B97-B53F-03B35DF632AF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9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1F7C-11D5-4853-A796-1020EE5B9887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8A21-D423-4044-A462-E3E54B492408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63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FE8A-F553-4850-9BBE-2E1454CA2EA5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E7D5-9581-4767-BD00-AF978D0080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r="31138"/>
          <a:stretch/>
        </p:blipFill>
        <p:spPr>
          <a:xfrm>
            <a:off x="5436096" y="97116"/>
            <a:ext cx="3456384" cy="63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r="31101"/>
          <a:stretch/>
        </p:blipFill>
        <p:spPr>
          <a:xfrm>
            <a:off x="251520" y="260648"/>
            <a:ext cx="4176464" cy="610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236296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YE+3 origin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3326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Survey targets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8419-158E-44D5-A699-7C44C636C580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484784"/>
            <a:ext cx="10801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YE+3 Posts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3060183"/>
            <a:ext cx="7200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ME+4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3203848" y="764706"/>
            <a:ext cx="1296144" cy="889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>
            <a:off x="3995936" y="1654061"/>
            <a:ext cx="504056" cy="262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</p:cNvCxnSpPr>
          <p:nvPr/>
        </p:nvCxnSpPr>
        <p:spPr>
          <a:xfrm flipH="1">
            <a:off x="4175956" y="3244849"/>
            <a:ext cx="46805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5836" y="5013176"/>
            <a:ext cx="7062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ME+4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3995936" y="5197842"/>
            <a:ext cx="5899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4008" y="4077072"/>
            <a:ext cx="64807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7030A0"/>
                </a:solidFill>
              </a:rPr>
              <a:t>RE+4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4175956" y="4077072"/>
            <a:ext cx="468052" cy="18466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4175956" y="4261738"/>
            <a:ext cx="468052" cy="3193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85836" y="5877272"/>
            <a:ext cx="6480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YE+4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2555776" y="4261738"/>
            <a:ext cx="20300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1"/>
          </p:cNvCxnSpPr>
          <p:nvPr/>
        </p:nvCxnSpPr>
        <p:spPr>
          <a:xfrm flipH="1" flipV="1">
            <a:off x="3491880" y="5661248"/>
            <a:ext cx="1093956" cy="40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37854"/>
          <a:stretch/>
        </p:blipFill>
        <p:spPr>
          <a:xfrm>
            <a:off x="179512" y="46567"/>
            <a:ext cx="3816424" cy="627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21464"/>
          <a:stretch/>
        </p:blipFill>
        <p:spPr>
          <a:xfrm>
            <a:off x="4139952" y="332656"/>
            <a:ext cx="4980878" cy="5246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9399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1400" dirty="0" smtClean="0"/>
              <a:t>“This means the origin of the YE+3 coordinate system as at about 95mm from the machined surfaces for the CSC posts on the outer circle on the compression side.” </a:t>
            </a:r>
            <a:r>
              <a:rPr lang="en-GB" altLang="en-US" sz="1400" b="0" dirty="0" smtClean="0">
                <a:latin typeface="Times New Roman" pitchFamily="18" charset="0"/>
              </a:rPr>
              <a:t>A. Behrens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Post position</a:t>
            </a:r>
          </a:p>
          <a:p>
            <a:pPr algn="ctr"/>
            <a:r>
              <a:rPr lang="en-GB" dirty="0" smtClean="0"/>
              <a:t>(machined surface)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2060848"/>
            <a:ext cx="156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YE+3 origin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0B2F-728F-44CB-B9B4-EC8A22A0FC1D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r="23658"/>
          <a:stretch/>
        </p:blipFill>
        <p:spPr>
          <a:xfrm>
            <a:off x="323528" y="116632"/>
            <a:ext cx="4036741" cy="5246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2" r="21626"/>
          <a:stretch/>
        </p:blipFill>
        <p:spPr>
          <a:xfrm>
            <a:off x="4799033" y="116632"/>
            <a:ext cx="4237463" cy="524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34"/>
          <a:stretch/>
        </p:blipFill>
        <p:spPr>
          <a:xfrm>
            <a:off x="2532312" y="4221088"/>
            <a:ext cx="4507706" cy="213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0753910">
            <a:off x="1704220" y="74580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ME+4202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58037" y="215898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ME+4202</a:t>
            </a:r>
            <a:endParaRPr lang="en-GB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ABCD-E31E-4644-81E1-3ABEF223D3A5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5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20976"/>
          <a:stretch/>
        </p:blipFill>
        <p:spPr>
          <a:xfrm>
            <a:off x="179512" y="404664"/>
            <a:ext cx="565684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3222501" cy="23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9" b="43942"/>
          <a:stretch/>
        </p:blipFill>
        <p:spPr>
          <a:xfrm>
            <a:off x="3635896" y="3429000"/>
            <a:ext cx="5203902" cy="294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00192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RE+4, test installation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16B-7B9C-48F4-B983-EE85A67075BE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3" r="31244"/>
          <a:stretch/>
        </p:blipFill>
        <p:spPr>
          <a:xfrm>
            <a:off x="598125" y="44624"/>
            <a:ext cx="3133551" cy="4374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92" t="44589" r="17045" b="27624"/>
          <a:stretch/>
        </p:blipFill>
        <p:spPr>
          <a:xfrm>
            <a:off x="112673" y="5301208"/>
            <a:ext cx="4104456" cy="1105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89" t="49689" r="17008" b="23070"/>
          <a:stretch/>
        </p:blipFill>
        <p:spPr>
          <a:xfrm>
            <a:off x="139972" y="4293096"/>
            <a:ext cx="3860661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5" r="43821"/>
          <a:stretch/>
        </p:blipFill>
        <p:spPr>
          <a:xfrm>
            <a:off x="5456768" y="37748"/>
            <a:ext cx="1728192" cy="6775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2794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YE+4 position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51720" y="2564904"/>
            <a:ext cx="0" cy="1728192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63688" y="2636912"/>
            <a:ext cx="288032" cy="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3688" y="4149080"/>
            <a:ext cx="288032" cy="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D97A-69D2-486E-82F6-A6296D006345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5</a:t>
            </a:fld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64900" y="1124744"/>
            <a:ext cx="4063284" cy="19442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1720" y="3861048"/>
            <a:ext cx="4608512" cy="25459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6" y="404664"/>
            <a:ext cx="8453182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1166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ME+4, RE+4 and YE+4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720080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YE+4</a:t>
            </a:r>
          </a:p>
          <a:p>
            <a:pPr algn="ctr"/>
            <a:r>
              <a:rPr lang="en-GB" sz="1200" dirty="0" smtClean="0"/>
              <a:t>installed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86548" y="4283804"/>
            <a:ext cx="792088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ME+4</a:t>
            </a:r>
          </a:p>
          <a:p>
            <a:pPr algn="ctr"/>
            <a:r>
              <a:rPr lang="en-GB" sz="1200" dirty="0" smtClean="0"/>
              <a:t>installed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60" y="4283804"/>
            <a:ext cx="720080" cy="5539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RE+4</a:t>
            </a:r>
          </a:p>
          <a:p>
            <a:pPr algn="ctr"/>
            <a:r>
              <a:rPr lang="en-GB" sz="1200" dirty="0" smtClean="0"/>
              <a:t>nominal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598603"/>
            <a:ext cx="864096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YE+4 – RE+4</a:t>
            </a:r>
            <a:endParaRPr lang="en-GB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980728"/>
            <a:ext cx="864096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YE+4 – ME+4</a:t>
            </a:r>
            <a:endParaRPr lang="en-GB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204864"/>
            <a:ext cx="936104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RE+4 – ME+4</a:t>
            </a:r>
            <a:endParaRPr lang="en-GB" sz="10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1908-60AD-4DBA-94F7-2309DBB01168}" type="datetime3">
              <a:rPr lang="en-GB" smtClean="0"/>
              <a:t>28 November, 2013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CMS E&amp;I Center, N.Smiljkovic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7D5-9581-4767-BD00-AF978D0080A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8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125</Words>
  <Application>Microsoft Office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Nebojsa Smiljkovic</dc:creator>
  <cp:lastModifiedBy>Ian Crotty</cp:lastModifiedBy>
  <cp:revision>17</cp:revision>
  <dcterms:created xsi:type="dcterms:W3CDTF">2013-11-22T14:23:52Z</dcterms:created>
  <dcterms:modified xsi:type="dcterms:W3CDTF">2013-11-28T16:45:49Z</dcterms:modified>
</cp:coreProperties>
</file>