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9258FF-D859-4D6C-B754-D536E1ED3F24}" type="datetimeFigureOut">
              <a:rPr lang="en-GB" smtClean="0"/>
              <a:t>17/03/2016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848B9B-1C15-4912-A7FB-AE72B8F658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288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848B9B-1C15-4912-A7FB-AE72B8F658E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469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17/03/2016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Hubert Gerwig EP-CMX-EI                                                                 TIG Meeting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FA5E2-EDF4-40BB-90C1-298C8249C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741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17/03/2016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Hubert Gerwig EP-CMX-EI                                                                 TIG Meeting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A5E2-EDF4-40BB-90C1-298C8249C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645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17/03/2016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Hubert Gerwig EP-CMX-EI                                                                 TIG Meeting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A5E2-EDF4-40BB-90C1-298C8249C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744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17/03/2016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Hubert Gerwig EP-CMX-EI                                                                 TIG Meeting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A5E2-EDF4-40BB-90C1-298C8249C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519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r>
              <a:rPr lang="en-US" smtClean="0"/>
              <a:t>17/03/2016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r>
              <a:rPr lang="en-GB" smtClean="0"/>
              <a:t>Hubert Gerwig EP-CMX-EI                                                                 TIG Meeting</a:t>
            </a:r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FA5E2-EDF4-40BB-90C1-298C8249C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474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17/03/2016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Hubert Gerwig EP-CMX-EI                                                                 TIG Meeting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A5E2-EDF4-40BB-90C1-298C8249C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6046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17/03/2016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Hubert Gerwig EP-CMX-EI                                                                 TIG Meeting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A5E2-EDF4-40BB-90C1-298C8249C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7646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17/03/2016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Hubert Gerwig EP-CMX-EI                                                                 TIG Meeting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A5E2-EDF4-40BB-90C1-298C8249C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163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17/03/2016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Hubert Gerwig EP-CMX-EI                                                                 TIG Meeting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A5E2-EDF4-40BB-90C1-298C8249C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14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17/03/2016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Hubert Gerwig EP-CMX-EI                                                                 TIG Meeting</a:t>
            </a:r>
            <a:endParaRPr lang="en-GB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A5E2-EDF4-40BB-90C1-298C8249C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4481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17/03/2016</a:t>
            </a:r>
            <a:endParaRPr lang="en-GB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A5E2-EDF4-40BB-90C1-298C8249C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458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17/03/2016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Hubert Gerwig EP-CMX-EI                                                                 TIG Meeting</a:t>
            </a:r>
            <a:endParaRPr lang="en-GB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FA5E2-EDF4-40BB-90C1-298C8249C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707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0"/>
            <a:ext cx="10515600" cy="1325563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/>
          <a:lstStyle/>
          <a:p>
            <a:r>
              <a:rPr lang="en-GB" b="1" dirty="0" smtClean="0"/>
              <a:t>Status of </a:t>
            </a:r>
            <a:r>
              <a:rPr lang="en-GB" b="1" dirty="0" err="1" smtClean="0"/>
              <a:t>YE4</a:t>
            </a:r>
            <a:r>
              <a:rPr lang="en-GB" b="1" dirty="0" smtClean="0"/>
              <a:t> pushback system </a:t>
            </a:r>
            <a:r>
              <a:rPr lang="en-GB" sz="2000" dirty="0" smtClean="0"/>
              <a:t>(17.3.2016)</a:t>
            </a:r>
            <a:endParaRPr lang="en-GB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0737" y="1325563"/>
            <a:ext cx="5612564" cy="823912"/>
          </a:xfrm>
        </p:spPr>
        <p:txBody>
          <a:bodyPr/>
          <a:lstStyle/>
          <a:p>
            <a:r>
              <a:rPr lang="en-GB" dirty="0" err="1" smtClean="0"/>
              <a:t>YE+4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0737" y="2505075"/>
            <a:ext cx="5716839" cy="3684588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This side is NOT yet commissioned</a:t>
            </a:r>
          </a:p>
          <a:p>
            <a:r>
              <a:rPr lang="en-GB" dirty="0" smtClean="0"/>
              <a:t>Missing  reaming of </a:t>
            </a:r>
            <a:r>
              <a:rPr lang="en-GB" dirty="0" err="1" smtClean="0"/>
              <a:t>M36</a:t>
            </a:r>
            <a:r>
              <a:rPr lang="en-GB" dirty="0" smtClean="0"/>
              <a:t> bolt holes</a:t>
            </a:r>
          </a:p>
          <a:p>
            <a:r>
              <a:rPr lang="en-GB" dirty="0" smtClean="0"/>
              <a:t>3 days of open </a:t>
            </a:r>
            <a:r>
              <a:rPr lang="en-GB" dirty="0" err="1" smtClean="0"/>
              <a:t>YE4</a:t>
            </a:r>
            <a:r>
              <a:rPr lang="en-GB" dirty="0" smtClean="0"/>
              <a:t> needed</a:t>
            </a:r>
          </a:p>
          <a:p>
            <a:r>
              <a:rPr lang="en-GB" dirty="0" err="1" smtClean="0"/>
              <a:t>Beampipe</a:t>
            </a:r>
            <a:r>
              <a:rPr lang="en-GB" dirty="0" smtClean="0"/>
              <a:t> protection needed</a:t>
            </a:r>
          </a:p>
          <a:p>
            <a:r>
              <a:rPr lang="en-GB" dirty="0"/>
              <a:t>I</a:t>
            </a:r>
            <a:r>
              <a:rPr lang="en-GB" dirty="0" smtClean="0"/>
              <a:t>nterference with grease pad </a:t>
            </a:r>
            <a:r>
              <a:rPr lang="en-GB" dirty="0" err="1" smtClean="0"/>
              <a:t>YE3</a:t>
            </a:r>
            <a:endParaRPr lang="en-GB" dirty="0" smtClean="0"/>
          </a:p>
          <a:p>
            <a:r>
              <a:rPr lang="en-GB" dirty="0" smtClean="0"/>
              <a:t>Remedied at next </a:t>
            </a:r>
            <a:r>
              <a:rPr lang="en-GB" dirty="0" err="1" smtClean="0"/>
              <a:t>EYETS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18157" y="1325563"/>
            <a:ext cx="5183188" cy="823912"/>
          </a:xfrm>
        </p:spPr>
        <p:txBody>
          <a:bodyPr/>
          <a:lstStyle/>
          <a:p>
            <a:r>
              <a:rPr lang="en-GB" dirty="0" smtClean="0"/>
              <a:t>YE-4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18157" y="2505075"/>
            <a:ext cx="5183188" cy="3684588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This side is commissioned</a:t>
            </a:r>
          </a:p>
          <a:p>
            <a:r>
              <a:rPr lang="en-GB" dirty="0" smtClean="0"/>
              <a:t>Interference with </a:t>
            </a:r>
            <a:r>
              <a:rPr lang="en-GB" dirty="0" err="1" smtClean="0"/>
              <a:t>YE3</a:t>
            </a:r>
            <a:r>
              <a:rPr lang="en-GB" dirty="0" smtClean="0"/>
              <a:t> grease pad</a:t>
            </a:r>
          </a:p>
          <a:p>
            <a:r>
              <a:rPr lang="en-GB" dirty="0" smtClean="0"/>
              <a:t>Will be remedied at next </a:t>
            </a:r>
            <a:r>
              <a:rPr lang="en-GB" dirty="0" err="1" smtClean="0"/>
              <a:t>EYETS</a:t>
            </a:r>
            <a:endParaRPr lang="en-GB" dirty="0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17/03/2016</a:t>
            </a:r>
            <a:endParaRPr lang="en-GB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Hubert Gerwig EP-CMX-</a:t>
            </a:r>
            <a:r>
              <a:rPr lang="en-GB" dirty="0" err="1" smtClean="0"/>
              <a:t>EI</a:t>
            </a:r>
            <a:r>
              <a:rPr lang="en-GB" dirty="0" smtClean="0"/>
              <a:t>                                                                 </a:t>
            </a:r>
            <a:r>
              <a:rPr lang="en-GB" dirty="0" err="1" smtClean="0"/>
              <a:t>TIG</a:t>
            </a:r>
            <a:r>
              <a:rPr lang="en-GB" dirty="0" smtClean="0"/>
              <a:t> Meeting</a:t>
            </a:r>
            <a:endParaRPr lang="en-GB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A5E2-EDF4-40BB-90C1-298C8249CC31}" type="slidenum">
              <a:rPr lang="en-GB" smtClean="0"/>
              <a:t>1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80738" y="1483896"/>
            <a:ext cx="5133473" cy="44677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6825916" y="1483896"/>
            <a:ext cx="5275429" cy="44677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6952037" y="2191962"/>
            <a:ext cx="4884821" cy="16042"/>
          </a:xfrm>
          <a:prstGeom prst="line">
            <a:avLst/>
          </a:prstGeom>
          <a:ln w="12700">
            <a:solidFill>
              <a:srgbClr val="00206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8837" y="2181288"/>
            <a:ext cx="4758700" cy="10674"/>
          </a:xfrm>
          <a:prstGeom prst="line">
            <a:avLst/>
          </a:prstGeom>
          <a:ln w="12700">
            <a:solidFill>
              <a:srgbClr val="00206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7431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37</TotalTime>
  <Words>63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Rockwell</vt:lpstr>
      <vt:lpstr>Rockwell Condensed</vt:lpstr>
      <vt:lpstr>Wingdings</vt:lpstr>
      <vt:lpstr>Wood Type</vt:lpstr>
      <vt:lpstr>Status of YE4 pushback system (17.3.2016)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Hubert Gerwig</dc:creator>
  <cp:lastModifiedBy>Hubert Gerwig</cp:lastModifiedBy>
  <cp:revision>5</cp:revision>
  <dcterms:created xsi:type="dcterms:W3CDTF">2016-03-17T08:52:33Z</dcterms:created>
  <dcterms:modified xsi:type="dcterms:W3CDTF">2016-03-17T09:30:29Z</dcterms:modified>
</cp:coreProperties>
</file>