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29"/>
    <p:restoredTop sz="95928"/>
  </p:normalViewPr>
  <p:slideViewPr>
    <p:cSldViewPr snapToGrid="0" snapToObjects="1">
      <p:cViewPr varScale="1">
        <p:scale>
          <a:sx n="89" d="100"/>
          <a:sy n="89" d="100"/>
        </p:scale>
        <p:origin x="192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84D63-FEE7-8C47-9CD0-4AFEC10FE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8092FE-A3E9-3C46-9C2A-83B9D95D9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1547E-BABB-EE4D-8BE2-D553AE5D1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5510-81C9-7644-AF43-D6DD7965252A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DFC0F-E95F-1A40-B938-A09154178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E83F0-02CE-4A44-A4C5-54E148C3A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BC948-AC5E-B944-B5E0-A98329249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415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676D8-34E5-F749-9C5F-E4F357D55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D843BF-3C09-5240-837F-6C8503A430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A7261-333A-7B4E-A8A7-A242BE530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5510-81C9-7644-AF43-D6DD7965252A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FC464-AAA0-794A-B10C-A1386FC61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E725E-7483-9043-9989-32EBB7E28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BC948-AC5E-B944-B5E0-A98329249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754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B72F7F-378C-BE49-8BF6-3536B7699B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783878-914E-5546-A088-271E0EE2C9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485A-9401-9841-A1E6-60889017E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5510-81C9-7644-AF43-D6DD7965252A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F1AF2-6135-5147-951A-B17E732E9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7E059-EA2B-5C41-B5CC-EBF6A5E6C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BC948-AC5E-B944-B5E0-A98329249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979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326AC-C88F-F444-883D-D53EECDF7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E9545-B9B6-9245-AB12-630B632B7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A97C9-39FA-7A4E-BB47-C7B89CF46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5510-81C9-7644-AF43-D6DD7965252A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6BBE0-BC29-6D47-B704-CE97120DF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5EBE6-7ECA-D94A-9D3C-BDF81F955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BC948-AC5E-B944-B5E0-A98329249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654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DDFBC-6847-D444-A742-CCE7CCA60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EAC695-22A7-3D45-B1B5-CAB062322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E1C9A-10D9-114B-AF92-81F1257E5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5510-81C9-7644-AF43-D6DD7965252A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1523A-1399-274F-98AE-E155188B2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1C1B1-8AD0-7E41-99B7-1872DA94A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BC948-AC5E-B944-B5E0-A98329249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212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46479-7D67-FE45-B898-E66DDB4FC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32A4D-96B4-DD4F-9277-7745438BA1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ED8A4B-F666-F646-AF42-BAA8F3877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086055-1AC1-F843-A240-D77E952E3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5510-81C9-7644-AF43-D6DD7965252A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2988D5-331F-8C4F-BE8C-B837D8B4B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C39BFA-A1D7-554D-AD47-D603C7377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BC948-AC5E-B944-B5E0-A98329249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894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9D653-BD3D-804A-8B21-97C93EAFA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311DC-A78B-844C-AA78-19D6AF28E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189D2-9476-A041-92D7-489F3D88FE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69A919-6895-AD46-9AEC-130EED3AB2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465B74-E4DC-614D-B762-EEFF21E147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526DE0-5487-3F49-99C4-3AC8619A8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5510-81C9-7644-AF43-D6DD7965252A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D6A917-EC78-224C-B1F1-DA7411C06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7D7CE2-6FD3-0B48-B4C3-02621ECB9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BC948-AC5E-B944-B5E0-A98329249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088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C29F2-CF5E-0844-BBC9-689303251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C3198C-3982-BD44-B096-3426E58F7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5510-81C9-7644-AF43-D6DD7965252A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722131-3264-A942-B813-4BA71EAB8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26620-9B93-2F42-A77E-3305AB961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BC948-AC5E-B944-B5E0-A98329249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062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60AC58-66F0-7044-9F5A-AD50C9AC0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5510-81C9-7644-AF43-D6DD7965252A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D80E8D-2E1B-CC4D-9611-40C30D085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ADDF63-3D03-1247-BFB1-2F5D09021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BC948-AC5E-B944-B5E0-A98329249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632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D864D-B033-C44A-9CC8-D4D807BEC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3BB16-5A0E-8B47-A214-927856480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2F5CE-8EDF-9743-A0CB-B41AB3C53F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E08C81-3CB6-2C49-9E7F-ECD6ED09A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5510-81C9-7644-AF43-D6DD7965252A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EB1F4-C77E-7E42-9247-40CB926D4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0D1D1-8C8F-054D-8358-F711D90C6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BC948-AC5E-B944-B5E0-A98329249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324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08C58-6CEC-A845-9DED-25146F215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686F4C-164E-F34F-A06E-B6FA203089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44390F-9C8D-614C-8CD6-7246633952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647337-04F5-644B-97E6-F53C65E06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5510-81C9-7644-AF43-D6DD7965252A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03F413-3B16-FA42-82F8-A429E98EA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8AA87-6BD6-F94F-97D5-FA8C0629C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BC948-AC5E-B944-B5E0-A98329249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438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0CE467-B334-2A4F-9C11-1F56A4C04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06C2FD-7C91-8B42-B5F1-0AD4BBA52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87C2C-C1BD-E64D-A9CB-3ACCEF8EB5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D5510-81C9-7644-AF43-D6DD7965252A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D5E94-AE87-7A44-82E3-FA39EED387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55503-BD73-1E4E-87A2-18FD36CFE2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BC948-AC5E-B944-B5E0-A98329249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07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hotos.app.goo.gl/Rn9AjSgXbsXnEfbN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D535A-C7E4-3140-8A6B-886ED6C97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 UVC sensor and identify corresponding cable of the blue controller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08C96-AFA6-2745-8CB8-B8CD05223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Identify cable with UVC label: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354286-2A57-2549-982D-D33D66AF10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17458"/>
            <a:ext cx="5312940" cy="29885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B0AAED-98CB-2845-B6A6-ECD64C8970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469"/>
          <a:stretch/>
        </p:blipFill>
        <p:spPr>
          <a:xfrm>
            <a:off x="7179333" y="1825625"/>
            <a:ext cx="4336392" cy="29337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BDABD9F-4E45-BB40-8FB9-C9AB78F8AA1F}"/>
              </a:ext>
            </a:extLst>
          </p:cNvPr>
          <p:cNvSpPr/>
          <p:nvPr/>
        </p:nvSpPr>
        <p:spPr>
          <a:xfrm>
            <a:off x="7294506" y="1845509"/>
            <a:ext cx="1693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UVC sensor:</a:t>
            </a:r>
          </a:p>
        </p:txBody>
      </p:sp>
    </p:spTree>
    <p:extLst>
      <p:ext uri="{BB962C8B-B14F-4D97-AF65-F5344CB8AC3E}">
        <p14:creationId xmlns:p14="http://schemas.microsoft.com/office/powerpoint/2010/main" val="993346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17C2A-296B-2E4D-AADB-8A3E94E32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Pinouts: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A2D56-862D-B34C-8F00-374C84033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B4AAE6-42CA-914C-8CE9-A9E912476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6187"/>
            <a:ext cx="5384800" cy="2933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6D7D7E-6BCE-C44F-8D9C-4BA643853E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53" y="1825625"/>
            <a:ext cx="6284334" cy="353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924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CA1C2-1AE6-0B4D-933E-384DBDCF6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Connection scheme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576CF-747A-1C47-B5B1-F42FAF213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036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Connect cable +5V to VCC pin of the sensor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Connect cable “-” to GND pins of the sensor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Connect cable ”data” to </a:t>
            </a:r>
            <a:r>
              <a:rPr lang="en-GB" dirty="0" err="1"/>
              <a:t>Vout</a:t>
            </a:r>
            <a:r>
              <a:rPr lang="en-GB" dirty="0"/>
              <a:t> pin of the sensor</a:t>
            </a:r>
          </a:p>
        </p:txBody>
      </p:sp>
    </p:spTree>
    <p:extLst>
      <p:ext uri="{BB962C8B-B14F-4D97-AF65-F5344CB8AC3E}">
        <p14:creationId xmlns:p14="http://schemas.microsoft.com/office/powerpoint/2010/main" val="2016385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5461D-5560-BF40-B6FC-4F7CD42A5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Wire controller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C8A31-2572-7445-84E7-D180AD07A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Connect 220V input line to 220V mains supply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5653DC-8FE2-6D41-8738-CD4F2E6AC2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50" y="2378003"/>
            <a:ext cx="5771701" cy="32465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D10A00-2106-5F46-B287-190B4E163488}"/>
              </a:ext>
            </a:extLst>
          </p:cNvPr>
          <p:cNvSpPr txBox="1"/>
          <p:nvPr/>
        </p:nvSpPr>
        <p:spPr>
          <a:xfrm>
            <a:off x="1018950" y="5884575"/>
            <a:ext cx="841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WARNING: Isolate 220V out line properly</a:t>
            </a:r>
          </a:p>
        </p:txBody>
      </p:sp>
    </p:spTree>
    <p:extLst>
      <p:ext uri="{BB962C8B-B14F-4D97-AF65-F5344CB8AC3E}">
        <p14:creationId xmlns:p14="http://schemas.microsoft.com/office/powerpoint/2010/main" val="657506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640AE-228E-4241-A70C-A6BA16663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Run Controller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A3C8A-6E2A-1143-9CED-443935722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03788"/>
          </a:xfrm>
        </p:spPr>
        <p:txBody>
          <a:bodyPr>
            <a:normAutofit fontScale="92500"/>
          </a:bodyPr>
          <a:lstStyle/>
          <a:p>
            <a:r>
              <a:rPr lang="en-GB" dirty="0"/>
              <a:t>Once controller is feed with 220V/230V it will wake up</a:t>
            </a:r>
          </a:p>
          <a:p>
            <a:r>
              <a:rPr lang="en-GB" dirty="0"/>
              <a:t>Push rotary switch  (black one) to go to menu</a:t>
            </a:r>
          </a:p>
          <a:p>
            <a:r>
              <a:rPr lang="en-GB" dirty="0"/>
              <a:t>Select illumination time (in this case it defines how long box will be measuring) by rotating nope</a:t>
            </a:r>
          </a:p>
          <a:p>
            <a:r>
              <a:rPr lang="en-GB" dirty="0"/>
              <a:t>Once desired time is selected, bush down once more to set selected value</a:t>
            </a:r>
          </a:p>
          <a:p>
            <a:r>
              <a:rPr lang="en-GB" dirty="0"/>
              <a:t>Now push green button, measurements will start and will stop once selected time is over. You will see reading on the display</a:t>
            </a:r>
          </a:p>
          <a:p>
            <a:r>
              <a:rPr lang="en-GB" dirty="0"/>
              <a:t>Also check this video out: </a:t>
            </a:r>
            <a:r>
              <a:rPr lang="en-GB" dirty="0">
                <a:hlinkClick r:id="rId2"/>
              </a:rPr>
              <a:t>https://photos.app.goo.gl/Rn9AjSgXbsXnEfbN9</a:t>
            </a:r>
            <a:endParaRPr lang="en-GB" dirty="0"/>
          </a:p>
          <a:p>
            <a:r>
              <a:rPr lang="en-GB" dirty="0"/>
              <a:t>In case of troubles we could speak in zoom, have ready everything and I will guide you trough necessary steps. </a:t>
            </a:r>
          </a:p>
        </p:txBody>
      </p:sp>
    </p:spTree>
    <p:extLst>
      <p:ext uri="{BB962C8B-B14F-4D97-AF65-F5344CB8AC3E}">
        <p14:creationId xmlns:p14="http://schemas.microsoft.com/office/powerpoint/2010/main" val="1703711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192</Words>
  <Application>Microsoft Macintosh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Get UVC sensor and identify corresponding cable of the blue controller</vt:lpstr>
      <vt:lpstr>Pinouts:</vt:lpstr>
      <vt:lpstr>Connection scheme</vt:lpstr>
      <vt:lpstr>Wire controller</vt:lpstr>
      <vt:lpstr>Run Controller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UVC sensor and identify corresponding cable of the blue controller</dc:title>
  <dc:creator>David Lomidze</dc:creator>
  <cp:lastModifiedBy>David Lomidze</cp:lastModifiedBy>
  <cp:revision>4</cp:revision>
  <dcterms:created xsi:type="dcterms:W3CDTF">2020-08-27T10:14:48Z</dcterms:created>
  <dcterms:modified xsi:type="dcterms:W3CDTF">2020-08-27T11:04:57Z</dcterms:modified>
</cp:coreProperties>
</file>