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E236-C461-415B-980E-4D71B71AA849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FD37-8FB6-413E-B579-C2A54CF51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79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E236-C461-415B-980E-4D71B71AA849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FD37-8FB6-413E-B579-C2A54CF51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31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E236-C461-415B-980E-4D71B71AA849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FD37-8FB6-413E-B579-C2A54CF51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7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E236-C461-415B-980E-4D71B71AA849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FD37-8FB6-413E-B579-C2A54CF51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0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E236-C461-415B-980E-4D71B71AA849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FD37-8FB6-413E-B579-C2A54CF51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46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E236-C461-415B-980E-4D71B71AA849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FD37-8FB6-413E-B579-C2A54CF51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39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E236-C461-415B-980E-4D71B71AA849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FD37-8FB6-413E-B579-C2A54CF51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23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E236-C461-415B-980E-4D71B71AA849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FD37-8FB6-413E-B579-C2A54CF51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26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E236-C461-415B-980E-4D71B71AA849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FD37-8FB6-413E-B579-C2A54CF51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22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E236-C461-415B-980E-4D71B71AA849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FD37-8FB6-413E-B579-C2A54CF51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73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E236-C461-415B-980E-4D71B71AA849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9FD37-8FB6-413E-B579-C2A54CF51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74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4E236-C461-415B-980E-4D71B71AA849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9FD37-8FB6-413E-B579-C2A54CF51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Connections for David </a:t>
            </a:r>
            <a:r>
              <a:rPr lang="en-GB" dirty="0" err="1" smtClean="0"/>
              <a:t>Lomidze</a:t>
            </a:r>
            <a:r>
              <a:rPr lang="en-GB" dirty="0" smtClean="0"/>
              <a:t> UVC electronics control module.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 26 Aug 2020</a:t>
            </a:r>
          </a:p>
          <a:p>
            <a:r>
              <a:rPr lang="en-GB" dirty="0" smtClean="0"/>
              <a:t>david.lomidze@cern.ch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47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56478"/>
            <a:ext cx="6889302" cy="3875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87" y="2976417"/>
            <a:ext cx="6839013" cy="384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5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63" y="1768201"/>
            <a:ext cx="5771701" cy="32465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0653" y="4341993"/>
            <a:ext cx="960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 220V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813502" y="2123350"/>
            <a:ext cx="1156010" cy="367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Out 220V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89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736" y="1278685"/>
            <a:ext cx="6858000" cy="3857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12633" y="4229074"/>
            <a:ext cx="14385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Blink 3.2 </a:t>
            </a:r>
            <a:r>
              <a:rPr lang="en-GB" dirty="0" err="1" smtClean="0"/>
              <a:t>Vdc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021552" y="4367573"/>
            <a:ext cx="6504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“ + 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14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471"/>
            <a:ext cx="5312940" cy="29885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000375"/>
            <a:ext cx="6858000" cy="3857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1736" y="849578"/>
            <a:ext cx="6802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UVC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818756" y="3812085"/>
            <a:ext cx="6802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“ – “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006360" y="5046153"/>
            <a:ext cx="6802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218126" y="5967988"/>
            <a:ext cx="6802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+5V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34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73" y="1371600"/>
            <a:ext cx="7207405" cy="4054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63375" y="2421900"/>
            <a:ext cx="1193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Interlock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08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3857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965" y="3191335"/>
            <a:ext cx="1156010" cy="367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DHT 2.2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3098" y="2195157"/>
            <a:ext cx="7452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02" y="3355820"/>
            <a:ext cx="6226098" cy="3502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59696" y="6410321"/>
            <a:ext cx="1156010" cy="367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“ + “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96921" y="4421686"/>
            <a:ext cx="1156010" cy="3675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“ – “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20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41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Connections for David Lomidze UVC electronics control module.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Electronics connections for David Lomidze UVC control module.</dc:title>
  <dc:creator>Ian Crotty</dc:creator>
  <cp:lastModifiedBy>Ian Crotty</cp:lastModifiedBy>
  <cp:revision>21</cp:revision>
  <dcterms:created xsi:type="dcterms:W3CDTF">2020-08-26T13:25:07Z</dcterms:created>
  <dcterms:modified xsi:type="dcterms:W3CDTF">2020-08-26T13:56:52Z</dcterms:modified>
</cp:coreProperties>
</file>