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E715B-9EFE-4DA7-84DD-ED13087607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22964A-66CE-4FC9-9549-C76566D7CA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C50E2F-CB65-4F2C-B051-DA25F31C3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651F2-6A82-4648-8F93-DB47488DB444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48E01B-1D33-44F4-AEAB-232157461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6D0904-6EE5-4F44-B138-C0F7569F6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1DA8-CFA1-4583-B00B-CCBF165ECA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910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AECE7-9E57-447F-8F02-CE8052267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AE9DDD-CFFC-488B-9F2C-E8379989CC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4990A-6D2E-427E-92E3-23A02BAE2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651F2-6A82-4648-8F93-DB47488DB444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703FFF-A8A7-4CF7-A8E2-56657C685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9D99B1-C706-4C74-8FFA-04C554324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1DA8-CFA1-4583-B00B-CCBF165ECA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391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F26B3A-3851-4A39-B7A8-C58A7F376A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304D12-344A-4A26-9D10-F1943BC114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A5B53-9CC5-478A-AE4F-1CCCBBB80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651F2-6A82-4648-8F93-DB47488DB444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FB9674-67CF-4737-BD85-316081ADB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32BC8F-A5CC-433A-A700-D210857CF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1DA8-CFA1-4583-B00B-CCBF165ECA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147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51E80-75BF-408B-AAD5-B87704B9E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C08DB-375F-439B-847D-0597A4FAF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89271B-FFD4-4447-95F6-FDA41F4AC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651F2-6A82-4648-8F93-DB47488DB444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0301AF-8EE5-4893-9069-AEE8D421D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49B6AB-1CFC-45B1-97C2-A4B4F30E5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1DA8-CFA1-4583-B00B-CCBF165ECA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05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F8FF3-7E86-4157-85A3-748985D9F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55BAC3-4A40-47D4-B248-0F98D27172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D1C4B5-CD32-4BE4-8E8E-2233A5EF0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651F2-6A82-4648-8F93-DB47488DB444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C8D0C-EEE2-468B-92FF-03C48FE7A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00F9B3-5D14-4E33-B788-7D3F622B5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1DA8-CFA1-4583-B00B-CCBF165ECA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013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CBEE3-32D4-47A0-855A-59B190016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92890-377C-420D-BF4C-E106CA0715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573F66-5D61-44F3-BF67-71C98F6847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C766F1-89E4-4513-86A6-4F8064164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651F2-6A82-4648-8F93-DB47488DB444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4279CC-0491-4F8D-9168-7A39472C6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8DFAA6-B148-4859-9D37-8E1D4D251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1DA8-CFA1-4583-B00B-CCBF165ECA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873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7E08B-F913-4833-9689-DBE41B988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D3BF9C-39FD-49BB-A978-3E3E885D50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D2734F-6D3D-4623-88A8-209FF4546F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C8EA5D-1E86-4B8A-A711-B07997A1E5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724A3D-2612-4C35-9774-3B8A117CB1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B6D346-E9E5-4AAF-B085-0020F74D6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651F2-6A82-4648-8F93-DB47488DB444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C2FE22-EAF9-4F7C-A22F-76CEB83AC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65EBA0-F155-4E31-97D4-A9DE2D228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1DA8-CFA1-4583-B00B-CCBF165ECA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223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6260F-7706-448B-8A24-2D5456EDF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FB9D95-2E64-4F44-A03C-09AFEAB39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651F2-6A82-4648-8F93-DB47488DB444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ABA967-4E6D-4867-B397-CA2F06996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D0D615-EDA1-44B4-A96C-A33CA578D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1DA8-CFA1-4583-B00B-CCBF165ECA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613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E7D1F4-4A8E-437D-AF64-F1041974F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651F2-6A82-4648-8F93-DB47488DB444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51433C-8CD0-4E27-A237-C4168B8A1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EA07C6-BD91-49FE-B3EE-7C8F12C04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1DA8-CFA1-4583-B00B-CCBF165ECA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148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3BBB2-71EC-44B6-9730-51B995FB9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F38CF-DB74-4249-980C-58E293AD1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C73D6A-1950-44B7-801F-4A7435FCD5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973BA6-D125-4C70-9E9E-6860F1AF4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651F2-6A82-4648-8F93-DB47488DB444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4C45C5-A79C-4511-80DC-B416F8F70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D9CF16-7388-424C-B6AD-F95D0DF36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1DA8-CFA1-4583-B00B-CCBF165ECA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474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96C0A-AA2A-4741-B2EB-584DD47BC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D15E78-A726-4E7E-A8F9-F116C8D66B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BC26FF-665C-4C25-A60E-8344E4ADE8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C6E383-14B7-47A8-B103-49E5DD566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651F2-6A82-4648-8F93-DB47488DB444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56A681-BD3A-4274-8B4D-8B887CC31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50F607-670C-40EF-87DC-AE5DB3297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1DA8-CFA1-4583-B00B-CCBF165ECA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292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54093F-8CBA-48F4-9741-2D0538D5A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0E4193-929E-4093-8367-C292713E7F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578B27-14B8-4F54-9E29-29EAF5BEE1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651F2-6A82-4648-8F93-DB47488DB444}" type="datetimeFigureOut">
              <a:rPr lang="en-GB" smtClean="0"/>
              <a:t>25/06/2020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E2B69-F8B5-4E1C-A3FE-AEDD262821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D76DC2-9686-462C-A774-CF41BB57A7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61DA8-CFA1-4583-B00B-CCBF165ECA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43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F156B-6A5F-406E-9F69-B1222042C3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UVC disinfection Box for surfaces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8DC560-66DC-445A-9E35-98B515EA26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Ian</a:t>
            </a:r>
          </a:p>
          <a:p>
            <a:r>
              <a:rPr lang="en-US" dirty="0"/>
              <a:t>25 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7829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A0D0929-B54D-4E41-9C77-EE09D53FC03C}"/>
              </a:ext>
            </a:extLst>
          </p:cNvPr>
          <p:cNvSpPr txBox="1"/>
          <p:nvPr/>
        </p:nvSpPr>
        <p:spPr>
          <a:xfrm>
            <a:off x="85725" y="0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https://www.steriswiss.ch/uvc?gclid=EAIaIQobChMIiIjnxY2d6gIVDcKyCh048gbEEAMYASAAEgJTNfD_BwE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85B312-C581-49A8-B5E3-5BD063D5EA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919162"/>
            <a:ext cx="10820400" cy="5748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011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C4BC2EC-EAA3-488D-962D-2F82008DC7F1}"/>
              </a:ext>
            </a:extLst>
          </p:cNvPr>
          <p:cNvSpPr txBox="1"/>
          <p:nvPr/>
        </p:nvSpPr>
        <p:spPr>
          <a:xfrm>
            <a:off x="0" y="0"/>
            <a:ext cx="1219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https://www.researchgate.net/publication/313739998_Deep-ultraviolet_light-emitting_diodes_with_external_quantum_efficiency_higher_than_20_at_275_nm_achieved_by_improving_light-extraction_efficiency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486FED-A5E2-4F45-AD3C-3E93F90E8A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012" y="1133474"/>
            <a:ext cx="10416988" cy="553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658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8662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0010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0033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3426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71</Words>
  <Application>Microsoft Office PowerPoint</Application>
  <PresentationFormat>Widescreen</PresentationFormat>
  <Paragraphs>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UVC disinfection Box for surfaces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UVC disinfection Box for surfaces</dc:title>
  <dc:creator>Ian Crotty</dc:creator>
  <cp:lastModifiedBy>Ian Crotty</cp:lastModifiedBy>
  <cp:revision>5</cp:revision>
  <dcterms:created xsi:type="dcterms:W3CDTF">2020-06-25T13:52:40Z</dcterms:created>
  <dcterms:modified xsi:type="dcterms:W3CDTF">2020-06-25T13:58:35Z</dcterms:modified>
</cp:coreProperties>
</file>