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60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11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3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34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10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0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73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94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38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0256E-A098-4ABF-896C-43149C4E13DB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11CBB-AA48-4DA5-863A-C23C8CDB53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UVC Box so far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On behalf of the P5 Electricians,</a:t>
            </a:r>
          </a:p>
          <a:p>
            <a:r>
              <a:rPr lang="en-GB" dirty="0" err="1" smtClean="0"/>
              <a:t>Houari</a:t>
            </a:r>
            <a:r>
              <a:rPr lang="en-GB" dirty="0" smtClean="0"/>
              <a:t>, Thierry and Raphael</a:t>
            </a:r>
          </a:p>
          <a:p>
            <a:r>
              <a:rPr lang="en-GB" dirty="0" smtClean="0"/>
              <a:t>6 Aug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26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47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UVC Box so far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UVC Box so far</dc:title>
  <dc:creator>Ian Crotty</dc:creator>
  <cp:lastModifiedBy>Ian Crotty</cp:lastModifiedBy>
  <cp:revision>3</cp:revision>
  <dcterms:created xsi:type="dcterms:W3CDTF">2020-08-06T12:06:32Z</dcterms:created>
  <dcterms:modified xsi:type="dcterms:W3CDTF">2020-08-06T12:09:59Z</dcterms:modified>
</cp:coreProperties>
</file>