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0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F8C1-C081-4779-B805-7E6BD8C63A23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C672-F6A6-4E73-B8E4-DC656639B6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513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F8C1-C081-4779-B805-7E6BD8C63A23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C672-F6A6-4E73-B8E4-DC656639B6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581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F8C1-C081-4779-B805-7E6BD8C63A23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C672-F6A6-4E73-B8E4-DC656639B6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247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F8C1-C081-4779-B805-7E6BD8C63A23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C672-F6A6-4E73-B8E4-DC656639B6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73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F8C1-C081-4779-B805-7E6BD8C63A23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C672-F6A6-4E73-B8E4-DC656639B6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289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F8C1-C081-4779-B805-7E6BD8C63A23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C672-F6A6-4E73-B8E4-DC656639B6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126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F8C1-C081-4779-B805-7E6BD8C63A23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C672-F6A6-4E73-B8E4-DC656639B6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867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F8C1-C081-4779-B805-7E6BD8C63A23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C672-F6A6-4E73-B8E4-DC656639B6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006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F8C1-C081-4779-B805-7E6BD8C63A23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C672-F6A6-4E73-B8E4-DC656639B6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391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F8C1-C081-4779-B805-7E6BD8C63A23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C672-F6A6-4E73-B8E4-DC656639B6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314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F8C1-C081-4779-B805-7E6BD8C63A23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C672-F6A6-4E73-B8E4-DC656639B6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698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DF8C1-C081-4779-B805-7E6BD8C63A23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6C672-F6A6-4E73-B8E4-DC656639B6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584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4106" y="2118049"/>
            <a:ext cx="3865984" cy="19329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5845" y="4579775"/>
            <a:ext cx="7694644" cy="192366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60433" y="1455576"/>
            <a:ext cx="30417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Ian Crotty</a:t>
            </a:r>
          </a:p>
          <a:p>
            <a:r>
              <a:rPr lang="en-GB" dirty="0" smtClean="0"/>
              <a:t>0041 75 411 4414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err="1" smtClean="0"/>
              <a:t>Merci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984241" y="586728"/>
            <a:ext cx="2099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Perdu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279283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8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Crotty</dc:creator>
  <cp:lastModifiedBy>Ian Crotty</cp:lastModifiedBy>
  <cp:revision>4</cp:revision>
  <cp:lastPrinted>2018-10-19T17:29:53Z</cp:lastPrinted>
  <dcterms:created xsi:type="dcterms:W3CDTF">2018-10-19T17:06:21Z</dcterms:created>
  <dcterms:modified xsi:type="dcterms:W3CDTF">2018-10-19T17:36:39Z</dcterms:modified>
</cp:coreProperties>
</file>