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47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77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49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82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10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01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18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06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21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56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01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3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Tach/DCS shift training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29 Sept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87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72836"/>
            <a:ext cx="12191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Gaelle</a:t>
            </a:r>
            <a:r>
              <a:rPr lang="en-GB" dirty="0" smtClean="0"/>
              <a:t> </a:t>
            </a:r>
            <a:r>
              <a:rPr lang="en-GB" dirty="0" err="1" smtClean="0"/>
              <a:t>Boudoul</a:t>
            </a:r>
            <a:r>
              <a:rPr lang="en-GB" dirty="0" smtClean="0"/>
              <a:t>                organising shifts          </a:t>
            </a:r>
            <a:r>
              <a:rPr lang="it-IT" dirty="0" smtClean="0"/>
              <a:t>165667</a:t>
            </a:r>
            <a:r>
              <a:rPr lang="it-IT" dirty="0"/>
              <a:t> </a:t>
            </a:r>
            <a:r>
              <a:rPr lang="it-IT" dirty="0" smtClean="0"/>
              <a:t>            40/5-A23</a:t>
            </a:r>
          </a:p>
          <a:p>
            <a:endParaRPr lang="it-IT" dirty="0"/>
          </a:p>
          <a:p>
            <a:r>
              <a:rPr lang="it-IT" dirty="0" smtClean="0"/>
              <a:t>Maria TOMS                    Shift trainer                   160684             40/R-A12                           maria.tarkhova@cern.ch</a:t>
            </a:r>
          </a:p>
          <a:p>
            <a:endParaRPr lang="it-IT" dirty="0" smtClean="0"/>
          </a:p>
          <a:p>
            <a:r>
              <a:rPr lang="it-IT" dirty="0" smtClean="0"/>
              <a:t>Gianni Masetti                organising shifts                                                                                   gianni.masetti@bo.infn.it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8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534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13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25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Tach/DCS shift training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Tach/DCS shift training</dc:title>
  <dc:creator>Ian Crotty</dc:creator>
  <cp:lastModifiedBy>Ian Crotty</cp:lastModifiedBy>
  <cp:revision>9</cp:revision>
  <dcterms:created xsi:type="dcterms:W3CDTF">2020-09-29T13:56:19Z</dcterms:created>
  <dcterms:modified xsi:type="dcterms:W3CDTF">2020-09-29T17:20:55Z</dcterms:modified>
</cp:coreProperties>
</file>