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RE4/3</c:v>
          </c:tx>
          <c:invertIfNegative val="0"/>
          <c:cat>
            <c:numRef>
              <c:f>Sheet1!$R$24:$R$59</c:f>
              <c:numCache>
                <c:formatCode>General</c:formatCode>
                <c:ptCount val="36"/>
                <c:pt idx="0">
                  <c:v>33</c:v>
                </c:pt>
                <c:pt idx="1">
                  <c:v>34</c:v>
                </c:pt>
                <c:pt idx="2">
                  <c:v>35</c:v>
                </c:pt>
                <c:pt idx="3">
                  <c:v>36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7</c:v>
                </c:pt>
                <c:pt idx="11">
                  <c:v>8</c:v>
                </c:pt>
                <c:pt idx="12">
                  <c:v>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  <c:pt idx="23">
                  <c:v>20</c:v>
                </c:pt>
                <c:pt idx="24">
                  <c:v>21</c:v>
                </c:pt>
                <c:pt idx="25">
                  <c:v>22</c:v>
                </c:pt>
                <c:pt idx="26">
                  <c:v>23</c:v>
                </c:pt>
                <c:pt idx="27">
                  <c:v>24</c:v>
                </c:pt>
                <c:pt idx="28">
                  <c:v>25</c:v>
                </c:pt>
                <c:pt idx="29">
                  <c:v>26</c:v>
                </c:pt>
                <c:pt idx="30">
                  <c:v>27</c:v>
                </c:pt>
                <c:pt idx="31">
                  <c:v>28</c:v>
                </c:pt>
                <c:pt idx="32">
                  <c:v>29</c:v>
                </c:pt>
                <c:pt idx="33">
                  <c:v>30</c:v>
                </c:pt>
                <c:pt idx="34">
                  <c:v>31</c:v>
                </c:pt>
                <c:pt idx="35">
                  <c:v>32</c:v>
                </c:pt>
              </c:numCache>
            </c:numRef>
          </c:cat>
          <c:val>
            <c:numRef>
              <c:f>Sheet1!$T$24:$T$59</c:f>
              <c:numCache>
                <c:formatCode>General</c:formatCode>
                <c:ptCount val="36"/>
                <c:pt idx="0">
                  <c:v>2.2999999999999998</c:v>
                </c:pt>
                <c:pt idx="1">
                  <c:v>4.5999999999999996</c:v>
                </c:pt>
                <c:pt idx="2">
                  <c:v>5.3</c:v>
                </c:pt>
                <c:pt idx="3">
                  <c:v>3.7</c:v>
                </c:pt>
                <c:pt idx="4">
                  <c:v>1</c:v>
                </c:pt>
                <c:pt idx="5">
                  <c:v>-0.90000000000000036</c:v>
                </c:pt>
                <c:pt idx="6">
                  <c:v>1.0999999999999996</c:v>
                </c:pt>
                <c:pt idx="7">
                  <c:v>3.4000000000000004</c:v>
                </c:pt>
                <c:pt idx="8">
                  <c:v>2.7</c:v>
                </c:pt>
                <c:pt idx="9">
                  <c:v>2.2999999999999998</c:v>
                </c:pt>
                <c:pt idx="10">
                  <c:v>2.7</c:v>
                </c:pt>
                <c:pt idx="11">
                  <c:v>2.1999999999999993</c:v>
                </c:pt>
                <c:pt idx="12">
                  <c:v>-1.0999999999999996</c:v>
                </c:pt>
                <c:pt idx="13">
                  <c:v>1.3000000000000007</c:v>
                </c:pt>
                <c:pt idx="14">
                  <c:v>1.5</c:v>
                </c:pt>
                <c:pt idx="15">
                  <c:v>1.3000000000000007</c:v>
                </c:pt>
                <c:pt idx="16">
                  <c:v>1.6999999999999993</c:v>
                </c:pt>
                <c:pt idx="17">
                  <c:v>1.4000000000000004</c:v>
                </c:pt>
                <c:pt idx="18">
                  <c:v>-4.3000000000000007</c:v>
                </c:pt>
                <c:pt idx="19">
                  <c:v>-1.9000000000000004</c:v>
                </c:pt>
                <c:pt idx="20">
                  <c:v>1.3000000000000007</c:v>
                </c:pt>
                <c:pt idx="21">
                  <c:v>1.2000000000000002</c:v>
                </c:pt>
                <c:pt idx="22">
                  <c:v>1.5999999999999996</c:v>
                </c:pt>
                <c:pt idx="23">
                  <c:v>1.2000000000000002</c:v>
                </c:pt>
                <c:pt idx="24">
                  <c:v>2.6</c:v>
                </c:pt>
                <c:pt idx="25">
                  <c:v>3.4000000000000004</c:v>
                </c:pt>
                <c:pt idx="26">
                  <c:v>2.7</c:v>
                </c:pt>
                <c:pt idx="27">
                  <c:v>0.40000000000000036</c:v>
                </c:pt>
                <c:pt idx="28">
                  <c:v>-9.9999999999999645E-2</c:v>
                </c:pt>
                <c:pt idx="29">
                  <c:v>0</c:v>
                </c:pt>
                <c:pt idx="30">
                  <c:v>-1.6999999999999993</c:v>
                </c:pt>
                <c:pt idx="31">
                  <c:v>1.1999999999999993</c:v>
                </c:pt>
                <c:pt idx="32">
                  <c:v>2.5999999999999996</c:v>
                </c:pt>
                <c:pt idx="33">
                  <c:v>2</c:v>
                </c:pt>
                <c:pt idx="34">
                  <c:v>1.9000000000000004</c:v>
                </c:pt>
                <c:pt idx="35">
                  <c:v>-2.2999999999999998</c:v>
                </c:pt>
              </c:numCache>
            </c:numRef>
          </c:val>
        </c:ser>
        <c:ser>
          <c:idx val="1"/>
          <c:order val="1"/>
          <c:tx>
            <c:v>RE4/2</c:v>
          </c:tx>
          <c:invertIfNegative val="0"/>
          <c:val>
            <c:numRef>
              <c:f>Sheet1!$AA$24:$AA$59</c:f>
              <c:numCache>
                <c:formatCode>General</c:formatCode>
                <c:ptCount val="36"/>
                <c:pt idx="0">
                  <c:v>2.0999999999999996</c:v>
                </c:pt>
                <c:pt idx="1">
                  <c:v>5.3</c:v>
                </c:pt>
                <c:pt idx="2">
                  <c:v>6</c:v>
                </c:pt>
                <c:pt idx="3">
                  <c:v>3.4000000000000004</c:v>
                </c:pt>
                <c:pt idx="4">
                  <c:v>0.69999999999999929</c:v>
                </c:pt>
                <c:pt idx="5">
                  <c:v>-1.1999999999999993</c:v>
                </c:pt>
                <c:pt idx="6">
                  <c:v>1.8000000000000007</c:v>
                </c:pt>
                <c:pt idx="7">
                  <c:v>4.0999999999999996</c:v>
                </c:pt>
                <c:pt idx="8">
                  <c:v>2.4000000000000004</c:v>
                </c:pt>
                <c:pt idx="9">
                  <c:v>2</c:v>
                </c:pt>
                <c:pt idx="10">
                  <c:v>2.4000000000000004</c:v>
                </c:pt>
                <c:pt idx="11">
                  <c:v>2</c:v>
                </c:pt>
                <c:pt idx="12">
                  <c:v>-0.30000000000000071</c:v>
                </c:pt>
                <c:pt idx="13">
                  <c:v>2</c:v>
                </c:pt>
                <c:pt idx="14">
                  <c:v>2.1999999999999993</c:v>
                </c:pt>
                <c:pt idx="15">
                  <c:v>2.0999999999999996</c:v>
                </c:pt>
                <c:pt idx="16">
                  <c:v>2.5</c:v>
                </c:pt>
                <c:pt idx="17">
                  <c:v>2.0999999999999996</c:v>
                </c:pt>
                <c:pt idx="18">
                  <c:v>-3.5</c:v>
                </c:pt>
                <c:pt idx="19">
                  <c:v>-1.0999999999999996</c:v>
                </c:pt>
                <c:pt idx="20">
                  <c:v>2.0999999999999996</c:v>
                </c:pt>
                <c:pt idx="21">
                  <c:v>1.9000000000000004</c:v>
                </c:pt>
                <c:pt idx="22">
                  <c:v>2.3000000000000007</c:v>
                </c:pt>
                <c:pt idx="23">
                  <c:v>2</c:v>
                </c:pt>
                <c:pt idx="24">
                  <c:v>2.8</c:v>
                </c:pt>
                <c:pt idx="25">
                  <c:v>3.0999999999999996</c:v>
                </c:pt>
                <c:pt idx="26">
                  <c:v>2.4000000000000004</c:v>
                </c:pt>
                <c:pt idx="27">
                  <c:v>9.9999999999999645E-2</c:v>
                </c:pt>
                <c:pt idx="28">
                  <c:v>-0.40000000000000036</c:v>
                </c:pt>
                <c:pt idx="29">
                  <c:v>-0.30000000000000071</c:v>
                </c:pt>
                <c:pt idx="30">
                  <c:v>-1</c:v>
                </c:pt>
                <c:pt idx="31">
                  <c:v>1.9000000000000004</c:v>
                </c:pt>
                <c:pt idx="32">
                  <c:v>3.3000000000000007</c:v>
                </c:pt>
                <c:pt idx="33">
                  <c:v>2.8000000000000007</c:v>
                </c:pt>
                <c:pt idx="34">
                  <c:v>2.5999999999999996</c:v>
                </c:pt>
                <c:pt idx="35">
                  <c:v>3.0999999999999996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311296"/>
        <c:axId val="154313088"/>
      </c:barChart>
      <c:catAx>
        <c:axId val="154311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4313088"/>
        <c:crosses val="autoZero"/>
        <c:auto val="1"/>
        <c:lblAlgn val="ctr"/>
        <c:lblOffset val="100"/>
        <c:tickLblSkip val="3"/>
        <c:noMultiLvlLbl val="0"/>
      </c:catAx>
      <c:valAx>
        <c:axId val="154313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43112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RE3/3 Plus</c:v>
          </c:tx>
          <c:invertIfNegative val="0"/>
          <c:cat>
            <c:numRef>
              <c:f>Sheet1!$R$24:$R$59</c:f>
              <c:numCache>
                <c:formatCode>General</c:formatCode>
                <c:ptCount val="36"/>
                <c:pt idx="0">
                  <c:v>33</c:v>
                </c:pt>
                <c:pt idx="1">
                  <c:v>34</c:v>
                </c:pt>
                <c:pt idx="2">
                  <c:v>35</c:v>
                </c:pt>
                <c:pt idx="3">
                  <c:v>36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7</c:v>
                </c:pt>
                <c:pt idx="11">
                  <c:v>8</c:v>
                </c:pt>
                <c:pt idx="12">
                  <c:v>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  <c:pt idx="23">
                  <c:v>20</c:v>
                </c:pt>
                <c:pt idx="24">
                  <c:v>21</c:v>
                </c:pt>
                <c:pt idx="25">
                  <c:v>22</c:v>
                </c:pt>
                <c:pt idx="26">
                  <c:v>23</c:v>
                </c:pt>
                <c:pt idx="27">
                  <c:v>24</c:v>
                </c:pt>
                <c:pt idx="28">
                  <c:v>25</c:v>
                </c:pt>
                <c:pt idx="29">
                  <c:v>26</c:v>
                </c:pt>
                <c:pt idx="30">
                  <c:v>27</c:v>
                </c:pt>
                <c:pt idx="31">
                  <c:v>28</c:v>
                </c:pt>
                <c:pt idx="32">
                  <c:v>29</c:v>
                </c:pt>
                <c:pt idx="33">
                  <c:v>30</c:v>
                </c:pt>
                <c:pt idx="34">
                  <c:v>31</c:v>
                </c:pt>
                <c:pt idx="35">
                  <c:v>32</c:v>
                </c:pt>
              </c:numCache>
            </c:numRef>
          </c:cat>
          <c:val>
            <c:numRef>
              <c:f>Sheet1!$AV$24:$AV$59</c:f>
              <c:numCache>
                <c:formatCode>General</c:formatCode>
                <c:ptCount val="36"/>
                <c:pt idx="0">
                  <c:v>1.2000000000000002</c:v>
                </c:pt>
                <c:pt idx="1">
                  <c:v>1.2999999999999998</c:v>
                </c:pt>
                <c:pt idx="2">
                  <c:v>1.4000000000000004</c:v>
                </c:pt>
                <c:pt idx="3">
                  <c:v>0.80000000000000071</c:v>
                </c:pt>
                <c:pt idx="4">
                  <c:v>0.90000000000000036</c:v>
                </c:pt>
                <c:pt idx="5">
                  <c:v>0.79999999999999893</c:v>
                </c:pt>
                <c:pt idx="6">
                  <c:v>0.5</c:v>
                </c:pt>
                <c:pt idx="7">
                  <c:v>0.30000000000000071</c:v>
                </c:pt>
                <c:pt idx="8">
                  <c:v>0.10000000000000053</c:v>
                </c:pt>
                <c:pt idx="9">
                  <c:v>0.10000000000000053</c:v>
                </c:pt>
                <c:pt idx="10">
                  <c:v>0.20000000000000018</c:v>
                </c:pt>
                <c:pt idx="11">
                  <c:v>0</c:v>
                </c:pt>
                <c:pt idx="12">
                  <c:v>0.30000000000000071</c:v>
                </c:pt>
                <c:pt idx="13">
                  <c:v>0.20000000000000107</c:v>
                </c:pt>
                <c:pt idx="14">
                  <c:v>0.30000000000000071</c:v>
                </c:pt>
                <c:pt idx="15">
                  <c:v>0.20000000000000107</c:v>
                </c:pt>
                <c:pt idx="16">
                  <c:v>0.19999999999999929</c:v>
                </c:pt>
                <c:pt idx="17">
                  <c:v>0.20000000000000107</c:v>
                </c:pt>
                <c:pt idx="18">
                  <c:v>0.40000000000000036</c:v>
                </c:pt>
                <c:pt idx="19">
                  <c:v>0.40000000000000036</c:v>
                </c:pt>
                <c:pt idx="20">
                  <c:v>0.40000000000000036</c:v>
                </c:pt>
                <c:pt idx="21">
                  <c:v>0.39999999999999947</c:v>
                </c:pt>
                <c:pt idx="22">
                  <c:v>0.5</c:v>
                </c:pt>
                <c:pt idx="23">
                  <c:v>0.30000000000000071</c:v>
                </c:pt>
                <c:pt idx="24">
                  <c:v>7.6</c:v>
                </c:pt>
                <c:pt idx="25">
                  <c:v>5.5</c:v>
                </c:pt>
                <c:pt idx="26">
                  <c:v>2.3999999999999995</c:v>
                </c:pt>
                <c:pt idx="27">
                  <c:v>-9.9999999999999645E-2</c:v>
                </c:pt>
                <c:pt idx="28">
                  <c:v>-0.49999999999999822</c:v>
                </c:pt>
                <c:pt idx="29">
                  <c:v>-0.90000000000000036</c:v>
                </c:pt>
                <c:pt idx="30">
                  <c:v>-0.29999999999999893</c:v>
                </c:pt>
                <c:pt idx="31">
                  <c:v>-0.30000000000000071</c:v>
                </c:pt>
                <c:pt idx="32">
                  <c:v>0.5</c:v>
                </c:pt>
                <c:pt idx="33">
                  <c:v>9.9999999999999645E-2</c:v>
                </c:pt>
                <c:pt idx="34">
                  <c:v>0.50000000000000178</c:v>
                </c:pt>
                <c:pt idx="35">
                  <c:v>0.79999999999999982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423936"/>
        <c:axId val="164425728"/>
      </c:barChart>
      <c:catAx>
        <c:axId val="164423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4425728"/>
        <c:crosses val="autoZero"/>
        <c:auto val="1"/>
        <c:lblAlgn val="ctr"/>
        <c:lblOffset val="100"/>
        <c:noMultiLvlLbl val="0"/>
      </c:catAx>
      <c:valAx>
        <c:axId val="164425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44239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CF6A-0FBE-4AC1-A2B2-D4C432A8EC12}" type="datetimeFigureOut">
              <a:rPr lang="en-GB" smtClean="0"/>
              <a:t>14/01/2013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DE7A-B9B8-4BEC-B48A-89FC6E61DD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244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CF6A-0FBE-4AC1-A2B2-D4C432A8EC12}" type="datetimeFigureOut">
              <a:rPr lang="en-GB" smtClean="0"/>
              <a:t>14/01/2013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DE7A-B9B8-4BEC-B48A-89FC6E61DD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3854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CF6A-0FBE-4AC1-A2B2-D4C432A8EC12}" type="datetimeFigureOut">
              <a:rPr lang="en-GB" smtClean="0"/>
              <a:t>14/01/2013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DE7A-B9B8-4BEC-B48A-89FC6E61DD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325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CF6A-0FBE-4AC1-A2B2-D4C432A8EC12}" type="datetimeFigureOut">
              <a:rPr lang="en-GB" smtClean="0"/>
              <a:t>14/01/2013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DE7A-B9B8-4BEC-B48A-89FC6E61DD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565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CF6A-0FBE-4AC1-A2B2-D4C432A8EC12}" type="datetimeFigureOut">
              <a:rPr lang="en-GB" smtClean="0"/>
              <a:t>14/01/2013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DE7A-B9B8-4BEC-B48A-89FC6E61DD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6323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CF6A-0FBE-4AC1-A2B2-D4C432A8EC12}" type="datetimeFigureOut">
              <a:rPr lang="en-GB" smtClean="0"/>
              <a:t>14/01/2013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DE7A-B9B8-4BEC-B48A-89FC6E61DD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9214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CF6A-0FBE-4AC1-A2B2-D4C432A8EC12}" type="datetimeFigureOut">
              <a:rPr lang="en-GB" smtClean="0"/>
              <a:t>14/01/2013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DE7A-B9B8-4BEC-B48A-89FC6E61DD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7722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CF6A-0FBE-4AC1-A2B2-D4C432A8EC12}" type="datetimeFigureOut">
              <a:rPr lang="en-GB" smtClean="0"/>
              <a:t>14/01/2013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DE7A-B9B8-4BEC-B48A-89FC6E61DD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97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CF6A-0FBE-4AC1-A2B2-D4C432A8EC12}" type="datetimeFigureOut">
              <a:rPr lang="en-GB" smtClean="0"/>
              <a:t>14/01/2013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DE7A-B9B8-4BEC-B48A-89FC6E61DD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923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CF6A-0FBE-4AC1-A2B2-D4C432A8EC12}" type="datetimeFigureOut">
              <a:rPr lang="en-GB" smtClean="0"/>
              <a:t>14/01/2013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DE7A-B9B8-4BEC-B48A-89FC6E61DD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2121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CF6A-0FBE-4AC1-A2B2-D4C432A8EC12}" type="datetimeFigureOut">
              <a:rPr lang="en-GB" smtClean="0"/>
              <a:t>14/01/2013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ADE7A-B9B8-4BEC-B48A-89FC6E61DD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690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CCF6A-0FBE-4AC1-A2B2-D4C432A8EC12}" type="datetimeFigureOut">
              <a:rPr lang="en-GB" smtClean="0"/>
              <a:t>14/01/2013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ADE7A-B9B8-4BEC-B48A-89FC6E61DD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0280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Cable up-date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Ian </a:t>
            </a:r>
            <a:r>
              <a:rPr lang="en-US" dirty="0" smtClean="0"/>
              <a:t>Crotty</a:t>
            </a:r>
            <a:endParaRPr lang="en-US" dirty="0" smtClean="0"/>
          </a:p>
          <a:p>
            <a:r>
              <a:rPr lang="en-US" smtClean="0"/>
              <a:t>15 </a:t>
            </a:r>
            <a:r>
              <a:rPr lang="en-US" dirty="0" smtClean="0"/>
              <a:t>Jan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207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length comparison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81" y="1600200"/>
            <a:ext cx="774823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059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Comparative lengths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1521658"/>
            <a:ext cx="230425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Length excess </a:t>
            </a:r>
            <a:r>
              <a:rPr lang="en-US" dirty="0" smtClean="0"/>
              <a:t>wrt</a:t>
            </a:r>
            <a:r>
              <a:rPr lang="en-US" dirty="0" smtClean="0"/>
              <a:t> </a:t>
            </a:r>
            <a:r>
              <a:rPr lang="en-US" dirty="0" smtClean="0"/>
              <a:t>Integ</a:t>
            </a:r>
            <a:r>
              <a:rPr lang="en-US" dirty="0" smtClean="0"/>
              <a:t> Model [m]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4168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Excess lengths </a:t>
            </a:r>
            <a:r>
              <a:rPr lang="en-US" dirty="0" smtClean="0"/>
              <a:t>wrt</a:t>
            </a:r>
            <a:r>
              <a:rPr lang="en-US" dirty="0" smtClean="0"/>
              <a:t> RE3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0742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 &amp; 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000" dirty="0" smtClean="0"/>
              <a:t>The signal cable and connectors </a:t>
            </a:r>
            <a:r>
              <a:rPr lang="en-US" sz="2000" dirty="0" err="1" smtClean="0"/>
              <a:t>etc</a:t>
            </a:r>
            <a:r>
              <a:rPr lang="en-US" sz="2000" dirty="0" smtClean="0"/>
              <a:t> are in the company, they will make some test cables 10m long this week.</a:t>
            </a:r>
          </a:p>
          <a:p>
            <a:r>
              <a:rPr lang="en-US" sz="2000" dirty="0" smtClean="0"/>
              <a:t>The order for the signal cables was/is held up with Purchasing.</a:t>
            </a:r>
          </a:p>
          <a:p>
            <a:r>
              <a:rPr lang="en-US" sz="2000" dirty="0" smtClean="0"/>
              <a:t>The signal cable lengths for +Z &amp; -Z are established from Integration 3D model. The slack is under discussion in the range of 0.6-0.8m. There is insufficient evidence to have the slack as a function of the length as the real cables were all in the 5-6m length.</a:t>
            </a:r>
          </a:p>
          <a:p>
            <a:r>
              <a:rPr lang="en-US" sz="2000" dirty="0" smtClean="0"/>
              <a:t>The comparison with real cables laid in p5 gave 3-5% difference on the +Z and 12% on the –Z but with different constraints. </a:t>
            </a:r>
          </a:p>
          <a:p>
            <a:r>
              <a:rPr lang="en-US" sz="2000" dirty="0" smtClean="0"/>
              <a:t>The comparison with RE3 has not been </a:t>
            </a:r>
            <a:r>
              <a:rPr lang="en-US" sz="2000" dirty="0" err="1" smtClean="0"/>
              <a:t>finalised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Stephan and I will start the HV this week.</a:t>
            </a:r>
          </a:p>
          <a:p>
            <a:r>
              <a:rPr lang="en-US" sz="2000" dirty="0" smtClean="0"/>
              <a:t>The HV order is with the company.</a:t>
            </a:r>
          </a:p>
          <a:p>
            <a:r>
              <a:rPr lang="en-US" sz="2000" dirty="0" smtClean="0"/>
              <a:t>The latest HV connector does not seem good in my view, see it below.</a:t>
            </a:r>
          </a:p>
          <a:p>
            <a:r>
              <a:rPr lang="en-US" sz="2000" dirty="0" smtClean="0"/>
              <a:t>http://rpc-cms-re4-upscope.web.cern.ch/rpc-cms-re4-upscope/RPC/Services/HV/3PoleCPE/Inspection/13Jan2012/NewCPE3PoleHVConnector.pdf</a:t>
            </a:r>
          </a:p>
          <a:p>
            <a:r>
              <a:rPr lang="en-US" sz="2000" dirty="0" smtClean="0"/>
              <a:t>I will discuss the production of LV and </a:t>
            </a:r>
            <a:r>
              <a:rPr lang="en-US" sz="2000" dirty="0" err="1" smtClean="0"/>
              <a:t>dcs</a:t>
            </a:r>
            <a:r>
              <a:rPr lang="en-US" sz="2000" dirty="0" smtClean="0"/>
              <a:t> with the company this week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55728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204</Words>
  <Application>Microsoft Office PowerPoint</Application>
  <PresentationFormat>On-screen Show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Cable up-date</vt:lpstr>
      <vt:lpstr>Signal length comparison</vt:lpstr>
      <vt:lpstr>Comparative lengths</vt:lpstr>
      <vt:lpstr>Excess lengths wrt RE3</vt:lpstr>
      <vt:lpstr>News &amp; Conclusions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Cable up-date</dc:title>
  <dc:creator>Ian Crotty</dc:creator>
  <cp:lastModifiedBy>Ian Crotty</cp:lastModifiedBy>
  <cp:revision>7</cp:revision>
  <dcterms:created xsi:type="dcterms:W3CDTF">2013-01-14T16:31:12Z</dcterms:created>
  <dcterms:modified xsi:type="dcterms:W3CDTF">2013-01-14T16:59:42Z</dcterms:modified>
</cp:coreProperties>
</file>