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sldIdLst>
    <p:sldId id="256" r:id="rId3"/>
    <p:sldId id="262" r:id="rId4"/>
    <p:sldId id="267" r:id="rId5"/>
    <p:sldId id="275" r:id="rId6"/>
    <p:sldId id="274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F58A-6F68-41F3-9184-59B65265A9A7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6D631-E5FB-4EDB-B3B2-53D2BC9597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6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7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0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4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6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4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0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3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55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19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5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5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9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4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0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0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3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38AD-599C-4904-909E-B517E3005953}" type="datetimeFigureOut">
              <a:rPr lang="en-GB" smtClean="0"/>
              <a:pPr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801F-B59E-4C1B-93BD-0549898466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38AD-599C-4904-909E-B517E30059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801F-B59E-4C1B-93BD-05498984662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Cables </a:t>
            </a:r>
            <a:r>
              <a:rPr lang="en-US" dirty="0" smtClean="0"/>
              <a:t>&amp; Cooling installation in P5</a:t>
            </a:r>
            <a:br>
              <a:rPr lang="en-US" dirty="0" smtClean="0"/>
            </a:br>
            <a:r>
              <a:rPr lang="en-US" dirty="0" smtClean="0"/>
              <a:t>MPR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Ian </a:t>
            </a:r>
            <a:r>
              <a:rPr lang="en-US" sz="3600" dirty="0" err="1" smtClean="0"/>
              <a:t>Crotty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24</a:t>
            </a:r>
            <a:r>
              <a:rPr lang="en-US" sz="3600" dirty="0" smtClean="0"/>
              <a:t> </a:t>
            </a:r>
            <a:r>
              <a:rPr lang="en-US" sz="3600" dirty="0" smtClean="0"/>
              <a:t>July 2013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41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072013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2348880"/>
            <a:ext cx="3711376" cy="278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Newly installed HV </a:t>
            </a:r>
            <a:r>
              <a:rPr lang="en-US" sz="3200" dirty="0" smtClean="0"/>
              <a:t>cables </a:t>
            </a:r>
            <a:r>
              <a:rPr lang="en-US" sz="3200" dirty="0" smtClean="0"/>
              <a:t>YE1 PP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974570" cy="2980928"/>
          </a:xfrm>
        </p:spPr>
      </p:pic>
      <p:sp>
        <p:nvSpPr>
          <p:cNvPr id="3" name="TextBox 2"/>
          <p:cNvSpPr txBox="1"/>
          <p:nvPr/>
        </p:nvSpPr>
        <p:spPr>
          <a:xfrm>
            <a:off x="1187624" y="16288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 is done , Near Finished week 30.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44009" y="5649281"/>
            <a:ext cx="14401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cables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4175957" y="3861048"/>
            <a:ext cx="1188132" cy="1788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5364089" y="2780928"/>
            <a:ext cx="2160239" cy="28683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19672" y="4293096"/>
            <a:ext cx="3727897" cy="1355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551723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do some repairs &amp; mount new male screen connectors.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486916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Cables are laid out near the Chambers as there is no access to the non-IP side of YE3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8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Cooling </a:t>
            </a:r>
            <a:r>
              <a:rPr lang="en-US" sz="3200" dirty="0" smtClean="0"/>
              <a:t>Manifolds on YE+3</a:t>
            </a:r>
            <a:endParaRPr lang="en-US" sz="3200" dirty="0"/>
          </a:p>
        </p:txBody>
      </p:sp>
      <p:pic>
        <p:nvPicPr>
          <p:cNvPr id="4" name="Content Placeholder 3" descr="1007201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3521364" cy="2641023"/>
          </a:xfrm>
        </p:spPr>
      </p:pic>
      <p:pic>
        <p:nvPicPr>
          <p:cNvPr id="5" name="Picture 4" descr="04072013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40324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 -3 will be done by ZEC by the end of the year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512" y="4561637"/>
            <a:ext cx="416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with Valve and Impedance </a:t>
            </a:r>
          </a:p>
          <a:p>
            <a:r>
              <a:rPr lang="en-US" dirty="0"/>
              <a:t>c</a:t>
            </a:r>
            <a:r>
              <a:rPr lang="en-US" dirty="0" smtClean="0"/>
              <a:t>ommissioned and running at 10.5Bar</a:t>
            </a:r>
            <a:endParaRPr lang="en-US" dirty="0" smtClean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1486610" y="1772817"/>
            <a:ext cx="1218658" cy="27888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50905" y="5229200"/>
            <a:ext cx="2869367" cy="688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2100" y="27089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Flexibles will go from these points to the SMs.  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88096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shut off Valves 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cables &amp; DCS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864 cables (&amp; 144 DCS) delivered to P5 and tested, </a:t>
            </a:r>
            <a:r>
              <a:rPr lang="en-US" sz="2400" dirty="0" err="1" smtClean="0"/>
              <a:t>inc</a:t>
            </a:r>
            <a:r>
              <a:rPr lang="en-US" sz="2400" dirty="0" smtClean="0"/>
              <a:t> skew.</a:t>
            </a:r>
          </a:p>
          <a:p>
            <a:r>
              <a:rPr lang="en-US" sz="2400" dirty="0" smtClean="0"/>
              <a:t>A few cables on the RE-4 will be re-assembled.</a:t>
            </a:r>
          </a:p>
          <a:p>
            <a:r>
              <a:rPr lang="en-US" sz="2400" dirty="0" smtClean="0"/>
              <a:t>Cable path is defined but alternative paths are under investigation to reduce intervention time &amp; costs. The passage thru’ the floor is difficult.</a:t>
            </a:r>
          </a:p>
          <a:p>
            <a:r>
              <a:rPr lang="en-US" sz="2400" dirty="0" smtClean="0"/>
              <a:t>Do we Pre-install the signal, as done for the HV, before the Chamber installation 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975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Cables paths 3D model</a:t>
            </a:r>
            <a:endParaRPr lang="en-GB" dirty="0"/>
          </a:p>
        </p:txBody>
      </p:sp>
      <p:pic>
        <p:nvPicPr>
          <p:cNvPr id="4" name="Content Placeholder 3" descr="05072013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3262745" cy="244809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4216549" cy="28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1"/>
          <a:stretch/>
        </p:blipFill>
        <p:spPr bwMode="auto">
          <a:xfrm>
            <a:off x="5736770" y="1375891"/>
            <a:ext cx="2740479" cy="45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6610" y="4005064"/>
            <a:ext cx="1440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Passage under racks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75856" y="2852936"/>
            <a:ext cx="102075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87824" y="4651396"/>
            <a:ext cx="1308786" cy="40495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32040" y="2204865"/>
            <a:ext cx="33123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3D models done y S. Bally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00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554960" cy="10661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This is a big job. New </a:t>
            </a:r>
            <a:r>
              <a:rPr lang="en-US" sz="3200" dirty="0" smtClean="0"/>
              <a:t>cable trays &amp; cabling under racks to be tidied</a:t>
            </a:r>
            <a:endParaRPr lang="en-US" sz="3200" dirty="0"/>
          </a:p>
        </p:txBody>
      </p:sp>
      <p:pic>
        <p:nvPicPr>
          <p:cNvPr id="4" name="Content Placeholder 3" descr="05072013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9"/>
            <a:ext cx="4032448" cy="3024336"/>
          </a:xfrm>
        </p:spPr>
      </p:pic>
      <p:pic>
        <p:nvPicPr>
          <p:cNvPr id="5" name="Picture 4" descr="05072013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59233" y="2257591"/>
            <a:ext cx="4454264" cy="3340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1199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new Cable trays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 rot="333560">
            <a:off x="5148064" y="4437112"/>
            <a:ext cx="2232248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0" h="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11960" y="4725145"/>
            <a:ext cx="1656184" cy="683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3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Cables from Chambers to racks/PP are ready, installation on YE+3 is progressing with Bulgarian team till mid Aug 2013.</a:t>
            </a:r>
          </a:p>
          <a:p>
            <a:r>
              <a:rPr lang="en-US" dirty="0" smtClean="0"/>
              <a:t>Cabling within and </a:t>
            </a:r>
            <a:r>
              <a:rPr lang="en-US" smtClean="0"/>
              <a:t>between racks </a:t>
            </a:r>
            <a:r>
              <a:rPr lang="en-US" dirty="0" smtClean="0"/>
              <a:t>is being established.</a:t>
            </a:r>
          </a:p>
          <a:p>
            <a:r>
              <a:rPr lang="en-US" dirty="0" smtClean="0"/>
              <a:t>Cabling in Main cable chains, if needed(Umbilical HV, Branch Controller), will be a difficult job, paid by TC.</a:t>
            </a:r>
          </a:p>
          <a:p>
            <a:r>
              <a:rPr lang="en-US" dirty="0" smtClean="0"/>
              <a:t>Cooling is ready for final installation.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75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 Cables &amp; Cooling installation in P5 MPR  Ian Crotty 24 July 2013</vt:lpstr>
      <vt:lpstr>Newly installed HV cables YE1 PP</vt:lpstr>
      <vt:lpstr> Cooling Manifolds on YE+3</vt:lpstr>
      <vt:lpstr>Signal cables &amp; DCS</vt:lpstr>
      <vt:lpstr>Signal Cables paths 3D model</vt:lpstr>
      <vt:lpstr>This is a big job. New cable trays &amp; cabling under racks to be tidied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Cables installation in P5   Mini Cable Chains YE1PP to Chambers Main Cable Chains USC to UXC  Ian Crotty 10 July 2013</dc:title>
  <dc:creator>Ian Crotty</dc:creator>
  <cp:lastModifiedBy>Ian Crotty</cp:lastModifiedBy>
  <cp:revision>52</cp:revision>
  <dcterms:created xsi:type="dcterms:W3CDTF">2013-07-10T11:55:44Z</dcterms:created>
  <dcterms:modified xsi:type="dcterms:W3CDTF">2013-07-23T15:26:41Z</dcterms:modified>
</cp:coreProperties>
</file>