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4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49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02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38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46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68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29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68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9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0E8A2-2E13-41A3-83AA-B66DA62ADF5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1A11-ACB3-4813-BA04-6EC618BC3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92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 Cabling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Connector &amp; Cable definition</a:t>
            </a:r>
          </a:p>
          <a:p>
            <a:r>
              <a:rPr lang="en-US" dirty="0" smtClean="0"/>
              <a:t>Cable paths and lengths</a:t>
            </a:r>
          </a:p>
          <a:p>
            <a:r>
              <a:rPr lang="en-US" dirty="0" smtClean="0"/>
              <a:t>QA/QC</a:t>
            </a:r>
          </a:p>
          <a:p>
            <a:r>
              <a:rPr lang="en-US" dirty="0" smtClean="0"/>
              <a:t>Installation</a:t>
            </a:r>
          </a:p>
          <a:p>
            <a:r>
              <a:rPr lang="en-US" dirty="0" smtClean="0"/>
              <a:t>Commissioning</a:t>
            </a:r>
          </a:p>
          <a:p>
            <a:r>
              <a:rPr lang="en-US" dirty="0" smtClean="0"/>
              <a:t>Schedule</a:t>
            </a:r>
          </a:p>
          <a:p>
            <a:r>
              <a:rPr lang="en-US" dirty="0" smtClean="0"/>
              <a:t>Costs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4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6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RE Cabling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dcterms:created xsi:type="dcterms:W3CDTF">2012-04-16T06:56:31Z</dcterms:created>
  <dcterms:modified xsi:type="dcterms:W3CDTF">2012-04-16T07:00:19Z</dcterms:modified>
</cp:coreProperties>
</file>