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C75-0F9C-4943-B9FA-E0E1C3A42305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459-B85C-49D7-A186-5CA551CF3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15286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C75-0F9C-4943-B9FA-E0E1C3A42305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459-B85C-49D7-A186-5CA551CF3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84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C75-0F9C-4943-B9FA-E0E1C3A42305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459-B85C-49D7-A186-5CA551CF3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8036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C75-0F9C-4943-B9FA-E0E1C3A42305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459-B85C-49D7-A186-5CA551CF3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4627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C75-0F9C-4943-B9FA-E0E1C3A42305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459-B85C-49D7-A186-5CA551CF3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45891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C75-0F9C-4943-B9FA-E0E1C3A42305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459-B85C-49D7-A186-5CA551CF3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505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C75-0F9C-4943-B9FA-E0E1C3A42305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459-B85C-49D7-A186-5CA551CF3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2753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C75-0F9C-4943-B9FA-E0E1C3A42305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459-B85C-49D7-A186-5CA551CF3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05377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C75-0F9C-4943-B9FA-E0E1C3A42305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459-B85C-49D7-A186-5CA551CF3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7979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C75-0F9C-4943-B9FA-E0E1C3A42305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459-B85C-49D7-A186-5CA551CF3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69694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B8C75-0F9C-4943-B9FA-E0E1C3A42305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ED4459-B85C-49D7-A186-5CA551CF3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335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6B8C75-0F9C-4943-B9FA-E0E1C3A42305}" type="datetimeFigureOut">
              <a:rPr lang="en-GB" smtClean="0"/>
              <a:t>11/06/2013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ED4459-B85C-49D7-A186-5CA551CF30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953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rpc-cms-re4-upscope.web.cern.ch/rpc-cms-re4-upscope/RPC/Services/Cooling/AssemblyFlexibles/FlexibleAssemblyCoolingRE4.docx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268760"/>
            <a:ext cx="4860032" cy="3645024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67544" y="4913784"/>
            <a:ext cx="828092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“Flexible and union assembly Method” document has started. </a:t>
            </a:r>
            <a:endParaRPr lang="en-GB" dirty="0" smtClean="0"/>
          </a:p>
          <a:p>
            <a:r>
              <a:rPr lang="en-GB" dirty="0" smtClean="0">
                <a:hlinkClick r:id="rId3"/>
              </a:rPr>
              <a:t>http://rpc-cms-re4-upscope.web.cern.ch/rpc-cms-re4-upscope/RPC/Services/Cooling/AssemblyFlexibles/FlexibleAssemblyCoolingRE4.docx</a:t>
            </a:r>
            <a:endParaRPr lang="en-GB" dirty="0" smtClean="0"/>
          </a:p>
          <a:p>
            <a:r>
              <a:rPr lang="en-US" dirty="0" smtClean="0"/>
              <a:t>Ian </a:t>
            </a:r>
            <a:r>
              <a:rPr lang="en-US" dirty="0" err="1" smtClean="0"/>
              <a:t>Crotty</a:t>
            </a:r>
            <a:r>
              <a:rPr lang="en-US" dirty="0" smtClean="0"/>
              <a:t>		</a:t>
            </a:r>
            <a:r>
              <a:rPr lang="en-US" smtClean="0"/>
              <a:t>11 June 2013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1619672" y="692697"/>
            <a:ext cx="61926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Flexible assembly done onto SMs</a:t>
            </a: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863501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21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Ian Crotty</dc:creator>
  <cp:lastModifiedBy>Ian Crotty</cp:lastModifiedBy>
  <cp:revision>3</cp:revision>
  <dcterms:created xsi:type="dcterms:W3CDTF">2013-06-11T08:43:14Z</dcterms:created>
  <dcterms:modified xsi:type="dcterms:W3CDTF">2013-06-11T08:52:26Z</dcterms:modified>
</cp:coreProperties>
</file>