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52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84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03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46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58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0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75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5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97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96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B8C75-0F9C-4943-B9FA-E0E1C3A42305}" type="datetimeFigureOut">
              <a:rPr lang="en-GB" smtClean="0"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4459-B85C-49D7-A186-5CA551CF3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3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pc-cms-re4-upscope.web.cern.ch/rpc-cms-re4-upscope/RPC/Services/Cooling/AssemblyFlexibles/FlexibleAssemblyCoolingRE4.doc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68760"/>
            <a:ext cx="4860032" cy="36450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7544" y="491378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“Flexible and union assembly Method” document has started. 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http://rpc-cms-re4-upscope.web.cern.ch/rpc-cms-re4-upscope/RPC/Services/Cooling/AssemblyFlexibles/FlexibleAssemblyCoolingRE4.docx</a:t>
            </a:r>
            <a:endParaRPr lang="en-GB" dirty="0" smtClean="0"/>
          </a:p>
          <a:p>
            <a:r>
              <a:rPr lang="en-US" dirty="0" smtClean="0"/>
              <a:t>Ian </a:t>
            </a:r>
            <a:r>
              <a:rPr lang="en-US" dirty="0" err="1" smtClean="0"/>
              <a:t>Crotty</a:t>
            </a:r>
            <a:r>
              <a:rPr lang="en-US" dirty="0" smtClean="0"/>
              <a:t>		</a:t>
            </a:r>
            <a:r>
              <a:rPr lang="en-US" smtClean="0"/>
              <a:t>11 June 2013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692697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Flexible assembly done onto SMs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63501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3</cp:revision>
  <dcterms:created xsi:type="dcterms:W3CDTF">2013-06-11T08:43:14Z</dcterms:created>
  <dcterms:modified xsi:type="dcterms:W3CDTF">2013-06-11T08:52:26Z</dcterms:modified>
</cp:coreProperties>
</file>