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51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AB674-72CA-4713-8C20-1FF397F13F27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2E08F-B807-4E8C-998C-7F4C5EEE12F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2E08F-B807-4E8C-998C-7F4C5EEE12F3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2E08F-B807-4E8C-998C-7F4C5EEE12F3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2E08F-B807-4E8C-998C-7F4C5EEE12F3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42E08F-B807-4E8C-998C-7F4C5EEE12F3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A1A62-7989-491B-AC79-96566F0F385D}" type="datetimeFigureOut">
              <a:rPr lang="en-GB" smtClean="0"/>
              <a:pPr/>
              <a:t>19/03/2012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BE37E-28EE-4742-B081-660E8F88841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980728"/>
            <a:ext cx="6556360" cy="576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259632" y="26064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RE4  Bulkheads for gas</a:t>
            </a:r>
            <a:endParaRPr lang="en-GB" sz="2400" b="1" dirty="0"/>
          </a:p>
        </p:txBody>
      </p:sp>
      <p:sp>
        <p:nvSpPr>
          <p:cNvPr id="7" name="Oval 6"/>
          <p:cNvSpPr/>
          <p:nvPr/>
        </p:nvSpPr>
        <p:spPr>
          <a:xfrm>
            <a:off x="6804248" y="3501008"/>
            <a:ext cx="360040" cy="3600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6516216" y="2708920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6156176" y="206084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5508104" y="1628800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4716016" y="1484784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3851920" y="1484784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3203848" y="1844824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2627784" y="2348880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2267744" y="314096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2267744" y="393305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2483768" y="465313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2843808" y="537321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Oval 18"/>
          <p:cNvSpPr/>
          <p:nvPr/>
        </p:nvSpPr>
        <p:spPr>
          <a:xfrm>
            <a:off x="3491880" y="573325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4211960" y="5949280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Oval 20"/>
          <p:cNvSpPr/>
          <p:nvPr/>
        </p:nvSpPr>
        <p:spPr>
          <a:xfrm>
            <a:off x="5004048" y="5877272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5796136" y="5661248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val 22"/>
          <p:cNvSpPr/>
          <p:nvPr/>
        </p:nvSpPr>
        <p:spPr>
          <a:xfrm>
            <a:off x="6300192" y="501317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6660232" y="4293096"/>
            <a:ext cx="360040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6876256" y="3573016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</a:t>
            </a:r>
            <a:endParaRPr lang="en-GB" sz="1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6588224" y="2780928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2</a:t>
            </a:r>
            <a:endParaRPr lang="en-GB" sz="1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2132856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3</a:t>
            </a:r>
            <a:endParaRPr lang="en-GB" sz="1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580112" y="1700808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4</a:t>
            </a:r>
            <a:endParaRPr lang="en-GB" sz="1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788024" y="1556792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5</a:t>
            </a:r>
            <a:endParaRPr lang="en-GB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23928" y="1556792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6</a:t>
            </a:r>
            <a:endParaRPr lang="en-GB" sz="1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3275856" y="1916832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7</a:t>
            </a:r>
            <a:endParaRPr lang="en-GB" sz="1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699792" y="2420888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8</a:t>
            </a:r>
            <a:endParaRPr lang="en-GB" sz="1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339752" y="3212976"/>
            <a:ext cx="2160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9</a:t>
            </a:r>
            <a:endParaRPr lang="en-GB" sz="1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267744" y="400506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10</a:t>
            </a:r>
            <a:endParaRPr lang="en-GB" sz="1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483768" y="472514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11</a:t>
            </a:r>
            <a:endParaRPr lang="en-GB" sz="1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843808" y="544522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12</a:t>
            </a:r>
            <a:endParaRPr lang="en-GB" sz="10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491880" y="5805264"/>
            <a:ext cx="4320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13</a:t>
            </a:r>
            <a:endParaRPr lang="en-GB" sz="1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4211960" y="6021288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14</a:t>
            </a:r>
            <a:endParaRPr lang="en-GB" sz="1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5004048" y="5949280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15</a:t>
            </a:r>
            <a:endParaRPr lang="en-GB" sz="1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5796136" y="5733256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16</a:t>
            </a:r>
            <a:endParaRPr lang="en-GB" sz="1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300192" y="508518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17</a:t>
            </a:r>
            <a:endParaRPr lang="en-GB" sz="10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6660232" y="4365104"/>
            <a:ext cx="3600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18</a:t>
            </a:r>
            <a:endParaRPr lang="en-GB" sz="1000" b="1" dirty="0"/>
          </a:p>
        </p:txBody>
      </p:sp>
      <p:sp>
        <p:nvSpPr>
          <p:cNvPr id="43" name="Rectangle 42"/>
          <p:cNvSpPr/>
          <p:nvPr/>
        </p:nvSpPr>
        <p:spPr>
          <a:xfrm>
            <a:off x="6228184" y="260648"/>
            <a:ext cx="2448272" cy="5040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/>
          <p:cNvSpPr/>
          <p:nvPr/>
        </p:nvSpPr>
        <p:spPr>
          <a:xfrm>
            <a:off x="7308304" y="47667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Oval 45"/>
          <p:cNvSpPr/>
          <p:nvPr/>
        </p:nvSpPr>
        <p:spPr>
          <a:xfrm>
            <a:off x="7524328" y="47667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Oval 46"/>
          <p:cNvSpPr/>
          <p:nvPr/>
        </p:nvSpPr>
        <p:spPr>
          <a:xfrm>
            <a:off x="7740352" y="47667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Oval 47"/>
          <p:cNvSpPr/>
          <p:nvPr/>
        </p:nvSpPr>
        <p:spPr>
          <a:xfrm>
            <a:off x="7092280" y="476672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Oval 48"/>
          <p:cNvSpPr/>
          <p:nvPr/>
        </p:nvSpPr>
        <p:spPr>
          <a:xfrm>
            <a:off x="6660232" y="476672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/>
          <p:cNvSpPr/>
          <p:nvPr/>
        </p:nvSpPr>
        <p:spPr>
          <a:xfrm>
            <a:off x="6444208" y="476672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/>
          <p:cNvSpPr/>
          <p:nvPr/>
        </p:nvSpPr>
        <p:spPr>
          <a:xfrm>
            <a:off x="8100392" y="476672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/>
          <p:cNvSpPr/>
          <p:nvPr/>
        </p:nvSpPr>
        <p:spPr>
          <a:xfrm>
            <a:off x="8316416" y="476672"/>
            <a:ext cx="144016" cy="14401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228184" y="188640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  R1 R1      S1 S1 S2 S2     R2 R2</a:t>
            </a:r>
            <a:endParaRPr lang="en-GB" sz="1400" b="1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395536" y="548680"/>
            <a:ext cx="25202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23528" y="620688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     R1 R1    S1 S1  S2 S2     R2 R2 </a:t>
            </a:r>
            <a:endParaRPr lang="en-GB" sz="1400" b="1" dirty="0"/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683568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971600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259632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1547664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1691680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1979712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267744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2555776" y="332656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683568" y="332656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259632" y="332656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691680" y="332656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2267744" y="332656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827584" y="116632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2411760" y="116632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1403648" y="116632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1835696" y="116632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987824" y="188640"/>
            <a:ext cx="3096344" cy="6480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65908"/>
            <a:ext cx="4048192" cy="539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2987824" y="1196752"/>
            <a:ext cx="252028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5856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63888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51920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39952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283968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572000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860032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148064" y="980728"/>
            <a:ext cx="0" cy="2160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75856" y="980728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51920" y="980728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283968" y="980728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860032" y="980728"/>
            <a:ext cx="2880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419872" y="76470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5004048" y="76470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95936" y="76470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27984" y="764704"/>
            <a:ext cx="0" cy="2160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15816" y="119675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       1    2     </a:t>
            </a:r>
            <a:r>
              <a:rPr lang="en-US" sz="1400" b="1" dirty="0" smtClean="0">
                <a:solidFill>
                  <a:srgbClr val="FF0000"/>
                </a:solidFill>
              </a:rPr>
              <a:t>3    4   5    6     </a:t>
            </a:r>
            <a:r>
              <a:rPr lang="en-US" sz="1400" b="1" dirty="0" smtClean="0">
                <a:solidFill>
                  <a:schemeClr val="tx2"/>
                </a:solidFill>
              </a:rPr>
              <a:t>7     8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71800" y="170080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3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355976" y="1484784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4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707904" y="1556792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5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364088" y="1484784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6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915816" y="1700808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1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99992" y="1484784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2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851920" y="155679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7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508104" y="1484784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</a:rPr>
              <a:t>8</a:t>
            </a:r>
            <a:endParaRPr lang="en-GB" sz="1400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3528" y="332656"/>
            <a:ext cx="2088232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Gas</a:t>
            </a:r>
            <a:endParaRPr lang="en-GB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00192" y="25649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Top and bottom gas gaps on separate channels with “reverse” flow (HF)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063" y="495300"/>
            <a:ext cx="7381875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988" y="242888"/>
            <a:ext cx="7820025" cy="637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78</Words>
  <Application>Microsoft Office PowerPoint</Application>
  <PresentationFormat>On-screen Show (4:3)</PresentationFormat>
  <Paragraphs>36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vandonin</dc:creator>
  <cp:lastModifiedBy>vandonin</cp:lastModifiedBy>
  <cp:revision>37</cp:revision>
  <dcterms:created xsi:type="dcterms:W3CDTF">2011-11-10T13:24:44Z</dcterms:created>
  <dcterms:modified xsi:type="dcterms:W3CDTF">2012-03-19T08:30:00Z</dcterms:modified>
</cp:coreProperties>
</file>