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0" r:id="rId3"/>
    <p:sldId id="256" r:id="rId4"/>
    <p:sldId id="258" r:id="rId5"/>
    <p:sldId id="257" r:id="rId6"/>
    <p:sldId id="259" r:id="rId7"/>
    <p:sldId id="262" r:id="rId8"/>
    <p:sldId id="263" r:id="rId9"/>
    <p:sldId id="264" r:id="rId10"/>
    <p:sldId id="265" r:id="rId11"/>
    <p:sldId id="266" r:id="rId12"/>
    <p:sldId id="269" r:id="rId13"/>
    <p:sldId id="268" r:id="rId14"/>
  </p:sldIdLst>
  <p:sldSz cx="9144000" cy="6858000" type="screen4x3"/>
  <p:notesSz cx="9775825" cy="6645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1800" y="-108"/>
      </p:cViewPr>
      <p:guideLst>
        <p:guide orient="horz" pos="2093"/>
        <p:guide pos="307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5450" cy="331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37200" y="0"/>
            <a:ext cx="4237038" cy="331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44C9C-12C3-4878-AF5F-5A6C188FDC4A}" type="datetimeFigureOut">
              <a:rPr lang="en-US" smtClean="0"/>
              <a:pPr/>
              <a:t>15-Jul-13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11900"/>
            <a:ext cx="4235450" cy="331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37200" y="6311900"/>
            <a:ext cx="4237038" cy="331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A8402-3848-4355-A5BE-BDEB3E04A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36347" cy="332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>
            <a:lvl1pPr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37144" y="0"/>
            <a:ext cx="4236347" cy="332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7388" y="498475"/>
            <a:ext cx="3322637" cy="2492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8517" y="3156452"/>
            <a:ext cx="7818792" cy="299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2904"/>
            <a:ext cx="4236347" cy="33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b" anchorCtr="0" compatLnSpc="1">
            <a:prstTxWarp prst="textNoShape">
              <a:avLst/>
            </a:prstTxWarp>
          </a:bodyPr>
          <a:lstStyle>
            <a:lvl1pPr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37144" y="6312904"/>
            <a:ext cx="4236347" cy="33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26" tIns="45263" rIns="90526" bIns="45263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43EBC41-9352-4C0F-ACF7-B86E6B9F5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9BFE0-F10F-45E2-82D4-5274666C3BA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11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6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9BFE0-F10F-45E2-82D4-5274666C3BA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8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E4289F-BC9B-49EF-A189-724CDB15003B}" type="slidenum">
              <a:rPr lang="en-US"/>
              <a:pPr/>
              <a:t>9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283A1-78C6-4B89-B15A-8C28BD07AF75}" type="slidenum">
              <a:rPr lang="en-US"/>
              <a:pPr/>
              <a:t>10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69845-9A91-4557-8170-9583F370FB14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B638-D74E-41EB-8A17-6A36EFCD2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7F886-C8DA-4734-9951-BAB6BEC4EF48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EA68A-6860-401C-B33F-FDD81243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BFFD8-3D79-4AA6-B737-E17CE89B4864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3B93E-E15C-425D-8CD7-45F67E8D7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72D3A-6612-4B3B-A6DA-D204FA90BAF8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9B53D-AD90-450E-BC31-0A66A40B5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CA3CD-FC71-44C4-811D-A338A7AE2F83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2A6CE-9A80-4273-81D4-5D296C70A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43668-20B8-453B-8935-817391BCB0B0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A7D0-8788-4CEE-B441-BBE4C8979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626C7-CD7E-477A-8E6D-633BD2084CDB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AF297-8905-442E-AD5A-DE5B501BB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47974-1B76-4904-A477-2D208C25D998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52CC1-10A6-4DB8-B313-0D0157B5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2FBEA-80CA-4123-BBC1-930009AA5388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18C6-D8CC-44F0-A25B-830CB5835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91CC9-E666-4AE1-9B36-47548C375AFD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D04A-36E2-46A9-A3DE-D8A0FFD86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37A0-8097-4BCE-964B-114811064D7F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61EDA-2E67-41B9-9C9F-22ABFF9D5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fld id="{C0A28DD0-91EE-4579-A86D-6CEF11C135A9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3CD480A-1BBE-4B2C-ACE6-B09AA3B96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HV Patch Panel Layout Plan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Waqar Ahmed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6" name="Picture 5" descr="CER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1381318" cy="12860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</a:t>
            </a:r>
            <a:r>
              <a:rPr lang="en-US" sz="1400" b="1" dirty="0" smtClean="0">
                <a:latin typeface="Arial" charset="0"/>
              </a:rPr>
              <a:t>YE-1 Far 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6659563" y="465296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908175" y="105251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0212" y="47971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04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</a:t>
            </a:r>
            <a:r>
              <a:rPr lang="en-US" sz="1400" b="1" dirty="0" smtClean="0">
                <a:latin typeface="Arial" charset="0"/>
              </a:rPr>
              <a:t>YE-1 Far 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1907704" y="1052736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42310"/>
            <a:ext cx="503238" cy="166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6660232" y="4653136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47684" y="1124744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11560" y="764704"/>
            <a:ext cx="2160240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372200" y="2708920"/>
            <a:ext cx="1224136" cy="38884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572000" y="836712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2627784" y="692696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95936" y="620688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RE 4 HV</a:t>
            </a:r>
            <a:endParaRPr lang="en-US" sz="11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check cable no and routing from USC to UXC according to labeling.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651DCE-5785-4725-9173-9E47A0CB5F92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/>
            <a:endParaRPr lang="en-US" dirty="0" smtClean="0"/>
          </a:p>
          <a:p>
            <a:pPr lvl="6"/>
            <a:endParaRPr lang="en-US" dirty="0" smtClean="0"/>
          </a:p>
          <a:p>
            <a:pPr lvl="6"/>
            <a:endParaRPr lang="en-US" dirty="0" smtClean="0"/>
          </a:p>
          <a:p>
            <a:pPr lvl="6"/>
            <a:endParaRPr lang="en-US" dirty="0" smtClean="0"/>
          </a:p>
          <a:p>
            <a:pPr lvl="6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Thanks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D3729-C38E-43C1-9720-D39698CFA4A6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5290" y="620689"/>
            <a:ext cx="6523081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7824" y="188640"/>
            <a:ext cx="32403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HV cable RE+4 Layout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72400" y="2204864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NEAR</a:t>
            </a:r>
          </a:p>
          <a:p>
            <a:r>
              <a:rPr lang="en-US" sz="1000" b="1" dirty="0" smtClean="0"/>
              <a:t>1- 10</a:t>
            </a:r>
          </a:p>
          <a:p>
            <a:r>
              <a:rPr lang="en-US" sz="1000" b="1" dirty="0" smtClean="0"/>
              <a:t>29-36</a:t>
            </a:r>
            <a:endParaRPr lang="en-US" sz="1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276872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 FAR</a:t>
            </a:r>
          </a:p>
          <a:p>
            <a:r>
              <a:rPr lang="en-US" sz="1000" b="1" dirty="0" smtClean="0"/>
              <a:t>11- 28</a:t>
            </a:r>
          </a:p>
          <a:p>
            <a:endParaRPr lang="en-US" sz="1000" b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Waqar Ahmed - CMS Week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92168-30D8-4E38-A690-13848A88CBE1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Near </a:t>
            </a:r>
            <a:r>
              <a:rPr lang="en-US" sz="1400" b="1" dirty="0" smtClean="0">
                <a:latin typeface="Arial" charset="0"/>
              </a:rPr>
              <a:t> </a:t>
            </a:r>
            <a:r>
              <a:rPr lang="en-US" sz="1400" b="1" dirty="0">
                <a:latin typeface="Arial" charset="0"/>
              </a:rPr>
              <a:t>HV 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6659563" y="465296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1908175" y="105251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0212" y="47971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07950" y="260350"/>
            <a:ext cx="3743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Near </a:t>
            </a:r>
            <a:r>
              <a:rPr lang="en-US" sz="1400" b="1" dirty="0" smtClean="0">
                <a:latin typeface="Arial" charset="0"/>
              </a:rPr>
              <a:t> </a:t>
            </a:r>
            <a:r>
              <a:rPr lang="en-US" sz="1400" b="1" dirty="0">
                <a:latin typeface="Arial" charset="0"/>
              </a:rPr>
              <a:t>HV PP as seen from IP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71550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190817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4787900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58" name="Text Box 17"/>
          <p:cNvSpPr txBox="1">
            <a:spLocks noChangeArrowheads="1"/>
          </p:cNvSpPr>
          <p:nvPr/>
        </p:nvSpPr>
        <p:spPr bwMode="auto">
          <a:xfrm>
            <a:off x="665956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7667625" y="2852738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FF3300"/>
                </a:solidFill>
              </a:rPr>
              <a:t>RE4/2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97155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190817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916238" y="465296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779838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1907704" y="1052736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7667625" y="465296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971550" y="105251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01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6660232" y="4653136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659563" y="1052513"/>
            <a:ext cx="6492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7596188" y="105251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1042988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1979613" y="263683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2078" name="Text Box 40"/>
          <p:cNvSpPr txBox="1">
            <a:spLocks noChangeArrowheads="1"/>
          </p:cNvSpPr>
          <p:nvPr/>
        </p:nvSpPr>
        <p:spPr bwMode="auto">
          <a:xfrm>
            <a:off x="104298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2079" name="Text Box 41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2081" name="Text Box 43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2082" name="Text Box 44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2083" name="Text Box 45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2084" name="Text Box 46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2085" name="Text Box 47"/>
          <p:cNvSpPr txBox="1">
            <a:spLocks noChangeArrowheads="1"/>
          </p:cNvSpPr>
          <p:nvPr/>
        </p:nvSpPr>
        <p:spPr bwMode="auto">
          <a:xfrm>
            <a:off x="104298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2086" name="Text Box 48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2087" name="Text Box 49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2088" name="Text Box 50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2089" name="Text Box 51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2090" name="Text Box 52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2091" name="Text Box 53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2092" name="Text Box 55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2093" name="Rectangle 57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4" name="Oval 58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2095" name="Oval 59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2096" name="Oval 60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2097" name="Oval 61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2098" name="Oval 62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5</a:t>
            </a:r>
          </a:p>
        </p:txBody>
      </p:sp>
      <p:sp>
        <p:nvSpPr>
          <p:cNvPr id="2099" name="Oval 63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2100" name="Oval 64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2101" name="Oval 65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2102" name="Oval 66"/>
          <p:cNvSpPr>
            <a:spLocks noChangeArrowheads="1"/>
          </p:cNvSpPr>
          <p:nvPr/>
        </p:nvSpPr>
        <p:spPr bwMode="auto">
          <a:xfrm>
            <a:off x="81724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2103" name="Oval 67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9</a:t>
            </a:r>
          </a:p>
        </p:txBody>
      </p:sp>
      <p:sp>
        <p:nvSpPr>
          <p:cNvPr id="2104" name="Oval 68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2105" name="Oval 69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2106" name="Oval 70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2107" name="Oval 71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2108" name="Oval 72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2109" name="Oval 73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12</a:t>
            </a:r>
          </a:p>
        </p:txBody>
      </p:sp>
      <p:sp>
        <p:nvSpPr>
          <p:cNvPr id="2110" name="Text Box 74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04248" y="2996952"/>
            <a:ext cx="292068" cy="1509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47684" y="1196752"/>
            <a:ext cx="292068" cy="1509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01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11560" y="764704"/>
            <a:ext cx="2160240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372200" y="2708920"/>
            <a:ext cx="1224136" cy="38884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572000" y="836712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2627784" y="692696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95936" y="620688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RE 4 HV</a:t>
            </a:r>
            <a:endParaRPr lang="en-US" sz="11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590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Far </a:t>
            </a:r>
            <a:r>
              <a:rPr lang="en-US" sz="1400" b="1" dirty="0" smtClean="0">
                <a:latin typeface="Arial" charset="0"/>
              </a:rPr>
              <a:t>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1835150" y="4652963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740650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6804025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6732588" y="105251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smtClean="0"/>
              <a:t>Waqar Ahmed - CMS Week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47684" y="475011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  <p:sp>
        <p:nvSpPr>
          <p:cNvPr id="70" name="Date Placeholder 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9D5F59-2D30-4EE6-BA63-7E5AD3872FCD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57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YE+1 Far </a:t>
            </a:r>
            <a:r>
              <a:rPr lang="en-US" sz="1400" b="1" dirty="0" smtClean="0">
                <a:latin typeface="Arial" charset="0"/>
              </a:rPr>
              <a:t>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6660232" y="1052736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740650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12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6804025" y="263683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1907704" y="4653136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Waqar Ahmed - CMS Week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800212" y="119675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516216" y="764704"/>
            <a:ext cx="1872208" cy="22322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547664" y="2708920"/>
            <a:ext cx="1224136" cy="374441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Date Placeholder 7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BD134D-2FE4-48E5-B5AE-5DC222B71AEE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5290" y="620689"/>
            <a:ext cx="6523081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7824" y="188640"/>
            <a:ext cx="32403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HV cable RE- 4 Layout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780928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FAR</a:t>
            </a:r>
          </a:p>
          <a:p>
            <a:r>
              <a:rPr lang="en-US" sz="1000" b="1" dirty="0" smtClean="0"/>
              <a:t>1- 10</a:t>
            </a:r>
          </a:p>
          <a:p>
            <a:r>
              <a:rPr lang="en-US" sz="1000" b="1" dirty="0" smtClean="0"/>
              <a:t>29-36</a:t>
            </a:r>
            <a:endParaRPr lang="en-US" sz="1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028384" y="278092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 NEAR</a:t>
            </a:r>
          </a:p>
          <a:p>
            <a:r>
              <a:rPr lang="en-US" sz="1000" b="1" dirty="0" smtClean="0"/>
              <a:t>11- 28</a:t>
            </a:r>
          </a:p>
          <a:p>
            <a:endParaRPr lang="en-US" sz="1000" b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Waqar Ahmed 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EA0EA5-042A-438B-A7C8-F98242C07A8B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</a:t>
            </a:r>
            <a:r>
              <a:rPr lang="en-US" sz="1400" b="1" dirty="0" smtClean="0">
                <a:latin typeface="Arial" charset="0"/>
              </a:rPr>
              <a:t>YE-1 Near 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1835150" y="4652963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1979613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1979613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5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6732588" y="1052513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RE1/1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smtClean="0"/>
              <a:t>Waqar Ahmed - CMS Week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47684" y="475011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  <p:sp>
        <p:nvSpPr>
          <p:cNvPr id="70" name="Date Placeholder 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20B089-1604-4FC7-BDE7-FEA2D1FD9118}" type="datetime1">
              <a:rPr lang="en-US" smtClean="0"/>
              <a:pPr>
                <a:defRPr/>
              </a:pPr>
              <a:t>15-Jul-13</a:t>
            </a:fld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9144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07950" y="260350"/>
            <a:ext cx="367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Arial" charset="0"/>
              </a:rPr>
              <a:t>RE </a:t>
            </a:r>
            <a:r>
              <a:rPr lang="en-US" sz="1400" b="1" dirty="0" smtClean="0">
                <a:latin typeface="Arial" charset="0"/>
              </a:rPr>
              <a:t>YE-1 Near HV </a:t>
            </a:r>
            <a:r>
              <a:rPr lang="en-US" sz="1400" b="1" dirty="0">
                <a:latin typeface="Arial" charset="0"/>
              </a:rPr>
              <a:t>PP as seen from IP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667625" y="2852738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65956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16463" y="2852738"/>
            <a:ext cx="6477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5724525" y="2852738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779838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843213" y="2852738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835150" y="2852738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900113" y="2852738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84" name="Text Box 16"/>
          <p:cNvSpPr txBox="1">
            <a:spLocks noChangeArrowheads="1"/>
          </p:cNvSpPr>
          <p:nvPr/>
        </p:nvSpPr>
        <p:spPr bwMode="auto">
          <a:xfrm>
            <a:off x="7667625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5" name="Text Box 17"/>
          <p:cNvSpPr txBox="1">
            <a:spLocks noChangeArrowheads="1"/>
          </p:cNvSpPr>
          <p:nvPr/>
        </p:nvSpPr>
        <p:spPr bwMode="auto">
          <a:xfrm>
            <a:off x="665956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RE1/3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6" name="Text Box 18"/>
          <p:cNvSpPr txBox="1">
            <a:spLocks noChangeArrowheads="1"/>
          </p:cNvSpPr>
          <p:nvPr/>
        </p:nvSpPr>
        <p:spPr bwMode="auto">
          <a:xfrm>
            <a:off x="4787900" y="4652963"/>
            <a:ext cx="50323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5724525" y="4652963"/>
            <a:ext cx="5762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8" name="Text Box 20"/>
          <p:cNvSpPr txBox="1">
            <a:spLocks noChangeArrowheads="1"/>
          </p:cNvSpPr>
          <p:nvPr/>
        </p:nvSpPr>
        <p:spPr bwMode="auto">
          <a:xfrm>
            <a:off x="3779838" y="4652963"/>
            <a:ext cx="5746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089" name="Text Box 21"/>
          <p:cNvSpPr txBox="1">
            <a:spLocks noChangeArrowheads="1"/>
          </p:cNvSpPr>
          <p:nvPr/>
        </p:nvSpPr>
        <p:spPr bwMode="auto">
          <a:xfrm>
            <a:off x="2843213" y="465296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6660232" y="1052736"/>
            <a:ext cx="6492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>
                <a:solidFill>
                  <a:srgbClr val="00B05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900113" y="4652963"/>
            <a:ext cx="6477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RE4/3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787900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RE3/1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3779838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74065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15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29162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39243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3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4859338" y="4437063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4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5867400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13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6804025" y="4437063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14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74065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11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98767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6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39243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7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4859338" y="6237288"/>
            <a:ext cx="360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8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5867400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9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6804025" y="6237288"/>
            <a:ext cx="360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10</a:t>
            </a:r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179388" y="765175"/>
            <a:ext cx="720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PP in UXC</a:t>
            </a:r>
          </a:p>
        </p:txBody>
      </p:sp>
      <p:sp>
        <p:nvSpPr>
          <p:cNvPr id="3111" name="Rectangle 49"/>
          <p:cNvSpPr>
            <a:spLocks noChangeArrowheads="1"/>
          </p:cNvSpPr>
          <p:nvPr/>
        </p:nvSpPr>
        <p:spPr bwMode="auto">
          <a:xfrm>
            <a:off x="7019925" y="115888"/>
            <a:ext cx="2016125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12" name="Oval 50"/>
          <p:cNvSpPr>
            <a:spLocks noChangeArrowheads="1"/>
          </p:cNvSpPr>
          <p:nvPr/>
        </p:nvSpPr>
        <p:spPr bwMode="auto">
          <a:xfrm>
            <a:off x="70199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113" name="Oval 51"/>
          <p:cNvSpPr>
            <a:spLocks noChangeArrowheads="1"/>
          </p:cNvSpPr>
          <p:nvPr/>
        </p:nvSpPr>
        <p:spPr bwMode="auto">
          <a:xfrm>
            <a:off x="7019925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</a:t>
            </a:r>
          </a:p>
        </p:txBody>
      </p:sp>
      <p:sp>
        <p:nvSpPr>
          <p:cNvPr id="3114" name="Oval 52"/>
          <p:cNvSpPr>
            <a:spLocks noChangeArrowheads="1"/>
          </p:cNvSpPr>
          <p:nvPr/>
        </p:nvSpPr>
        <p:spPr bwMode="auto">
          <a:xfrm flipV="1">
            <a:off x="72358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115" name="Oval 53"/>
          <p:cNvSpPr>
            <a:spLocks noChangeArrowheads="1"/>
          </p:cNvSpPr>
          <p:nvPr/>
        </p:nvSpPr>
        <p:spPr bwMode="auto">
          <a:xfrm>
            <a:off x="72358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3</a:t>
            </a:r>
          </a:p>
        </p:txBody>
      </p:sp>
      <p:sp>
        <p:nvSpPr>
          <p:cNvPr id="3116" name="Oval 54"/>
          <p:cNvSpPr>
            <a:spLocks noChangeArrowheads="1"/>
          </p:cNvSpPr>
          <p:nvPr/>
        </p:nvSpPr>
        <p:spPr bwMode="auto">
          <a:xfrm>
            <a:off x="7451725" y="331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6</a:t>
            </a:r>
          </a:p>
        </p:txBody>
      </p:sp>
      <p:sp>
        <p:nvSpPr>
          <p:cNvPr id="3117" name="Oval 55"/>
          <p:cNvSpPr>
            <a:spLocks noChangeArrowheads="1"/>
          </p:cNvSpPr>
          <p:nvPr/>
        </p:nvSpPr>
        <p:spPr bwMode="auto">
          <a:xfrm>
            <a:off x="7451725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118" name="Oval 56"/>
          <p:cNvSpPr>
            <a:spLocks noChangeArrowheads="1"/>
          </p:cNvSpPr>
          <p:nvPr/>
        </p:nvSpPr>
        <p:spPr bwMode="auto">
          <a:xfrm>
            <a:off x="7667625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8</a:t>
            </a:r>
          </a:p>
        </p:txBody>
      </p:sp>
      <p:sp>
        <p:nvSpPr>
          <p:cNvPr id="3119" name="Oval 57"/>
          <p:cNvSpPr>
            <a:spLocks noChangeArrowheads="1"/>
          </p:cNvSpPr>
          <p:nvPr/>
        </p:nvSpPr>
        <p:spPr bwMode="auto">
          <a:xfrm>
            <a:off x="7667625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7</a:t>
            </a:r>
          </a:p>
        </p:txBody>
      </p:sp>
      <p:sp>
        <p:nvSpPr>
          <p:cNvPr id="3120" name="Oval 58"/>
          <p:cNvSpPr>
            <a:spLocks noChangeArrowheads="1"/>
          </p:cNvSpPr>
          <p:nvPr/>
        </p:nvSpPr>
        <p:spPr bwMode="auto">
          <a:xfrm>
            <a:off x="8172450" y="115888"/>
            <a:ext cx="215900" cy="2174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9</a:t>
            </a:r>
          </a:p>
        </p:txBody>
      </p:sp>
      <p:sp>
        <p:nvSpPr>
          <p:cNvPr id="3121" name="Oval 59"/>
          <p:cNvSpPr>
            <a:spLocks noChangeArrowheads="1"/>
          </p:cNvSpPr>
          <p:nvPr/>
        </p:nvSpPr>
        <p:spPr bwMode="auto">
          <a:xfrm>
            <a:off x="81724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10</a:t>
            </a:r>
          </a:p>
        </p:txBody>
      </p:sp>
      <p:sp>
        <p:nvSpPr>
          <p:cNvPr id="3122" name="Oval 60"/>
          <p:cNvSpPr>
            <a:spLocks noChangeArrowheads="1"/>
          </p:cNvSpPr>
          <p:nvPr/>
        </p:nvSpPr>
        <p:spPr bwMode="auto">
          <a:xfrm>
            <a:off x="83883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11</a:t>
            </a:r>
          </a:p>
        </p:txBody>
      </p:sp>
      <p:sp>
        <p:nvSpPr>
          <p:cNvPr id="3123" name="Oval 61"/>
          <p:cNvSpPr>
            <a:spLocks noChangeArrowheads="1"/>
          </p:cNvSpPr>
          <p:nvPr/>
        </p:nvSpPr>
        <p:spPr bwMode="auto">
          <a:xfrm>
            <a:off x="8388350" y="333375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12</a:t>
            </a:r>
          </a:p>
        </p:txBody>
      </p:sp>
      <p:sp>
        <p:nvSpPr>
          <p:cNvPr id="3124" name="Oval 62"/>
          <p:cNvSpPr>
            <a:spLocks noChangeArrowheads="1"/>
          </p:cNvSpPr>
          <p:nvPr/>
        </p:nvSpPr>
        <p:spPr bwMode="auto">
          <a:xfrm>
            <a:off x="8604250" y="1158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13</a:t>
            </a:r>
          </a:p>
        </p:txBody>
      </p:sp>
      <p:sp>
        <p:nvSpPr>
          <p:cNvPr id="3125" name="Oval 63"/>
          <p:cNvSpPr>
            <a:spLocks noChangeArrowheads="1"/>
          </p:cNvSpPr>
          <p:nvPr/>
        </p:nvSpPr>
        <p:spPr bwMode="auto">
          <a:xfrm>
            <a:off x="86042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14</a:t>
            </a:r>
          </a:p>
        </p:txBody>
      </p:sp>
      <p:sp>
        <p:nvSpPr>
          <p:cNvPr id="3126" name="Oval 64"/>
          <p:cNvSpPr>
            <a:spLocks noChangeArrowheads="1"/>
          </p:cNvSpPr>
          <p:nvPr/>
        </p:nvSpPr>
        <p:spPr bwMode="auto">
          <a:xfrm>
            <a:off x="8820150" y="115888"/>
            <a:ext cx="215900" cy="215900"/>
          </a:xfrm>
          <a:prstGeom prst="ellipse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</a:t>
            </a:r>
          </a:p>
        </p:txBody>
      </p:sp>
      <p:sp>
        <p:nvSpPr>
          <p:cNvPr id="3127" name="Oval 65"/>
          <p:cNvSpPr>
            <a:spLocks noChangeArrowheads="1"/>
          </p:cNvSpPr>
          <p:nvPr/>
        </p:nvSpPr>
        <p:spPr bwMode="auto">
          <a:xfrm>
            <a:off x="8820150" y="3333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900" b="1"/>
              <a:t>15</a:t>
            </a:r>
          </a:p>
        </p:txBody>
      </p:sp>
      <p:sp>
        <p:nvSpPr>
          <p:cNvPr id="3128" name="Text Box 66"/>
          <p:cNvSpPr txBox="1">
            <a:spLocks noChangeArrowheads="1"/>
          </p:cNvSpPr>
          <p:nvPr/>
        </p:nvSpPr>
        <p:spPr bwMode="auto">
          <a:xfrm>
            <a:off x="5148263" y="18891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Cables in back of rack</a:t>
            </a:r>
          </a:p>
        </p:txBody>
      </p:sp>
      <p:sp>
        <p:nvSpPr>
          <p:cNvPr id="3129" name="Text Box 68"/>
          <p:cNvSpPr txBox="1">
            <a:spLocks noChangeArrowheads="1"/>
          </p:cNvSpPr>
          <p:nvPr/>
        </p:nvSpPr>
        <p:spPr bwMode="auto">
          <a:xfrm>
            <a:off x="7596188" y="1052513"/>
            <a:ext cx="5762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RE4/2</a:t>
            </a:r>
            <a:endParaRPr lang="en-US" sz="900" b="1" dirty="0">
              <a:solidFill>
                <a:srgbClr val="00B05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3130" name="Text Box 69"/>
          <p:cNvSpPr txBox="1">
            <a:spLocks noChangeArrowheads="1"/>
          </p:cNvSpPr>
          <p:nvPr/>
        </p:nvSpPr>
        <p:spPr bwMode="auto">
          <a:xfrm>
            <a:off x="1907704" y="4653136"/>
            <a:ext cx="5032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 dirty="0" smtClean="0">
                <a:solidFill>
                  <a:srgbClr val="00B050"/>
                </a:solidFill>
              </a:rPr>
              <a:t>RE4/3</a:t>
            </a:r>
            <a:r>
              <a:rPr lang="en-US" sz="900" b="1" dirty="0" smtClean="0">
                <a:solidFill>
                  <a:srgbClr val="FF3300"/>
                </a:solidFill>
              </a:rPr>
              <a:t> </a:t>
            </a:r>
            <a:endParaRPr lang="en-US" sz="900" b="1" dirty="0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3131" name="Text Box 70"/>
          <p:cNvSpPr txBox="1">
            <a:spLocks noChangeArrowheads="1"/>
          </p:cNvSpPr>
          <p:nvPr/>
        </p:nvSpPr>
        <p:spPr bwMode="auto">
          <a:xfrm>
            <a:off x="9001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2" name="Text Box 71"/>
          <p:cNvSpPr txBox="1">
            <a:spLocks noChangeArrowheads="1"/>
          </p:cNvSpPr>
          <p:nvPr/>
        </p:nvSpPr>
        <p:spPr bwMode="auto">
          <a:xfrm>
            <a:off x="190817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3" name="Text Box 72"/>
          <p:cNvSpPr txBox="1">
            <a:spLocks noChangeArrowheads="1"/>
          </p:cNvSpPr>
          <p:nvPr/>
        </p:nvSpPr>
        <p:spPr bwMode="auto">
          <a:xfrm>
            <a:off x="2843213" y="1052513"/>
            <a:ext cx="5762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spare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3134" name="Text Box 73"/>
          <p:cNvSpPr txBox="1">
            <a:spLocks noChangeArrowheads="1"/>
          </p:cNvSpPr>
          <p:nvPr/>
        </p:nvSpPr>
        <p:spPr bwMode="auto">
          <a:xfrm>
            <a:off x="5724525" y="1052513"/>
            <a:ext cx="5762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900" b="1">
                <a:solidFill>
                  <a:srgbClr val="FF3300"/>
                </a:solidFill>
              </a:rPr>
              <a:t>RE2/1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r>
              <a:rPr lang="en-US" smtClean="0"/>
              <a:t>Waqar Ahmed - CMS Week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051720" y="2996952"/>
            <a:ext cx="292068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800212" y="1196752"/>
            <a:ext cx="2920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Sp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19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17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11</a:t>
            </a:r>
          </a:p>
          <a:p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516216" y="764704"/>
            <a:ext cx="1872208" cy="22322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547664" y="2708920"/>
            <a:ext cx="1224136" cy="374441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>
          <a:xfrm>
            <a:off x="457200" y="6409134"/>
            <a:ext cx="2133600" cy="476250"/>
          </a:xfrm>
        </p:spPr>
        <p:txBody>
          <a:bodyPr/>
          <a:lstStyle/>
          <a:p>
            <a:pPr>
              <a:defRPr/>
            </a:pPr>
            <a:fld id="{F43354A6-3095-4190-8D47-E6DBAB480253}" type="datetime1">
              <a:rPr lang="en-US" smtClean="0"/>
              <a:pPr>
                <a:defRPr/>
              </a:pPr>
              <a:t>15-Jul-13</a:t>
            </a:fld>
            <a:endParaRPr lang="en-US" dirty="0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>
          <a:xfrm>
            <a:off x="6553200" y="6409134"/>
            <a:ext cx="2133600" cy="476250"/>
          </a:xfrm>
        </p:spPr>
        <p:txBody>
          <a:bodyPr/>
          <a:lstStyle/>
          <a:p>
            <a:pPr>
              <a:defRPr/>
            </a:pPr>
            <a:fld id="{B309B53D-AD90-450E-BC31-0A66A40B53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5433</TotalTime>
  <Words>1969</Words>
  <Application>Microsoft Office PowerPoint</Application>
  <PresentationFormat>On-screen Show (4:3)</PresentationFormat>
  <Paragraphs>1801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 HV Patch Panel Layout Plan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Cable Routing</vt:lpstr>
      <vt:lpstr>Slide 13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Waqar Ahmed</dc:creator>
  <cp:lastModifiedBy>Waqar</cp:lastModifiedBy>
  <cp:revision>43</cp:revision>
  <dcterms:created xsi:type="dcterms:W3CDTF">2007-11-16T15:38:00Z</dcterms:created>
  <dcterms:modified xsi:type="dcterms:W3CDTF">2013-07-15T10:15:43Z</dcterms:modified>
</cp:coreProperties>
</file>