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645275" cy="9775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t" anchorCtr="0" compatLnSpc="1">
            <a:prstTxWarp prst="textNoShape">
              <a:avLst/>
            </a:prstTxWarp>
          </a:bodyPr>
          <a:lstStyle>
            <a:lvl1pPr defTabSz="904875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3963" y="0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643438"/>
            <a:ext cx="5314950" cy="439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6875"/>
            <a:ext cx="28797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b" anchorCtr="0" compatLnSpc="1">
            <a:prstTxWarp prst="textNoShape">
              <a:avLst/>
            </a:prstTxWarp>
          </a:bodyPr>
          <a:lstStyle>
            <a:lvl1pPr defTabSz="904875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3963" y="9286875"/>
            <a:ext cx="28797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43EBC41-9352-4C0F-ACF7-B86E6B9F5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9283A1-78C6-4B89-B15A-8C28BD07AF75}" type="slidenum">
              <a:rPr lang="en-US"/>
              <a:pPr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9283A1-78C6-4B89-B15A-8C28BD07AF75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E4289F-BC9B-49EF-A189-724CDB15003B}" type="slidenum">
              <a:rPr lang="en-US"/>
              <a:pPr/>
              <a:t>3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E4289F-BC9B-49EF-A189-724CDB15003B}" type="slidenum">
              <a:rPr lang="en-US"/>
              <a:pPr/>
              <a:t>4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9BFE0-F10F-45E2-82D4-5274666C3BAB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9BFE0-F10F-45E2-82D4-5274666C3BAB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0B638-D74E-41EB-8A17-6A36EFCD2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EA68A-6860-401C-B33F-FDD81243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3B93E-E15C-425D-8CD7-45F67E8D7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9B53D-AD90-450E-BC31-0A66A40B5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2A6CE-9A80-4273-81D4-5D296C70A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DA7D0-8788-4CEE-B441-BBE4C8979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AF297-8905-442E-AD5A-DE5B501BB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52CC1-10A6-4DB8-B313-0D0157B58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F18C6-D8CC-44F0-A25B-830CB5835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D04A-36E2-46A9-A3DE-D8A0FFD86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61EDA-2E67-41B9-9C9F-22ABFF9D5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Waqar Ahmed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E3CD480A-1BBE-4B2C-ACE6-B09AA3B96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07950" y="260350"/>
            <a:ext cx="3743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RE YE+1 Near (+x) HV PP as seen from IP</a:t>
            </a: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971550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190817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4787900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8" name="Text Box 17"/>
          <p:cNvSpPr txBox="1">
            <a:spLocks noChangeArrowheads="1"/>
          </p:cNvSpPr>
          <p:nvPr/>
        </p:nvSpPr>
        <p:spPr bwMode="auto">
          <a:xfrm>
            <a:off x="665956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59" name="Text Box 19"/>
          <p:cNvSpPr txBox="1">
            <a:spLocks noChangeArrowheads="1"/>
          </p:cNvSpPr>
          <p:nvPr/>
        </p:nvSpPr>
        <p:spPr bwMode="auto">
          <a:xfrm>
            <a:off x="7667625" y="2852738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FF3300"/>
                </a:solidFill>
              </a:rPr>
              <a:t>RE4/2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0" name="Text Box 20"/>
          <p:cNvSpPr txBox="1">
            <a:spLocks noChangeArrowheads="1"/>
          </p:cNvSpPr>
          <p:nvPr/>
        </p:nvSpPr>
        <p:spPr bwMode="auto">
          <a:xfrm>
            <a:off x="97155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1" name="Text Box 21"/>
          <p:cNvSpPr txBox="1">
            <a:spLocks noChangeArrowheads="1"/>
          </p:cNvSpPr>
          <p:nvPr/>
        </p:nvSpPr>
        <p:spPr bwMode="auto">
          <a:xfrm>
            <a:off x="190817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2" name="Text Box 22"/>
          <p:cNvSpPr txBox="1">
            <a:spLocks noChangeArrowheads="1"/>
          </p:cNvSpPr>
          <p:nvPr/>
        </p:nvSpPr>
        <p:spPr bwMode="auto">
          <a:xfrm>
            <a:off x="2916238" y="4652963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3" name="Text Box 23"/>
          <p:cNvSpPr txBox="1">
            <a:spLocks noChangeArrowheads="1"/>
          </p:cNvSpPr>
          <p:nvPr/>
        </p:nvSpPr>
        <p:spPr bwMode="auto">
          <a:xfrm>
            <a:off x="3779838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4" name="Text Box 24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5" name="Text Box 25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6" name="Text Box 26"/>
          <p:cNvSpPr txBox="1">
            <a:spLocks noChangeArrowheads="1"/>
          </p:cNvSpPr>
          <p:nvPr/>
        </p:nvSpPr>
        <p:spPr bwMode="auto">
          <a:xfrm>
            <a:off x="6659563" y="465296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7" name="Text Box 27"/>
          <p:cNvSpPr txBox="1">
            <a:spLocks noChangeArrowheads="1"/>
          </p:cNvSpPr>
          <p:nvPr/>
        </p:nvSpPr>
        <p:spPr bwMode="auto">
          <a:xfrm>
            <a:off x="7667625" y="465296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971550" y="105251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1908175" y="105251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70" name="Text Box 30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1" name="Text Box 31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2" name="Text Box 32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3" name="Text Box 3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6659563" y="1052513"/>
            <a:ext cx="6492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7596188" y="105251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6" name="Text Box 37"/>
          <p:cNvSpPr txBox="1">
            <a:spLocks noChangeArrowheads="1"/>
          </p:cNvSpPr>
          <p:nvPr/>
        </p:nvSpPr>
        <p:spPr bwMode="auto">
          <a:xfrm>
            <a:off x="1042988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2077" name="Text Box 38"/>
          <p:cNvSpPr txBox="1">
            <a:spLocks noChangeArrowheads="1"/>
          </p:cNvSpPr>
          <p:nvPr/>
        </p:nvSpPr>
        <p:spPr bwMode="auto">
          <a:xfrm>
            <a:off x="1979613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16</a:t>
            </a:r>
          </a:p>
        </p:txBody>
      </p:sp>
      <p:sp>
        <p:nvSpPr>
          <p:cNvPr id="2078" name="Text Box 40"/>
          <p:cNvSpPr txBox="1">
            <a:spLocks noChangeArrowheads="1"/>
          </p:cNvSpPr>
          <p:nvPr/>
        </p:nvSpPr>
        <p:spPr bwMode="auto">
          <a:xfrm>
            <a:off x="104298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2079" name="Text Box 41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2080" name="Text Box 42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2081" name="Text Box 43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2082" name="Text Box 44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2083" name="Text Box 45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2084" name="Text Box 46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2085" name="Text Box 47"/>
          <p:cNvSpPr txBox="1">
            <a:spLocks noChangeArrowheads="1"/>
          </p:cNvSpPr>
          <p:nvPr/>
        </p:nvSpPr>
        <p:spPr bwMode="auto">
          <a:xfrm>
            <a:off x="104298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2086" name="Text Box 48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2087" name="Text Box 49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2088" name="Text Box 50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2089" name="Text Box 51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2090" name="Text Box 52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2091" name="Text Box 53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2092" name="Text Box 55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2093" name="Rectangle 57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4" name="Oval 58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2095" name="Oval 59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2</a:t>
            </a:r>
          </a:p>
        </p:txBody>
      </p:sp>
      <p:sp>
        <p:nvSpPr>
          <p:cNvPr id="2096" name="Oval 60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2097" name="Oval 61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2098" name="Oval 62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5</a:t>
            </a:r>
          </a:p>
        </p:txBody>
      </p:sp>
      <p:sp>
        <p:nvSpPr>
          <p:cNvPr id="2099" name="Oval 63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2100" name="Oval 64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2101" name="Oval 65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2102" name="Oval 66"/>
          <p:cNvSpPr>
            <a:spLocks noChangeArrowheads="1"/>
          </p:cNvSpPr>
          <p:nvPr/>
        </p:nvSpPr>
        <p:spPr bwMode="auto">
          <a:xfrm>
            <a:off x="81724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2103" name="Oval 67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9</a:t>
            </a:r>
          </a:p>
        </p:txBody>
      </p:sp>
      <p:sp>
        <p:nvSpPr>
          <p:cNvPr id="2104" name="Oval 68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2105" name="Oval 69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2106" name="Oval 70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2107" name="Oval 71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2108" name="Oval 72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2109" name="Oval 73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12</a:t>
            </a:r>
          </a:p>
        </p:txBody>
      </p:sp>
      <p:sp>
        <p:nvSpPr>
          <p:cNvPr id="2110" name="Text Box 74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04248" y="2996952"/>
            <a:ext cx="292068" cy="1509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00212" y="4797152"/>
            <a:ext cx="292068" cy="1509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01</a:t>
            </a:r>
            <a:endParaRPr lang="en-US" dirty="0"/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0B638-D74E-41EB-8A17-6A36EFCD231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0" name="Footer Placeholder 69"/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Waqar Ahmed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07950" y="260350"/>
            <a:ext cx="3743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YE+1 Near (+x) HV PP as seen from IP</a:t>
            </a: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971550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190817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4787900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8" name="Text Box 17"/>
          <p:cNvSpPr txBox="1">
            <a:spLocks noChangeArrowheads="1"/>
          </p:cNvSpPr>
          <p:nvPr/>
        </p:nvSpPr>
        <p:spPr bwMode="auto">
          <a:xfrm>
            <a:off x="665956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59" name="Text Box 19"/>
          <p:cNvSpPr txBox="1">
            <a:spLocks noChangeArrowheads="1"/>
          </p:cNvSpPr>
          <p:nvPr/>
        </p:nvSpPr>
        <p:spPr bwMode="auto">
          <a:xfrm>
            <a:off x="7667625" y="2852738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FF3300"/>
                </a:solidFill>
              </a:rPr>
              <a:t>RE4/2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0" name="Text Box 20"/>
          <p:cNvSpPr txBox="1">
            <a:spLocks noChangeArrowheads="1"/>
          </p:cNvSpPr>
          <p:nvPr/>
        </p:nvSpPr>
        <p:spPr bwMode="auto">
          <a:xfrm>
            <a:off x="97155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1" name="Text Box 21"/>
          <p:cNvSpPr txBox="1">
            <a:spLocks noChangeArrowheads="1"/>
          </p:cNvSpPr>
          <p:nvPr/>
        </p:nvSpPr>
        <p:spPr bwMode="auto">
          <a:xfrm>
            <a:off x="190817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2" name="Text Box 22"/>
          <p:cNvSpPr txBox="1">
            <a:spLocks noChangeArrowheads="1"/>
          </p:cNvSpPr>
          <p:nvPr/>
        </p:nvSpPr>
        <p:spPr bwMode="auto">
          <a:xfrm>
            <a:off x="2916238" y="4652963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3" name="Text Box 23"/>
          <p:cNvSpPr txBox="1">
            <a:spLocks noChangeArrowheads="1"/>
          </p:cNvSpPr>
          <p:nvPr/>
        </p:nvSpPr>
        <p:spPr bwMode="auto">
          <a:xfrm>
            <a:off x="3779838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4" name="Text Box 24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5" name="Text Box 25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6" name="Text Box 26"/>
          <p:cNvSpPr txBox="1">
            <a:spLocks noChangeArrowheads="1"/>
          </p:cNvSpPr>
          <p:nvPr/>
        </p:nvSpPr>
        <p:spPr bwMode="auto">
          <a:xfrm>
            <a:off x="6659563" y="465296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7" name="Text Box 27"/>
          <p:cNvSpPr txBox="1">
            <a:spLocks noChangeArrowheads="1"/>
          </p:cNvSpPr>
          <p:nvPr/>
        </p:nvSpPr>
        <p:spPr bwMode="auto">
          <a:xfrm>
            <a:off x="7667625" y="465296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971550" y="105251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RE4/2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1908175" y="105251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RE4/3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70" name="Text Box 30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1" name="Text Box 31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2" name="Text Box 32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3" name="Text Box 3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6659563" y="1052513"/>
            <a:ext cx="6492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7596188" y="105251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6" name="Text Box 37"/>
          <p:cNvSpPr txBox="1">
            <a:spLocks noChangeArrowheads="1"/>
          </p:cNvSpPr>
          <p:nvPr/>
        </p:nvSpPr>
        <p:spPr bwMode="auto">
          <a:xfrm>
            <a:off x="1042988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2077" name="Text Box 38"/>
          <p:cNvSpPr txBox="1">
            <a:spLocks noChangeArrowheads="1"/>
          </p:cNvSpPr>
          <p:nvPr/>
        </p:nvSpPr>
        <p:spPr bwMode="auto">
          <a:xfrm>
            <a:off x="1979613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16</a:t>
            </a:r>
          </a:p>
        </p:txBody>
      </p:sp>
      <p:sp>
        <p:nvSpPr>
          <p:cNvPr id="2078" name="Text Box 40"/>
          <p:cNvSpPr txBox="1">
            <a:spLocks noChangeArrowheads="1"/>
          </p:cNvSpPr>
          <p:nvPr/>
        </p:nvSpPr>
        <p:spPr bwMode="auto">
          <a:xfrm>
            <a:off x="104298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2079" name="Text Box 41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2080" name="Text Box 42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2081" name="Text Box 43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2082" name="Text Box 44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2083" name="Text Box 45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2084" name="Text Box 46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2085" name="Text Box 47"/>
          <p:cNvSpPr txBox="1">
            <a:spLocks noChangeArrowheads="1"/>
          </p:cNvSpPr>
          <p:nvPr/>
        </p:nvSpPr>
        <p:spPr bwMode="auto">
          <a:xfrm>
            <a:off x="104298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2086" name="Text Box 48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2087" name="Text Box 49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2088" name="Text Box 50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2089" name="Text Box 51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2090" name="Text Box 52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2091" name="Text Box 53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2092" name="Text Box 55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2093" name="Rectangle 57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4" name="Oval 58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2095" name="Oval 59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2</a:t>
            </a:r>
          </a:p>
        </p:txBody>
      </p:sp>
      <p:sp>
        <p:nvSpPr>
          <p:cNvPr id="2096" name="Oval 60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2097" name="Oval 61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2098" name="Oval 62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5</a:t>
            </a:r>
          </a:p>
        </p:txBody>
      </p:sp>
      <p:sp>
        <p:nvSpPr>
          <p:cNvPr id="2099" name="Oval 63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2100" name="Oval 64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2101" name="Oval 65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2102" name="Oval 66"/>
          <p:cNvSpPr>
            <a:spLocks noChangeArrowheads="1"/>
          </p:cNvSpPr>
          <p:nvPr/>
        </p:nvSpPr>
        <p:spPr bwMode="auto">
          <a:xfrm>
            <a:off x="81724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2103" name="Oval 67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9</a:t>
            </a:r>
          </a:p>
        </p:txBody>
      </p:sp>
      <p:sp>
        <p:nvSpPr>
          <p:cNvPr id="2104" name="Oval 68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2105" name="Oval 69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2106" name="Oval 70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2107" name="Oval 71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2108" name="Oval 72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2109" name="Oval 73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12</a:t>
            </a:r>
          </a:p>
        </p:txBody>
      </p:sp>
      <p:sp>
        <p:nvSpPr>
          <p:cNvPr id="2110" name="Text Box 74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04248" y="2996952"/>
            <a:ext cx="292068" cy="1509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00212" y="4797152"/>
            <a:ext cx="292068" cy="1509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01</a:t>
            </a:r>
            <a:endParaRPr lang="en-US" dirty="0"/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0B638-D74E-41EB-8A17-6A36EFCD23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0" name="Footer Placeholder 69"/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Waqar Ahmed</a:t>
            </a:r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611560" y="764704"/>
            <a:ext cx="2160240" cy="21602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372200" y="2708920"/>
            <a:ext cx="1224136" cy="38884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4572000" y="836712"/>
            <a:ext cx="2016224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2627784" y="692696"/>
            <a:ext cx="122413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995936" y="620688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B050"/>
                </a:solidFill>
              </a:rPr>
              <a:t>RE 4 HV</a:t>
            </a:r>
            <a:endParaRPr lang="en-US" sz="11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07950" y="260350"/>
            <a:ext cx="367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YE+1 Far </a:t>
            </a:r>
            <a:r>
              <a:rPr lang="en-US" sz="1400" b="1" dirty="0" smtClean="0">
                <a:latin typeface="Arial" charset="0"/>
              </a:rPr>
              <a:t>HV </a:t>
            </a:r>
            <a:r>
              <a:rPr lang="en-US" sz="1400" b="1" dirty="0">
                <a:latin typeface="Arial" charset="0"/>
              </a:rPr>
              <a:t>PP as seen from IP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7667625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665956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4716463" y="2852738"/>
            <a:ext cx="647700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1835150" y="2852738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83" name="Text Box 15"/>
          <p:cNvSpPr txBox="1">
            <a:spLocks noChangeArrowheads="1"/>
          </p:cNvSpPr>
          <p:nvPr/>
        </p:nvSpPr>
        <p:spPr bwMode="auto">
          <a:xfrm>
            <a:off x="90011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84" name="Text Box 16"/>
          <p:cNvSpPr txBox="1">
            <a:spLocks noChangeArrowheads="1"/>
          </p:cNvSpPr>
          <p:nvPr/>
        </p:nvSpPr>
        <p:spPr bwMode="auto">
          <a:xfrm>
            <a:off x="7667625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5" name="Text Box 17"/>
          <p:cNvSpPr txBox="1">
            <a:spLocks noChangeArrowheads="1"/>
          </p:cNvSpPr>
          <p:nvPr/>
        </p:nvSpPr>
        <p:spPr bwMode="auto">
          <a:xfrm>
            <a:off x="665956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6" name="Text Box 18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7" name="Text Box 19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8" name="Text Box 20"/>
          <p:cNvSpPr txBox="1">
            <a:spLocks noChangeArrowheads="1"/>
          </p:cNvSpPr>
          <p:nvPr/>
        </p:nvSpPr>
        <p:spPr bwMode="auto">
          <a:xfrm>
            <a:off x="3779838" y="4652963"/>
            <a:ext cx="5746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9" name="Text Box 21"/>
          <p:cNvSpPr txBox="1">
            <a:spLocks noChangeArrowheads="1"/>
          </p:cNvSpPr>
          <p:nvPr/>
        </p:nvSpPr>
        <p:spPr bwMode="auto">
          <a:xfrm>
            <a:off x="284321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90" name="Text Box 22"/>
          <p:cNvSpPr txBox="1">
            <a:spLocks noChangeArrowheads="1"/>
          </p:cNvSpPr>
          <p:nvPr/>
        </p:nvSpPr>
        <p:spPr bwMode="auto">
          <a:xfrm>
            <a:off x="1835150" y="4652963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91" name="Text Box 23"/>
          <p:cNvSpPr txBox="1">
            <a:spLocks noChangeArrowheads="1"/>
          </p:cNvSpPr>
          <p:nvPr/>
        </p:nvSpPr>
        <p:spPr bwMode="auto">
          <a:xfrm>
            <a:off x="900113" y="465296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2" name="Text Box 27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3" name="Text Box 28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4" name="Text Box 32"/>
          <p:cNvSpPr txBox="1">
            <a:spLocks noChangeArrowheads="1"/>
          </p:cNvSpPr>
          <p:nvPr/>
        </p:nvSpPr>
        <p:spPr bwMode="auto">
          <a:xfrm>
            <a:off x="7740650" y="263683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3095" name="Text Box 33"/>
          <p:cNvSpPr txBox="1">
            <a:spLocks noChangeArrowheads="1"/>
          </p:cNvSpPr>
          <p:nvPr/>
        </p:nvSpPr>
        <p:spPr bwMode="auto">
          <a:xfrm>
            <a:off x="6804025" y="263683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16</a:t>
            </a:r>
          </a:p>
        </p:txBody>
      </p:sp>
      <p:sp>
        <p:nvSpPr>
          <p:cNvPr id="3096" name="Text Box 34"/>
          <p:cNvSpPr txBox="1">
            <a:spLocks noChangeArrowheads="1"/>
          </p:cNvSpPr>
          <p:nvPr/>
        </p:nvSpPr>
        <p:spPr bwMode="auto">
          <a:xfrm>
            <a:off x="774065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3097" name="Text Box 35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3098" name="Text Box 36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3099" name="Text Box 37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3100" name="Text Box 38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3101" name="Text Box 39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3102" name="Text Box 40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3103" name="Text Box 41"/>
          <p:cNvSpPr txBox="1">
            <a:spLocks noChangeArrowheads="1"/>
          </p:cNvSpPr>
          <p:nvPr/>
        </p:nvSpPr>
        <p:spPr bwMode="auto">
          <a:xfrm>
            <a:off x="774065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3104" name="Text Box 42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3105" name="Text Box 43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3106" name="Text Box 44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3107" name="Text Box 45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3108" name="Text Box 46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3109" name="Text Box 47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3111" name="Rectangle 49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112" name="Oval 50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113" name="Oval 51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3114" name="Oval 52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115" name="Oval 53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3116" name="Oval 54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3117" name="Oval 55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118" name="Oval 56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3119" name="Oval 57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3120" name="Oval 58"/>
          <p:cNvSpPr>
            <a:spLocks noChangeArrowheads="1"/>
          </p:cNvSpPr>
          <p:nvPr/>
        </p:nvSpPr>
        <p:spPr bwMode="auto">
          <a:xfrm>
            <a:off x="8172450" y="115888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9</a:t>
            </a:r>
          </a:p>
        </p:txBody>
      </p:sp>
      <p:sp>
        <p:nvSpPr>
          <p:cNvPr id="3121" name="Oval 59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3122" name="Oval 60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3123" name="Oval 61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12</a:t>
            </a:r>
          </a:p>
        </p:txBody>
      </p:sp>
      <p:sp>
        <p:nvSpPr>
          <p:cNvPr id="3124" name="Oval 62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3125" name="Oval 63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3126" name="Oval 64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3127" name="Oval 65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3128" name="Text Box 66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3129" name="Text Box 68"/>
          <p:cNvSpPr txBox="1">
            <a:spLocks noChangeArrowheads="1"/>
          </p:cNvSpPr>
          <p:nvPr/>
        </p:nvSpPr>
        <p:spPr bwMode="auto">
          <a:xfrm>
            <a:off x="7596188" y="105251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130" name="Text Box 69"/>
          <p:cNvSpPr txBox="1">
            <a:spLocks noChangeArrowheads="1"/>
          </p:cNvSpPr>
          <p:nvPr/>
        </p:nvSpPr>
        <p:spPr bwMode="auto">
          <a:xfrm>
            <a:off x="6732588" y="1052513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r>
              <a:rPr lang="en-US" sz="900" b="1" dirty="0" smtClean="0">
                <a:solidFill>
                  <a:srgbClr val="FF3300"/>
                </a:solidFill>
              </a:rPr>
              <a:t> 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131" name="Text Box 70"/>
          <p:cNvSpPr txBox="1">
            <a:spLocks noChangeArrowheads="1"/>
          </p:cNvSpPr>
          <p:nvPr/>
        </p:nvSpPr>
        <p:spPr bwMode="auto">
          <a:xfrm>
            <a:off x="9001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2" name="Text Box 71"/>
          <p:cNvSpPr txBox="1">
            <a:spLocks noChangeArrowheads="1"/>
          </p:cNvSpPr>
          <p:nvPr/>
        </p:nvSpPr>
        <p:spPr bwMode="auto">
          <a:xfrm>
            <a:off x="190817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3" name="Text Box 72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4" name="Text Box 7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9B53D-AD90-450E-BC31-0A66A40B53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Waqar Ahmed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051720" y="2996952"/>
            <a:ext cx="292068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047684" y="4750112"/>
            <a:ext cx="2920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07950" y="260350"/>
            <a:ext cx="367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YE+1 Far </a:t>
            </a:r>
            <a:r>
              <a:rPr lang="en-US" sz="1400" b="1" dirty="0" smtClean="0">
                <a:latin typeface="Arial" charset="0"/>
              </a:rPr>
              <a:t>HV </a:t>
            </a:r>
            <a:r>
              <a:rPr lang="en-US" sz="1400" b="1" dirty="0">
                <a:latin typeface="Arial" charset="0"/>
              </a:rPr>
              <a:t>PP as seen from IP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7667625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665956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4716463" y="2852738"/>
            <a:ext cx="647700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1835150" y="2852738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83" name="Text Box 15"/>
          <p:cNvSpPr txBox="1">
            <a:spLocks noChangeArrowheads="1"/>
          </p:cNvSpPr>
          <p:nvPr/>
        </p:nvSpPr>
        <p:spPr bwMode="auto">
          <a:xfrm>
            <a:off x="90011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84" name="Text Box 16"/>
          <p:cNvSpPr txBox="1">
            <a:spLocks noChangeArrowheads="1"/>
          </p:cNvSpPr>
          <p:nvPr/>
        </p:nvSpPr>
        <p:spPr bwMode="auto">
          <a:xfrm>
            <a:off x="7667625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5" name="Text Box 17"/>
          <p:cNvSpPr txBox="1">
            <a:spLocks noChangeArrowheads="1"/>
          </p:cNvSpPr>
          <p:nvPr/>
        </p:nvSpPr>
        <p:spPr bwMode="auto">
          <a:xfrm>
            <a:off x="665956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6" name="Text Box 18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7" name="Text Box 19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8" name="Text Box 20"/>
          <p:cNvSpPr txBox="1">
            <a:spLocks noChangeArrowheads="1"/>
          </p:cNvSpPr>
          <p:nvPr/>
        </p:nvSpPr>
        <p:spPr bwMode="auto">
          <a:xfrm>
            <a:off x="3779838" y="4652963"/>
            <a:ext cx="5746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9" name="Text Box 21"/>
          <p:cNvSpPr txBox="1">
            <a:spLocks noChangeArrowheads="1"/>
          </p:cNvSpPr>
          <p:nvPr/>
        </p:nvSpPr>
        <p:spPr bwMode="auto">
          <a:xfrm>
            <a:off x="284321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90" name="Text Box 22"/>
          <p:cNvSpPr txBox="1">
            <a:spLocks noChangeArrowheads="1"/>
          </p:cNvSpPr>
          <p:nvPr/>
        </p:nvSpPr>
        <p:spPr bwMode="auto">
          <a:xfrm>
            <a:off x="1835150" y="4652963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91" name="Text Box 23"/>
          <p:cNvSpPr txBox="1">
            <a:spLocks noChangeArrowheads="1"/>
          </p:cNvSpPr>
          <p:nvPr/>
        </p:nvSpPr>
        <p:spPr bwMode="auto">
          <a:xfrm>
            <a:off x="900113" y="465296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2" name="Text Box 27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3" name="Text Box 28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4" name="Text Box 32"/>
          <p:cNvSpPr txBox="1">
            <a:spLocks noChangeArrowheads="1"/>
          </p:cNvSpPr>
          <p:nvPr/>
        </p:nvSpPr>
        <p:spPr bwMode="auto">
          <a:xfrm>
            <a:off x="7740650" y="263683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3095" name="Text Box 33"/>
          <p:cNvSpPr txBox="1">
            <a:spLocks noChangeArrowheads="1"/>
          </p:cNvSpPr>
          <p:nvPr/>
        </p:nvSpPr>
        <p:spPr bwMode="auto">
          <a:xfrm>
            <a:off x="6804025" y="263683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16</a:t>
            </a:r>
          </a:p>
        </p:txBody>
      </p:sp>
      <p:sp>
        <p:nvSpPr>
          <p:cNvPr id="3096" name="Text Box 34"/>
          <p:cNvSpPr txBox="1">
            <a:spLocks noChangeArrowheads="1"/>
          </p:cNvSpPr>
          <p:nvPr/>
        </p:nvSpPr>
        <p:spPr bwMode="auto">
          <a:xfrm>
            <a:off x="774065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3097" name="Text Box 35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3098" name="Text Box 36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3099" name="Text Box 37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3100" name="Text Box 38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3101" name="Text Box 39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3102" name="Text Box 40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3103" name="Text Box 41"/>
          <p:cNvSpPr txBox="1">
            <a:spLocks noChangeArrowheads="1"/>
          </p:cNvSpPr>
          <p:nvPr/>
        </p:nvSpPr>
        <p:spPr bwMode="auto">
          <a:xfrm>
            <a:off x="774065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3104" name="Text Box 42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3105" name="Text Box 43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3106" name="Text Box 44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3107" name="Text Box 45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3108" name="Text Box 46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3109" name="Text Box 47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3111" name="Rectangle 49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112" name="Oval 50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113" name="Oval 51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3114" name="Oval 52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115" name="Oval 53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3116" name="Oval 54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3117" name="Oval 55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118" name="Oval 56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3119" name="Oval 57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3120" name="Oval 58"/>
          <p:cNvSpPr>
            <a:spLocks noChangeArrowheads="1"/>
          </p:cNvSpPr>
          <p:nvPr/>
        </p:nvSpPr>
        <p:spPr bwMode="auto">
          <a:xfrm>
            <a:off x="8172450" y="115888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9</a:t>
            </a:r>
          </a:p>
        </p:txBody>
      </p:sp>
      <p:sp>
        <p:nvSpPr>
          <p:cNvPr id="3121" name="Oval 59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3122" name="Oval 60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3123" name="Oval 61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12</a:t>
            </a:r>
          </a:p>
        </p:txBody>
      </p:sp>
      <p:sp>
        <p:nvSpPr>
          <p:cNvPr id="3124" name="Oval 62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3125" name="Oval 63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3126" name="Oval 64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3127" name="Oval 65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3128" name="Text Box 66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3129" name="Text Box 68"/>
          <p:cNvSpPr txBox="1">
            <a:spLocks noChangeArrowheads="1"/>
          </p:cNvSpPr>
          <p:nvPr/>
        </p:nvSpPr>
        <p:spPr bwMode="auto">
          <a:xfrm>
            <a:off x="7596188" y="105251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RE4/2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130" name="Text Box 69"/>
          <p:cNvSpPr txBox="1">
            <a:spLocks noChangeArrowheads="1"/>
          </p:cNvSpPr>
          <p:nvPr/>
        </p:nvSpPr>
        <p:spPr bwMode="auto">
          <a:xfrm>
            <a:off x="6732588" y="1052513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RE4/3</a:t>
            </a:r>
            <a:r>
              <a:rPr lang="en-US" sz="900" b="1" dirty="0" smtClean="0">
                <a:solidFill>
                  <a:srgbClr val="FF3300"/>
                </a:solidFill>
              </a:rPr>
              <a:t> 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131" name="Text Box 70"/>
          <p:cNvSpPr txBox="1">
            <a:spLocks noChangeArrowheads="1"/>
          </p:cNvSpPr>
          <p:nvPr/>
        </p:nvSpPr>
        <p:spPr bwMode="auto">
          <a:xfrm>
            <a:off x="9001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2" name="Text Box 71"/>
          <p:cNvSpPr txBox="1">
            <a:spLocks noChangeArrowheads="1"/>
          </p:cNvSpPr>
          <p:nvPr/>
        </p:nvSpPr>
        <p:spPr bwMode="auto">
          <a:xfrm>
            <a:off x="190817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3" name="Text Box 72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4" name="Text Box 7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9B53D-AD90-450E-BC31-0A66A40B53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Waqar Ahmed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051720" y="2996952"/>
            <a:ext cx="292068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047684" y="4750112"/>
            <a:ext cx="2920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11</a:t>
            </a:r>
          </a:p>
          <a:p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6516216" y="764704"/>
            <a:ext cx="1872208" cy="223224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547664" y="2708920"/>
            <a:ext cx="1224136" cy="374441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5290" y="620688"/>
            <a:ext cx="6523081" cy="599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87824" y="188640"/>
            <a:ext cx="32403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HV cable </a:t>
            </a:r>
            <a:r>
              <a:rPr lang="en-US" b="1" dirty="0" smtClean="0"/>
              <a:t>RE+4 Layout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172400" y="2204864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NEAR</a:t>
            </a:r>
          </a:p>
          <a:p>
            <a:r>
              <a:rPr lang="en-US" sz="1000" b="1" dirty="0" smtClean="0"/>
              <a:t>1- 10</a:t>
            </a:r>
          </a:p>
          <a:p>
            <a:r>
              <a:rPr lang="en-US" sz="1000" b="1" dirty="0" smtClean="0"/>
              <a:t>29-36</a:t>
            </a:r>
            <a:endParaRPr lang="en-US" sz="1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2276872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 FAR</a:t>
            </a:r>
          </a:p>
          <a:p>
            <a:r>
              <a:rPr lang="en-US" sz="1000" b="1" dirty="0" smtClean="0"/>
              <a:t>11- 28</a:t>
            </a:r>
          </a:p>
          <a:p>
            <a:endParaRPr lang="en-US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18"/>
            <a:ext cx="9144000" cy="685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436096" y="116632"/>
            <a:ext cx="792088" cy="648072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8460432" y="116632"/>
            <a:ext cx="683568" cy="6408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971</Words>
  <Application>Microsoft Office PowerPoint</Application>
  <PresentationFormat>On-screen Show (4:3)</PresentationFormat>
  <Paragraphs>897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vandonin</dc:creator>
  <cp:lastModifiedBy>Waqar</cp:lastModifiedBy>
  <cp:revision>23</cp:revision>
  <dcterms:created xsi:type="dcterms:W3CDTF">2007-11-16T15:38:00Z</dcterms:created>
  <dcterms:modified xsi:type="dcterms:W3CDTF">2013-07-03T07:49:43Z</dcterms:modified>
</cp:coreProperties>
</file>