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524-C93E-4D91-A86C-2DE715B9B51E}" type="datetimeFigureOut">
              <a:rPr lang="en-US" smtClean="0"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528-8385-4ABA-A337-A89B5E5E4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524-C93E-4D91-A86C-2DE715B9B51E}" type="datetimeFigureOut">
              <a:rPr lang="en-US" smtClean="0"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528-8385-4ABA-A337-A89B5E5E4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524-C93E-4D91-A86C-2DE715B9B51E}" type="datetimeFigureOut">
              <a:rPr lang="en-US" smtClean="0"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528-8385-4ABA-A337-A89B5E5E4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524-C93E-4D91-A86C-2DE715B9B51E}" type="datetimeFigureOut">
              <a:rPr lang="en-US" smtClean="0"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528-8385-4ABA-A337-A89B5E5E4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524-C93E-4D91-A86C-2DE715B9B51E}" type="datetimeFigureOut">
              <a:rPr lang="en-US" smtClean="0"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528-8385-4ABA-A337-A89B5E5E4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524-C93E-4D91-A86C-2DE715B9B51E}" type="datetimeFigureOut">
              <a:rPr lang="en-US" smtClean="0"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528-8385-4ABA-A337-A89B5E5E4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524-C93E-4D91-A86C-2DE715B9B51E}" type="datetimeFigureOut">
              <a:rPr lang="en-US" smtClean="0"/>
              <a:t>4/26/12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528-8385-4ABA-A337-A89B5E5E4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524-C93E-4D91-A86C-2DE715B9B51E}" type="datetimeFigureOut">
              <a:rPr lang="en-US" smtClean="0"/>
              <a:t>4/26/12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528-8385-4ABA-A337-A89B5E5E4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524-C93E-4D91-A86C-2DE715B9B51E}" type="datetimeFigureOut">
              <a:rPr lang="en-US" smtClean="0"/>
              <a:t>4/26/12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528-8385-4ABA-A337-A89B5E5E4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524-C93E-4D91-A86C-2DE715B9B51E}" type="datetimeFigureOut">
              <a:rPr lang="en-US" smtClean="0"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528-8385-4ABA-A337-A89B5E5E4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2524-C93E-4D91-A86C-2DE715B9B51E}" type="datetimeFigureOut">
              <a:rPr lang="en-US" smtClean="0"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528-8385-4ABA-A337-A89B5E5E4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42524-C93E-4D91-A86C-2DE715B9B51E}" type="datetimeFigureOut">
              <a:rPr lang="en-US" smtClean="0"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3D528-8385-4ABA-A337-A89B5E5E4D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of the RE4 Rack Layout </a:t>
            </a:r>
            <a:br>
              <a:rPr lang="en-US" dirty="0" smtClean="0"/>
            </a:br>
            <a:r>
              <a:rPr lang="en-US" dirty="0" smtClean="0"/>
              <a:t>with Heat Exchangers on top of each the new Link Boxes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26/04/2012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4976192" cy="365125"/>
          </a:xfrm>
        </p:spPr>
        <p:txBody>
          <a:bodyPr/>
          <a:lstStyle/>
          <a:p>
            <a:pPr algn="l"/>
            <a:r>
              <a:rPr lang="en-US" dirty="0" smtClean="0"/>
              <a:t>ESR Meeting   14 March 2012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696253" y="61139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X3A51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Immagine 11" descr="X4A51.jpg"/>
          <p:cNvPicPr>
            <a:picLocks noChangeAspect="1"/>
          </p:cNvPicPr>
          <p:nvPr/>
        </p:nvPicPr>
        <p:blipFill>
          <a:blip r:embed="rId2" cstate="print"/>
          <a:srcRect b="20600"/>
          <a:stretch>
            <a:fillRect/>
          </a:stretch>
        </p:blipFill>
        <p:spPr>
          <a:xfrm>
            <a:off x="5724128" y="908720"/>
            <a:ext cx="1526908" cy="544522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228184" y="61139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X4A51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87355" y="44624"/>
            <a:ext cx="1356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YE+3 FAR</a:t>
            </a:r>
            <a:endParaRPr lang="it-IT" sz="2400" b="1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6" name="Immagine 15" descr="X3A51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906735"/>
            <a:ext cx="1584175" cy="5476721"/>
          </a:xfrm>
          <a:prstGeom prst="rect">
            <a:avLst/>
          </a:prstGeom>
        </p:spPr>
      </p:pic>
      <p:sp>
        <p:nvSpPr>
          <p:cNvPr id="20" name="CasellaDiTesto 8"/>
          <p:cNvSpPr txBox="1"/>
          <p:nvPr/>
        </p:nvSpPr>
        <p:spPr>
          <a:xfrm>
            <a:off x="1175973" y="62068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X2A52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572000" y="1988840"/>
            <a:ext cx="936104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60032" y="980728"/>
            <a:ext cx="93610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 FO crate:</a:t>
            </a:r>
          </a:p>
          <a:p>
            <a:r>
              <a:rPr lang="en-US" sz="1400" dirty="0" smtClean="0"/>
              <a:t>Move 1U up 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4860032" y="2833772"/>
            <a:ext cx="9361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Heat Exchanger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427984" y="3068960"/>
            <a:ext cx="9361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308304" y="2617748"/>
            <a:ext cx="9361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Heat Exchanger</a:t>
            </a:r>
            <a:endParaRPr lang="en-US" sz="1400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6876256" y="2852936"/>
            <a:ext cx="9361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6876256" y="3284984"/>
            <a:ext cx="108012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80312" y="4005064"/>
            <a:ext cx="158417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Spare RPC </a:t>
            </a:r>
            <a:r>
              <a:rPr lang="en-US" dirty="0" err="1" smtClean="0"/>
              <a:t>LBBox</a:t>
            </a:r>
            <a:endParaRPr lang="en-US" dirty="0" smtClean="0"/>
          </a:p>
          <a:p>
            <a:r>
              <a:rPr lang="en-US" dirty="0" smtClean="0"/>
              <a:t>move1U down </a:t>
            </a:r>
            <a:endParaRPr lang="en-US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/>
          <a:srcRect l="36942" t="15756" r="50388" b="2943"/>
          <a:stretch>
            <a:fillRect/>
          </a:stretch>
        </p:blipFill>
        <p:spPr bwMode="auto">
          <a:xfrm>
            <a:off x="719446" y="908720"/>
            <a:ext cx="1548298" cy="597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251520" y="19038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by one slot on the TOP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23528" y="836712"/>
            <a:ext cx="648072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0" y="4077072"/>
            <a:ext cx="9361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Heat Exchanger</a:t>
            </a:r>
            <a:endParaRPr lang="en-US" sz="14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5536" y="4725144"/>
            <a:ext cx="648072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3825529" y="61139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X3J51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648581" y="61139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X4J51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87355" y="44624"/>
            <a:ext cx="1581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YE+3 NEAR</a:t>
            </a:r>
            <a:endParaRPr lang="it-IT" sz="2400" b="1" dirty="0"/>
          </a:p>
        </p:txBody>
      </p:sp>
      <p:pic>
        <p:nvPicPr>
          <p:cNvPr id="16" name="Immagine 15" descr="X3J51.jpg"/>
          <p:cNvPicPr>
            <a:picLocks noChangeAspect="1"/>
          </p:cNvPicPr>
          <p:nvPr/>
        </p:nvPicPr>
        <p:blipFill>
          <a:blip r:embed="rId2" cstate="print"/>
          <a:srcRect b="21251"/>
          <a:stretch>
            <a:fillRect/>
          </a:stretch>
        </p:blipFill>
        <p:spPr>
          <a:xfrm>
            <a:off x="3261116" y="908720"/>
            <a:ext cx="1526908" cy="5400600"/>
          </a:xfrm>
          <a:prstGeom prst="rect">
            <a:avLst/>
          </a:prstGeom>
        </p:spPr>
      </p:pic>
      <p:pic>
        <p:nvPicPr>
          <p:cNvPr id="17" name="Immagine 16" descr="X4J51.jpg"/>
          <p:cNvPicPr>
            <a:picLocks noChangeAspect="1"/>
          </p:cNvPicPr>
          <p:nvPr/>
        </p:nvPicPr>
        <p:blipFill>
          <a:blip r:embed="rId3" cstate="print"/>
          <a:srcRect b="21251"/>
          <a:stretch>
            <a:fillRect/>
          </a:stretch>
        </p:blipFill>
        <p:spPr>
          <a:xfrm>
            <a:off x="6084168" y="980728"/>
            <a:ext cx="1526908" cy="5400600"/>
          </a:xfrm>
          <a:prstGeom prst="rect">
            <a:avLst/>
          </a:prstGeom>
        </p:spPr>
      </p:pic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" name="CasellaDiTesto 8"/>
          <p:cNvSpPr txBox="1"/>
          <p:nvPr/>
        </p:nvSpPr>
        <p:spPr>
          <a:xfrm>
            <a:off x="1175973" y="61139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X2J52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 l="34714" t="15755" r="53544" b="2873"/>
          <a:stretch>
            <a:fillRect/>
          </a:stretch>
        </p:blipFill>
        <p:spPr bwMode="auto">
          <a:xfrm>
            <a:off x="755576" y="905677"/>
            <a:ext cx="1368152" cy="570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339752" y="1628800"/>
            <a:ext cx="9361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Heat Exchanger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691680" y="2132856"/>
            <a:ext cx="93610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60032" y="1700808"/>
            <a:ext cx="93610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 FO crate:</a:t>
            </a:r>
          </a:p>
          <a:p>
            <a:r>
              <a:rPr lang="en-US" sz="1400" dirty="0" smtClean="0"/>
              <a:t>Move 1U up 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499992" y="2420888"/>
            <a:ext cx="936104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76056" y="3501008"/>
            <a:ext cx="9361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Heat Exchanger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427984" y="3717032"/>
            <a:ext cx="9361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00392" y="2780928"/>
            <a:ext cx="9361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Heat Exchanger</a:t>
            </a:r>
            <a:endParaRPr lang="en-US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308304" y="2564904"/>
            <a:ext cx="936104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4976192" cy="365125"/>
          </a:xfrm>
        </p:spPr>
        <p:txBody>
          <a:bodyPr/>
          <a:lstStyle/>
          <a:p>
            <a:pPr algn="l"/>
            <a:r>
              <a:rPr lang="en-US" dirty="0" smtClean="0"/>
              <a:t>ESR Meeting   14 March 2012                                                   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87624" y="18864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X2S52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825529" y="61139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X3S51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648581" y="61139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X4S51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87355" y="44624"/>
            <a:ext cx="129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YE-3 FAR</a:t>
            </a:r>
            <a:endParaRPr lang="it-IT" sz="2400" b="1" dirty="0"/>
          </a:p>
        </p:txBody>
      </p:sp>
      <p:pic>
        <p:nvPicPr>
          <p:cNvPr id="12" name="Immagine 11" descr="X3S51.jpg"/>
          <p:cNvPicPr>
            <a:picLocks noChangeAspect="1"/>
          </p:cNvPicPr>
          <p:nvPr/>
        </p:nvPicPr>
        <p:blipFill>
          <a:blip r:embed="rId2" cstate="print"/>
          <a:srcRect b="21251"/>
          <a:stretch>
            <a:fillRect/>
          </a:stretch>
        </p:blipFill>
        <p:spPr>
          <a:xfrm>
            <a:off x="3333124" y="908720"/>
            <a:ext cx="1526908" cy="5400600"/>
          </a:xfrm>
          <a:prstGeom prst="rect">
            <a:avLst/>
          </a:prstGeom>
        </p:spPr>
      </p:pic>
      <p:pic>
        <p:nvPicPr>
          <p:cNvPr id="18" name="Immagine 17" descr="X4S51.jpg"/>
          <p:cNvPicPr>
            <a:picLocks noChangeAspect="1"/>
          </p:cNvPicPr>
          <p:nvPr/>
        </p:nvPicPr>
        <p:blipFill>
          <a:blip r:embed="rId3" cstate="print"/>
          <a:srcRect b="21251"/>
          <a:stretch>
            <a:fillRect/>
          </a:stretch>
        </p:blipFill>
        <p:spPr>
          <a:xfrm>
            <a:off x="6141436" y="908720"/>
            <a:ext cx="1526908" cy="5400600"/>
          </a:xfrm>
          <a:prstGeom prst="rect">
            <a:avLst/>
          </a:prstGeom>
        </p:spPr>
      </p:pic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956376" y="2492896"/>
            <a:ext cx="9361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Heat Exchanger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308304" y="2780928"/>
            <a:ext cx="9361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164288" y="3140968"/>
            <a:ext cx="936104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40352" y="3933056"/>
            <a:ext cx="1260648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Spare RPC </a:t>
            </a:r>
            <a:r>
              <a:rPr lang="en-US" sz="1400" dirty="0" err="1" smtClean="0"/>
              <a:t>LBBox</a:t>
            </a:r>
            <a:endParaRPr lang="en-US" sz="1400" dirty="0" smtClean="0"/>
          </a:p>
          <a:p>
            <a:r>
              <a:rPr lang="en-US" sz="1400" dirty="0" smtClean="0"/>
              <a:t>move1U down 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148064" y="3140968"/>
            <a:ext cx="9361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Heat Exchanger</a:t>
            </a:r>
            <a:endParaRPr lang="en-US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716016" y="2996952"/>
            <a:ext cx="72008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788024" y="4509120"/>
            <a:ext cx="72008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76056" y="4635133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Heat Exchanger Already installed</a:t>
            </a:r>
            <a:endParaRPr lang="en-US" sz="1400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/>
          <a:srcRect l="36711" t="15318" r="52348" b="1401"/>
          <a:stretch>
            <a:fillRect/>
          </a:stretch>
        </p:blipFill>
        <p:spPr bwMode="auto">
          <a:xfrm>
            <a:off x="755576" y="593304"/>
            <a:ext cx="13681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2195736" y="4869160"/>
            <a:ext cx="9361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Heat Exchanger</a:t>
            </a:r>
            <a:endParaRPr lang="en-US" sz="1400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1979712" y="4653136"/>
            <a:ext cx="72008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4976192" cy="365125"/>
          </a:xfrm>
        </p:spPr>
        <p:txBody>
          <a:bodyPr/>
          <a:lstStyle/>
          <a:p>
            <a:pPr algn="l"/>
            <a:r>
              <a:rPr lang="en-US" dirty="0" smtClean="0"/>
              <a:t>ESR Meeting   14 March 2012                                    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825529" y="61139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X3V51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97719" y="61139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X4V51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87355" y="44624"/>
            <a:ext cx="1522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YE-3 NEAR</a:t>
            </a:r>
            <a:endParaRPr lang="it-IT" sz="2400" b="1" dirty="0"/>
          </a:p>
        </p:txBody>
      </p:sp>
      <p:pic>
        <p:nvPicPr>
          <p:cNvPr id="16" name="Immagine 15" descr="X3V51.jpg"/>
          <p:cNvPicPr>
            <a:picLocks noChangeAspect="1"/>
          </p:cNvPicPr>
          <p:nvPr/>
        </p:nvPicPr>
        <p:blipFill>
          <a:blip r:embed="rId2" cstate="print"/>
          <a:srcRect b="21251"/>
          <a:stretch>
            <a:fillRect/>
          </a:stretch>
        </p:blipFill>
        <p:spPr>
          <a:xfrm>
            <a:off x="3347864" y="908720"/>
            <a:ext cx="1526908" cy="5400600"/>
          </a:xfrm>
          <a:prstGeom prst="rect">
            <a:avLst/>
          </a:prstGeom>
        </p:spPr>
      </p:pic>
      <p:pic>
        <p:nvPicPr>
          <p:cNvPr id="17" name="Immagine 16" descr="X4V51.jpg"/>
          <p:cNvPicPr>
            <a:picLocks noChangeAspect="1"/>
          </p:cNvPicPr>
          <p:nvPr/>
        </p:nvPicPr>
        <p:blipFill>
          <a:blip r:embed="rId3" cstate="print"/>
          <a:srcRect b="21251"/>
          <a:stretch>
            <a:fillRect/>
          </a:stretch>
        </p:blipFill>
        <p:spPr>
          <a:xfrm>
            <a:off x="6285452" y="908720"/>
            <a:ext cx="1526908" cy="5400600"/>
          </a:xfrm>
          <a:prstGeom prst="rect">
            <a:avLst/>
          </a:prstGeom>
        </p:spPr>
      </p:pic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2" name="CasellaDiTesto 8"/>
          <p:cNvSpPr txBox="1"/>
          <p:nvPr/>
        </p:nvSpPr>
        <p:spPr>
          <a:xfrm>
            <a:off x="1175973" y="61139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X2V52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 l="34053" t="16128" r="53544" b="1401"/>
          <a:stretch>
            <a:fillRect/>
          </a:stretch>
        </p:blipFill>
        <p:spPr bwMode="auto">
          <a:xfrm>
            <a:off x="827584" y="980728"/>
            <a:ext cx="13681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100392" y="2780928"/>
            <a:ext cx="9361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Heat Exchanger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308304" y="2348880"/>
            <a:ext cx="936104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83768" y="3212976"/>
            <a:ext cx="9361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Heat Exchanger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355976" y="4797152"/>
            <a:ext cx="936104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48064" y="5229200"/>
            <a:ext cx="9361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Heat Exchanger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2123728" y="2780928"/>
            <a:ext cx="944488" cy="5844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Update of the RE4 Rack Layout  with Heat Exchangers on top of each the new Link Boxes  26/04/2012</vt:lpstr>
      <vt:lpstr>Slide 2</vt:lpstr>
      <vt:lpstr>Slide 3</vt:lpstr>
      <vt:lpstr>Slide 4</vt:lpstr>
      <vt:lpstr>Slide 5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of the RE4 Rack Layout  with Heat Exchangers on top of each the new Link Boxes  26/04/2012</dc:title>
  <dc:creator>ZAGANIDIS</dc:creator>
  <cp:lastModifiedBy>ZAGANIDIS</cp:lastModifiedBy>
  <cp:revision>1</cp:revision>
  <dcterms:created xsi:type="dcterms:W3CDTF">2012-04-26T13:26:57Z</dcterms:created>
  <dcterms:modified xsi:type="dcterms:W3CDTF">2012-04-26T13:27:15Z</dcterms:modified>
</cp:coreProperties>
</file>