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4" r:id="rId3"/>
    <p:sldId id="276" r:id="rId4"/>
    <p:sldId id="277" r:id="rId5"/>
    <p:sldId id="278" r:id="rId6"/>
    <p:sldId id="279" r:id="rId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F98E083-A83F-48F5-902B-BD07B69FB9E2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FEFCEF7-C1B0-441C-A593-59D8381825B6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6192688" cy="365125"/>
          </a:xfrm>
        </p:spPr>
        <p:txBody>
          <a:bodyPr/>
          <a:lstStyle/>
          <a:p>
            <a:r>
              <a:rPr lang="en-US" smtClean="0"/>
              <a:t>ESSC Meeting   18 Jan. 2012                                                   F. Loddo  INFN-BARI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ESSC Meeting   18 Jan. 2012                                                   F. Loddo  INFN-BARI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ESSC Meeting   18 Jan. 2012                                                   F. Loddo  INFN-BARI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ESSC Meeting   18 Jan. 2012                                                   F. Loddo  INFN-BARI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ESSC Meeting   18 Jan. 2012                                                   F. Loddo  INFN-BARI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ESSC Meeting   18 Jan. 2012                                                   F. Loddo  INFN-BARI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ESSC Meeting   18 Jan. 2012                                                   F. Loddo  INFN-BARI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ESSC Meeting   18 Jan. 2012                                                   F. Loddo  INFN-BARI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ESSC Meeting   18 Jan. 2012                                                   F. Loddo  INFN-BARI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ESSC Meeting   18 Jan. 2012                                                   F. Loddo  INFN-BARI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ESSC Meeting   18 Jan. 2012                                                   F. Loddo  INFN-BARI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ESSC Meeting   18 Jan. 2012                                                   F. Loddo  INFN-BARI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2373-BCA2-4E1D-B17D-999FD0B5D3C9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Proposed UXC Racks layout for RE4 LV System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8640960" cy="108012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S. </a:t>
            </a:r>
            <a:r>
              <a:rPr lang="en-US" b="1" dirty="0" err="1" smtClean="0">
                <a:solidFill>
                  <a:srgbClr val="002060"/>
                </a:solidFill>
              </a:rPr>
              <a:t>Buontempo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F. </a:t>
            </a:r>
            <a:r>
              <a:rPr lang="en-US" b="1" dirty="0" err="1" smtClean="0">
                <a:solidFill>
                  <a:srgbClr val="FF0000"/>
                </a:solidFill>
              </a:rPr>
              <a:t>Loddo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H. </a:t>
            </a:r>
            <a:r>
              <a:rPr lang="en-US" b="1" dirty="0" err="1" smtClean="0">
                <a:solidFill>
                  <a:srgbClr val="002060"/>
                </a:solidFill>
              </a:rPr>
              <a:t>Shahzad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N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</a:rPr>
              <a:t>Zaganidis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ESSC Meeting   18 Jan. 2012                                                   F. Loddo  INFN-BARI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Hardware Information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3960440"/>
          </a:xfrm>
        </p:spPr>
        <p:txBody>
          <a:bodyPr/>
          <a:lstStyle/>
          <a:p>
            <a:r>
              <a:rPr lang="en-US" dirty="0" smtClean="0"/>
              <a:t>Rack space is needed for the following RE4 hardware :</a:t>
            </a:r>
          </a:p>
          <a:p>
            <a:pPr lvl="1"/>
            <a:r>
              <a:rPr lang="en-US" dirty="0" smtClean="0"/>
              <a:t>Link Board Box(LBB) for RE4 signal cables</a:t>
            </a:r>
          </a:p>
          <a:p>
            <a:pPr lvl="2"/>
            <a:r>
              <a:rPr lang="en-US" dirty="0" smtClean="0"/>
              <a:t>3 LBBs per tower.</a:t>
            </a:r>
          </a:p>
          <a:p>
            <a:pPr lvl="3"/>
            <a:r>
              <a:rPr lang="en-US" dirty="0" smtClean="0"/>
              <a:t>i.e. one per level (X2, X3, X4).</a:t>
            </a:r>
          </a:p>
          <a:p>
            <a:pPr lvl="1"/>
            <a:r>
              <a:rPr lang="en-US" dirty="0" smtClean="0"/>
              <a:t>MAO and EASY Crate for RE4 Low Voltage Cables</a:t>
            </a:r>
          </a:p>
          <a:p>
            <a:pPr lvl="2"/>
            <a:r>
              <a:rPr lang="en-US" dirty="0" smtClean="0"/>
              <a:t>1 MAO/disc</a:t>
            </a:r>
          </a:p>
          <a:p>
            <a:pPr lvl="2"/>
            <a:r>
              <a:rPr lang="en-US" dirty="0" smtClean="0"/>
              <a:t>1 EASY Crate/tower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4976192" cy="365125"/>
          </a:xfrm>
        </p:spPr>
        <p:txBody>
          <a:bodyPr/>
          <a:lstStyle/>
          <a:p>
            <a:r>
              <a:rPr lang="en-US" dirty="0" smtClean="0"/>
              <a:t>ESSC Meeting   18 Jan. 2012                                                   F. </a:t>
            </a:r>
            <a:r>
              <a:rPr lang="en-US" dirty="0" err="1" smtClean="0"/>
              <a:t>Loddo</a:t>
            </a:r>
            <a:r>
              <a:rPr lang="en-US" dirty="0" smtClean="0"/>
              <a:t>  INFN-BARI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5013176"/>
            <a:ext cx="8229600" cy="1141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RE4 EDR, we had an agreement with CSC Colleagues for the rack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This new layout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verified in UXC55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4976192" cy="365125"/>
          </a:xfrm>
        </p:spPr>
        <p:txBody>
          <a:bodyPr/>
          <a:lstStyle/>
          <a:p>
            <a:r>
              <a:rPr lang="en-US" dirty="0" smtClean="0"/>
              <a:t>ESSC Meeting   18 Jan. 2012                                                   F. </a:t>
            </a:r>
            <a:r>
              <a:rPr lang="en-US" dirty="0" err="1" smtClean="0"/>
              <a:t>Loddo</a:t>
            </a:r>
            <a:r>
              <a:rPr lang="en-US" dirty="0" smtClean="0"/>
              <a:t>  INFN-BARI</a:t>
            </a:r>
            <a:endParaRPr lang="en-US" dirty="0"/>
          </a:p>
        </p:txBody>
      </p:sp>
      <p:pic>
        <p:nvPicPr>
          <p:cNvPr id="8" name="Immagine 7" descr="X2A52.jpg"/>
          <p:cNvPicPr>
            <a:picLocks noChangeAspect="1"/>
          </p:cNvPicPr>
          <p:nvPr/>
        </p:nvPicPr>
        <p:blipFill>
          <a:blip r:embed="rId2" cstate="print"/>
          <a:srcRect b="20600"/>
          <a:stretch>
            <a:fillRect/>
          </a:stretch>
        </p:blipFill>
        <p:spPr>
          <a:xfrm>
            <a:off x="668828" y="936104"/>
            <a:ext cx="1526908" cy="54452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75973" y="61139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X2A52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96253" y="61139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X3A51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Immagine 11" descr="X4A51.jpg"/>
          <p:cNvPicPr>
            <a:picLocks noChangeAspect="1"/>
          </p:cNvPicPr>
          <p:nvPr/>
        </p:nvPicPr>
        <p:blipFill>
          <a:blip r:embed="rId3" cstate="print"/>
          <a:srcRect b="20600"/>
          <a:stretch>
            <a:fillRect/>
          </a:stretch>
        </p:blipFill>
        <p:spPr>
          <a:xfrm>
            <a:off x="6069428" y="936104"/>
            <a:ext cx="1526908" cy="544522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648581" y="61139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X4A51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7355" y="44624"/>
            <a:ext cx="1356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YE+3 FAR</a:t>
            </a:r>
            <a:endParaRPr lang="it-IT" sz="2400" b="1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827584" y="2204864"/>
            <a:ext cx="1512168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6156176" y="2852936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X3A51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906735"/>
            <a:ext cx="1584175" cy="5476721"/>
          </a:xfrm>
          <a:prstGeom prst="rect">
            <a:avLst/>
          </a:prstGeom>
        </p:spPr>
      </p:pic>
      <p:sp>
        <p:nvSpPr>
          <p:cNvPr id="28" name="Ovale 27"/>
          <p:cNvSpPr/>
          <p:nvPr/>
        </p:nvSpPr>
        <p:spPr>
          <a:xfrm>
            <a:off x="3419872" y="2996952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4976192" cy="365125"/>
          </a:xfrm>
        </p:spPr>
        <p:txBody>
          <a:bodyPr/>
          <a:lstStyle/>
          <a:p>
            <a:r>
              <a:rPr lang="en-US" dirty="0" smtClean="0"/>
              <a:t>ESSC Meeting   18 Jan. 2012                                                   F. </a:t>
            </a:r>
            <a:r>
              <a:rPr lang="en-US" dirty="0" err="1" smtClean="0"/>
              <a:t>Loddo</a:t>
            </a:r>
            <a:r>
              <a:rPr lang="en-US" dirty="0" smtClean="0"/>
              <a:t>  INFN-BARI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75973" y="611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X2J52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25529" y="611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X3J51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48581" y="611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X4J51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7355" y="44624"/>
            <a:ext cx="158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YE+3 NEAR</a:t>
            </a:r>
            <a:endParaRPr lang="it-IT" sz="2400" b="1" dirty="0"/>
          </a:p>
        </p:txBody>
      </p:sp>
      <p:pic>
        <p:nvPicPr>
          <p:cNvPr id="15" name="Immagine 14" descr="X2J52.jpg"/>
          <p:cNvPicPr>
            <a:picLocks noChangeAspect="1"/>
          </p:cNvPicPr>
          <p:nvPr/>
        </p:nvPicPr>
        <p:blipFill>
          <a:blip r:embed="rId2" cstate="print"/>
          <a:srcRect b="20201"/>
          <a:stretch>
            <a:fillRect/>
          </a:stretch>
        </p:blipFill>
        <p:spPr>
          <a:xfrm>
            <a:off x="683568" y="980728"/>
            <a:ext cx="1526908" cy="5472608"/>
          </a:xfrm>
          <a:prstGeom prst="rect">
            <a:avLst/>
          </a:prstGeom>
        </p:spPr>
      </p:pic>
      <p:pic>
        <p:nvPicPr>
          <p:cNvPr id="16" name="Immagine 15" descr="X3J51.jpg"/>
          <p:cNvPicPr>
            <a:picLocks noChangeAspect="1"/>
          </p:cNvPicPr>
          <p:nvPr/>
        </p:nvPicPr>
        <p:blipFill>
          <a:blip r:embed="rId3" cstate="print"/>
          <a:srcRect b="21251"/>
          <a:stretch>
            <a:fillRect/>
          </a:stretch>
        </p:blipFill>
        <p:spPr>
          <a:xfrm>
            <a:off x="3261116" y="908720"/>
            <a:ext cx="1526908" cy="5400600"/>
          </a:xfrm>
          <a:prstGeom prst="rect">
            <a:avLst/>
          </a:prstGeom>
        </p:spPr>
      </p:pic>
      <p:pic>
        <p:nvPicPr>
          <p:cNvPr id="17" name="Immagine 16" descr="X4J51.jpg"/>
          <p:cNvPicPr>
            <a:picLocks noChangeAspect="1"/>
          </p:cNvPicPr>
          <p:nvPr/>
        </p:nvPicPr>
        <p:blipFill>
          <a:blip r:embed="rId4" cstate="print"/>
          <a:srcRect b="21251"/>
          <a:stretch>
            <a:fillRect/>
          </a:stretch>
        </p:blipFill>
        <p:spPr>
          <a:xfrm>
            <a:off x="6084168" y="980728"/>
            <a:ext cx="1526908" cy="5400600"/>
          </a:xfrm>
          <a:prstGeom prst="rect">
            <a:avLst/>
          </a:prstGeom>
        </p:spPr>
      </p:pic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827584" y="4149080"/>
            <a:ext cx="1512168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419872" y="3645024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6228184" y="2636912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4976192" cy="365125"/>
          </a:xfrm>
        </p:spPr>
        <p:txBody>
          <a:bodyPr/>
          <a:lstStyle/>
          <a:p>
            <a:r>
              <a:rPr lang="en-US" dirty="0" smtClean="0"/>
              <a:t>ESSC Meeting   18 Jan. 2012                                                   F. </a:t>
            </a:r>
            <a:r>
              <a:rPr lang="en-US" dirty="0" err="1" smtClean="0"/>
              <a:t>Loddo</a:t>
            </a:r>
            <a:r>
              <a:rPr lang="en-US" dirty="0" smtClean="0"/>
              <a:t>  INFN-BARI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75973" y="61139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X2S52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25529" y="61139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X3S51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48581" y="61139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X4S51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7355" y="44624"/>
            <a:ext cx="129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YE-3 FAR</a:t>
            </a:r>
            <a:endParaRPr lang="it-IT" sz="2400" b="1" dirty="0"/>
          </a:p>
        </p:txBody>
      </p:sp>
      <p:pic>
        <p:nvPicPr>
          <p:cNvPr id="10" name="Immagine 9" descr="X2S52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755576" y="908720"/>
            <a:ext cx="1526908" cy="5400600"/>
          </a:xfrm>
          <a:prstGeom prst="rect">
            <a:avLst/>
          </a:prstGeom>
        </p:spPr>
      </p:pic>
      <p:pic>
        <p:nvPicPr>
          <p:cNvPr id="12" name="Immagine 11" descr="X3S51.jpg"/>
          <p:cNvPicPr>
            <a:picLocks noChangeAspect="1"/>
          </p:cNvPicPr>
          <p:nvPr/>
        </p:nvPicPr>
        <p:blipFill>
          <a:blip r:embed="rId3" cstate="print"/>
          <a:srcRect b="21251"/>
          <a:stretch>
            <a:fillRect/>
          </a:stretch>
        </p:blipFill>
        <p:spPr>
          <a:xfrm>
            <a:off x="3333124" y="908720"/>
            <a:ext cx="1526908" cy="5400600"/>
          </a:xfrm>
          <a:prstGeom prst="rect">
            <a:avLst/>
          </a:prstGeom>
        </p:spPr>
      </p:pic>
      <p:pic>
        <p:nvPicPr>
          <p:cNvPr id="18" name="Immagine 17" descr="X4S51.jpg"/>
          <p:cNvPicPr>
            <a:picLocks noChangeAspect="1"/>
          </p:cNvPicPr>
          <p:nvPr/>
        </p:nvPicPr>
        <p:blipFill>
          <a:blip r:embed="rId4" cstate="print"/>
          <a:srcRect b="21251"/>
          <a:stretch>
            <a:fillRect/>
          </a:stretch>
        </p:blipFill>
        <p:spPr>
          <a:xfrm>
            <a:off x="6141436" y="908720"/>
            <a:ext cx="1526908" cy="5400600"/>
          </a:xfrm>
          <a:prstGeom prst="rect">
            <a:avLst/>
          </a:prstGeom>
        </p:spPr>
      </p:pic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899592" y="2132856"/>
            <a:ext cx="1512168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491880" y="4581128"/>
            <a:ext cx="1512168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6228184" y="2708920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4976192" cy="365125"/>
          </a:xfrm>
        </p:spPr>
        <p:txBody>
          <a:bodyPr/>
          <a:lstStyle/>
          <a:p>
            <a:r>
              <a:rPr lang="en-US" dirty="0" smtClean="0"/>
              <a:t>ESSC Meeting   18 Jan. 2012                                                   F. </a:t>
            </a:r>
            <a:r>
              <a:rPr lang="en-US" dirty="0" err="1" smtClean="0"/>
              <a:t>Loddo</a:t>
            </a:r>
            <a:r>
              <a:rPr lang="en-US" dirty="0" smtClean="0"/>
              <a:t>  INFN-BARI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75973" y="6113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X2V52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25529" y="6113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X3V51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97719" y="6113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X4V51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7355" y="44624"/>
            <a:ext cx="1522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YE-3 NEAR</a:t>
            </a:r>
            <a:endParaRPr lang="it-IT" sz="2400" b="1" dirty="0"/>
          </a:p>
        </p:txBody>
      </p:sp>
      <p:pic>
        <p:nvPicPr>
          <p:cNvPr id="15" name="Immagine 14" descr="X2V52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683568" y="908720"/>
            <a:ext cx="1526908" cy="5400600"/>
          </a:xfrm>
          <a:prstGeom prst="rect">
            <a:avLst/>
          </a:prstGeom>
        </p:spPr>
      </p:pic>
      <p:pic>
        <p:nvPicPr>
          <p:cNvPr id="16" name="Immagine 15" descr="X3V51.jpg"/>
          <p:cNvPicPr>
            <a:picLocks noChangeAspect="1"/>
          </p:cNvPicPr>
          <p:nvPr/>
        </p:nvPicPr>
        <p:blipFill>
          <a:blip r:embed="rId3" cstate="print"/>
          <a:srcRect b="21251"/>
          <a:stretch>
            <a:fillRect/>
          </a:stretch>
        </p:blipFill>
        <p:spPr>
          <a:xfrm>
            <a:off x="3347864" y="908720"/>
            <a:ext cx="1526908" cy="5400600"/>
          </a:xfrm>
          <a:prstGeom prst="rect">
            <a:avLst/>
          </a:prstGeom>
        </p:spPr>
      </p:pic>
      <p:pic>
        <p:nvPicPr>
          <p:cNvPr id="17" name="Immagine 16" descr="X4V51.jpg"/>
          <p:cNvPicPr>
            <a:picLocks noChangeAspect="1"/>
          </p:cNvPicPr>
          <p:nvPr/>
        </p:nvPicPr>
        <p:blipFill>
          <a:blip r:embed="rId4" cstate="print"/>
          <a:srcRect b="21251"/>
          <a:stretch>
            <a:fillRect/>
          </a:stretch>
        </p:blipFill>
        <p:spPr>
          <a:xfrm>
            <a:off x="6285452" y="908720"/>
            <a:ext cx="1526908" cy="5400600"/>
          </a:xfrm>
          <a:prstGeom prst="rect">
            <a:avLst/>
          </a:prstGeom>
        </p:spPr>
      </p:pic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827584" y="4077072"/>
            <a:ext cx="1512168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491880" y="3717032"/>
            <a:ext cx="1512168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6444208" y="2492896"/>
            <a:ext cx="1512168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182</Words>
  <Application>Microsoft Office PowerPoint</Application>
  <PresentationFormat>Presentazione su schermo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Office Theme</vt:lpstr>
      <vt:lpstr>Proposed UXC Racks layout for RE4 LV System</vt:lpstr>
      <vt:lpstr>Hardware Information</vt:lpstr>
      <vt:lpstr>Diapositiva 3</vt:lpstr>
      <vt:lpstr>Diapositiva 4</vt:lpstr>
      <vt:lpstr>Diapositiva 5</vt:lpstr>
      <vt:lpstr>Diapositiva 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Racks layout for RE4</dc:title>
  <dc:creator>Administrator</dc:creator>
  <cp:lastModifiedBy>loddo</cp:lastModifiedBy>
  <cp:revision>57</cp:revision>
  <dcterms:created xsi:type="dcterms:W3CDTF">2011-04-07T14:16:09Z</dcterms:created>
  <dcterms:modified xsi:type="dcterms:W3CDTF">2012-01-18T12:53:38Z</dcterms:modified>
</cp:coreProperties>
</file>