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3EE-9373-E707-3CB2-88ADF3662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071E9-347C-2F52-ABBE-C556585F7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2C65-F0BA-A6E5-93E7-A9F7361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FE1E-8FD5-C474-8F58-A7087827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9887-249A-4A2F-E91E-B4A4785E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D5CB-3E8A-685F-B6A8-EE3EADA6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F55D5-EDAB-E248-C9E2-9B023DE3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E61F-16E0-2A1F-BA6B-12F072F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1B3C-50CB-9E8C-EB3B-5ADEADA5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159C-382E-3620-3C14-DE061146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FB89B-377B-A562-31D9-2D6C598BA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513B7-5A75-BA04-4762-6E27D0730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B0BD-0A8D-8A4A-CFE9-96100629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B31E6-AE6E-5A70-88EF-2CFAC91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0E125-BB8C-5993-BF50-069EFD59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D062-B1C8-ECEB-F86E-EA300400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AF22-8A87-76A8-F498-9AA902D8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B3C9-B8CD-FB3E-35BB-073380EE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54AB-2E9A-62EF-73A1-D7868FF2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F5CD-DD7D-CBC0-1357-1CE440CE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F335-5BE9-390C-59E1-816E6567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448A-BF23-9BA3-FD85-EE7651E4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49E7-BDF7-4655-DB41-1AE43BA4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3EB2-B64B-0E42-9C70-F1D8369B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CB56-D3D9-980B-1942-3F80F5D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6448-E3D9-91FB-B521-E26B3042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37CB-EABC-8847-80D3-70453E87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59880-7E46-624A-ADC3-34FA6847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A8A8-2657-C2F7-C8FE-B29AD26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FE629-25FE-EBAA-72AD-DF4A33CB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1F48-054C-34C4-EA4E-146E8549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7C1-3D82-9484-6806-555A854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512F-D484-13E9-9DA7-7C903AAA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B7487-BBFD-0BBD-30E6-CEB90A22D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AA016-22BF-A6EF-9DA0-E4B55C594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A0B34-FA0B-162E-9929-5E0F5034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0A3EF-9245-879A-D8DD-D15A5BCE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F7C62-EB64-F01B-5A81-6BFBEE3F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9AAC4-3ECE-530B-8D37-E58A5081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4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A44F-9640-D364-0BB6-605CF97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32EA-92A0-7AC6-A458-922BF9EF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F75F9-1BC0-E6CF-16C2-9A3160F2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E68C4-00C7-0A82-646A-A1F90BD0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9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83858-7EAA-6BE0-8087-7DC2C010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CA4B0-10F2-1266-600C-B4AA51C8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C6DD-E715-A825-9227-DCC8B7E1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2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1C76-DCCD-2ABC-0729-99AE3B5A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3067-EA0C-18F6-2042-4BB4579E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51B7F-4009-0960-2807-43FEF6BB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A2F3-55E9-BF88-E795-FEE9A78D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3F3B-97C1-395B-AEFC-EA746A6A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B600F-B011-445D-31C7-79D83B0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3B63-AAF4-7AD8-36EE-83CAE44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2E876-3DDC-6A32-A1DE-5CC7305DA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26B65-725F-B8DA-F47A-9C94C28F0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E7B12-46FD-7004-2CC3-83B0E193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AE629-CBA2-4307-2FA6-056D78AC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91803-22FC-E0D8-B5EF-2A3E1AA4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CDA95-E508-4267-0573-96E9DBF1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E911-70FD-A296-3E51-16DF012C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FAE-09FD-2FA4-7A11-C89851F5E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10D8-762E-8B29-A290-5B47B218F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82E6-7573-CC01-6B04-EDB961B7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23F1-10AA-E5DD-2221-203AC4767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Andres Mora</a:t>
            </a:r>
            <a:br>
              <a:rPr lang="en-GB" dirty="0"/>
            </a:br>
            <a:r>
              <a:rPr lang="en-GB" dirty="0"/>
              <a:t>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FEAC-56EC-DE62-4737-465339E39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 March 2024</a:t>
            </a:r>
          </a:p>
        </p:txBody>
      </p:sp>
    </p:spTree>
    <p:extLst>
      <p:ext uri="{BB962C8B-B14F-4D97-AF65-F5344CB8AC3E}">
        <p14:creationId xmlns:p14="http://schemas.microsoft.com/office/powerpoint/2010/main" val="202823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00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BF310-641B-7A1A-C59C-4E5267A2F1D9}"/>
              </a:ext>
            </a:extLst>
          </p:cNvPr>
          <p:cNvSpPr txBox="1"/>
          <p:nvPr/>
        </p:nvSpPr>
        <p:spPr>
          <a:xfrm>
            <a:off x="3047301" y="2969432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Department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 • Universidad de los Andes</a:t>
            </a:r>
          </a:p>
          <a:p>
            <a:r>
              <a:rPr lang="es-ES" dirty="0"/>
              <a:t>Apartado </a:t>
            </a:r>
            <a:r>
              <a:rPr lang="es-ES" dirty="0" err="1"/>
              <a:t>Aereo</a:t>
            </a:r>
            <a:r>
              <a:rPr lang="es-ES" dirty="0"/>
              <a:t> 4976-12340, Carrera 1 18A-10, </a:t>
            </a:r>
            <a:r>
              <a:rPr lang="es-ES" dirty="0" err="1"/>
              <a:t>Bogota</a:t>
            </a:r>
            <a:r>
              <a:rPr lang="es-ES" dirty="0"/>
              <a:t>, Colombia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33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chine with buttons and switches&#10;&#10;Description automatically generated">
            <a:extLst>
              <a:ext uri="{FF2B5EF4-FFF2-40B4-BE49-F238E27FC236}">
                <a16:creationId xmlns:a16="http://schemas.microsoft.com/office/drawing/2014/main" id="{FD6006CA-8C1F-B019-50D3-D869CD81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" y="0"/>
            <a:ext cx="11226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evice&#10;&#10;Description automatically generated">
            <a:extLst>
              <a:ext uri="{FF2B5EF4-FFF2-40B4-BE49-F238E27FC236}">
                <a16:creationId xmlns:a16="http://schemas.microsoft.com/office/drawing/2014/main" id="{3CF8BA34-C506-5692-B70D-4D3D9713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4" y="0"/>
            <a:ext cx="979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machine&#10;&#10;Description automatically generated">
            <a:extLst>
              <a:ext uri="{FF2B5EF4-FFF2-40B4-BE49-F238E27FC236}">
                <a16:creationId xmlns:a16="http://schemas.microsoft.com/office/drawing/2014/main" id="{1101E59B-C140-D5C0-3642-6954511F8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594"/>
            <a:ext cx="12192000" cy="55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machine&#10;&#10;Description automatically generated">
            <a:extLst>
              <a:ext uri="{FF2B5EF4-FFF2-40B4-BE49-F238E27FC236}">
                <a16:creationId xmlns:a16="http://schemas.microsoft.com/office/drawing/2014/main" id="{0DC54BCD-49FB-4DC8-9190-1280EA1E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09" y="0"/>
            <a:ext cx="952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1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54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1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27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Andres Mora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Andres Mora Institute</dc:title>
  <dc:creator>Ian Crotty</dc:creator>
  <cp:lastModifiedBy>Ian Crotty</cp:lastModifiedBy>
  <cp:revision>2</cp:revision>
  <dcterms:created xsi:type="dcterms:W3CDTF">2024-02-28T16:29:20Z</dcterms:created>
  <dcterms:modified xsi:type="dcterms:W3CDTF">2024-03-01T13:50:41Z</dcterms:modified>
</cp:coreProperties>
</file>