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5" r:id="rId15"/>
    <p:sldId id="269" r:id="rId16"/>
    <p:sldId id="276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7A15-7C96-4627-0602-80E069B80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73988-FB64-FBCD-EA15-4D4436284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D4AE-093B-D288-4649-B0FB54AD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47C6-5AED-98DA-2669-30D79EFE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3396-7CF9-8C5E-C5E9-7DE1E792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FB04-0D12-0BC1-84AE-29222E6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2A19F-8A2E-5291-FCC3-10264020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099F-2C7F-036B-3880-DA35A998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52D7-4BA6-C8AC-3A15-795313CA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9E802-1563-FD35-B2E0-5584F4D2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9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F698B-0A28-F386-9B39-7C4794548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31D1-DBA5-2734-898F-E9FA8A5B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DB63-A0FD-296A-A7B6-55C3B674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07BD-A11A-44DB-2AC2-3F71B665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9531-FBD5-71BD-0711-F2440AD8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1EDC-AC8C-9449-D32B-575194B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15D6-FD82-B5F7-E919-3B09C127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6203D-7B95-D240-08BC-F9F16BB7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1F43-CB52-7525-1BCF-7C7A1E3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FF2A-CE22-26F9-04E8-70A1F1D0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B576-28F5-9B36-2BA7-7C6C41D3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907AD-EEBC-9A7C-2EBF-C80B3355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AE29B-1FBE-5094-BC96-CA7FD9C0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8656-6568-773F-6FB9-B7F42B7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6100-6914-4BC5-D74D-F6FBF34E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B895-52A5-E2A6-BE45-BA1F1408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AE88-BCFC-059A-2836-AA08B8AE8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4C2C1-72F1-7C9E-F2B7-51B6E314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A985C-3CE9-0936-0F66-3C07AA6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5F1B9-3859-5B73-2A39-EC4A5178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B61A2-BD5D-E927-845F-C7D897AE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5477-7B1F-F3DF-9B59-F0739219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6D29-8122-9546-65F3-8E8128E6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09230-BC74-2813-9EDC-6CF790B61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60C1-00AD-5A30-DA45-4C3D079B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6D7D-8CF2-D7C7-6123-C33CDD983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933FF-90E5-A40F-2C7E-7DA06BE3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D3F32-CAA3-F200-6C77-3A1EFF0C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333B5-97C8-BE3D-EDAB-B6D4AC30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7E8-A85B-921D-54AD-84B4A31C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BD610-4FF2-F963-5446-E41A7B14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A0173-809D-D71F-723D-68792EB8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3015A-ED0C-AB89-2CDB-C4341FA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543A4-2B9A-1A77-7D75-6AB05A18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C4E88-82C1-D172-2D3B-093988EA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31C4-4BB9-BFA4-0E20-C1DA603A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AACB-FE0B-AE69-CCDA-4F0051CC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03CF-1EEA-52D3-FB9F-8D9E8BFC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6097C-EA30-5436-89DA-6E198FF5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FD0C-A43C-0EF8-9FFF-DD9F168C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686B2-3439-0F38-241D-44DB9D75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9E7A4-DF2A-34C3-B062-C6D8DDC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183-998C-CC25-9192-CA740878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94E1F-51E4-C412-6E5A-4A6B3E052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282B7-59B9-8087-C7C2-2DCAC2A8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428B9-9814-B5FB-059E-D058541A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0F537-CF38-935B-567A-0AC3018E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5D82-2F04-7FE4-8A23-85F7B135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1C116-7487-4E2B-746F-59D5BCFD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0AFB-DF00-5AD7-D290-207B6683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4E88-ED50-0A7D-16C7-50C57B2BB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E14B-3090-46BD-A1FC-AB07C896C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B3D6-6FAE-36B4-94AB-E8CE244B9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924E-5797-0968-1D3E-17E197D7C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&amp; Contacts a @ 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B5FA7-7BA3-D48C-4207-B7F12ADB0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 oct 2025</a:t>
            </a:r>
          </a:p>
        </p:txBody>
      </p:sp>
    </p:spTree>
    <p:extLst>
      <p:ext uri="{BB962C8B-B14F-4D97-AF65-F5344CB8AC3E}">
        <p14:creationId xmlns:p14="http://schemas.microsoft.com/office/powerpoint/2010/main" val="404407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C0D61-8FBB-1385-C47C-95BA10D6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2C6A1-680C-3705-367D-D192B65D4CBF}"/>
              </a:ext>
            </a:extLst>
          </p:cNvPr>
          <p:cNvSpPr txBox="1"/>
          <p:nvPr/>
        </p:nvSpPr>
        <p:spPr>
          <a:xfrm>
            <a:off x="0" y="248311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https://recuperation-sales.web.cern.ch/fr/homepage</a:t>
            </a:r>
          </a:p>
        </p:txBody>
      </p:sp>
    </p:spTree>
    <p:extLst>
      <p:ext uri="{BB962C8B-B14F-4D97-AF65-F5344CB8AC3E}">
        <p14:creationId xmlns:p14="http://schemas.microsoft.com/office/powerpoint/2010/main" val="20481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C6AD9-69F0-D886-9EEC-AA595AC4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A411E-31EF-3E75-D35D-0A069FC51C46}"/>
              </a:ext>
            </a:extLst>
          </p:cNvPr>
          <p:cNvSpPr txBox="1"/>
          <p:nvPr/>
        </p:nvSpPr>
        <p:spPr>
          <a:xfrm>
            <a:off x="5083404" y="589562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https://cern.service-now.com/recuperation_cern_list.do</a:t>
            </a:r>
          </a:p>
        </p:txBody>
      </p:sp>
    </p:spTree>
    <p:extLst>
      <p:ext uri="{BB962C8B-B14F-4D97-AF65-F5344CB8AC3E}">
        <p14:creationId xmlns:p14="http://schemas.microsoft.com/office/powerpoint/2010/main" val="293746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9F2E0-53D4-5170-E690-E7A9CB632415}"/>
              </a:ext>
            </a:extLst>
          </p:cNvPr>
          <p:cNvSpPr txBox="1"/>
          <p:nvPr/>
        </p:nvSpPr>
        <p:spPr>
          <a:xfrm>
            <a:off x="433632" y="0"/>
            <a:ext cx="1066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https://cern.service-now.com/recuperation_public_detail.do?sysparm_number=9f39debc834cbe1070ceba65eeaad3c3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B29D7-C34A-45F3-099E-9B2CD906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" r="40355" b="43058"/>
          <a:stretch/>
        </p:blipFill>
        <p:spPr>
          <a:xfrm>
            <a:off x="311084" y="646330"/>
            <a:ext cx="10397765" cy="59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05C5D-B7DC-1E85-A91A-58E720E2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28C64-F368-2956-2E0C-5A56926DD969}"/>
              </a:ext>
            </a:extLst>
          </p:cNvPr>
          <p:cNvSpPr txBox="1"/>
          <p:nvPr/>
        </p:nvSpPr>
        <p:spPr>
          <a:xfrm>
            <a:off x="631596" y="132223"/>
            <a:ext cx="11407366" cy="3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https://cern.service-now.com/service-portal?id=functional_element&amp;name=storage-recuperation-sales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6284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5FCBA-B64B-E158-CAAB-2947AF77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B5966-8012-53F3-8FA9-AE4412D833A9}"/>
              </a:ext>
            </a:extLst>
          </p:cNvPr>
          <p:cNvSpPr txBox="1"/>
          <p:nvPr/>
        </p:nvSpPr>
        <p:spPr>
          <a:xfrm>
            <a:off x="3374796" y="204736"/>
            <a:ext cx="854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https://cern.service-now.com/service-portal?id=kb_article&amp;n=KB0009162</a:t>
            </a:r>
          </a:p>
        </p:txBody>
      </p:sp>
    </p:spTree>
    <p:extLst>
      <p:ext uri="{BB962C8B-B14F-4D97-AF65-F5344CB8AC3E}">
        <p14:creationId xmlns:p14="http://schemas.microsoft.com/office/powerpoint/2010/main" val="396657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9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488F1-CDFF-17A9-01DF-9B253475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DB5CD-86BA-C715-83C5-91586C6B88C8}"/>
              </a:ext>
            </a:extLst>
          </p:cNvPr>
          <p:cNvSpPr txBox="1"/>
          <p:nvPr/>
        </p:nvSpPr>
        <p:spPr>
          <a:xfrm>
            <a:off x="4696906" y="171302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https://home.cern/fr/news/announcement/cern/disruption-storage-recuperation-and-sales-service-b133</a:t>
            </a:r>
          </a:p>
        </p:txBody>
      </p:sp>
    </p:spTree>
    <p:extLst>
      <p:ext uri="{BB962C8B-B14F-4D97-AF65-F5344CB8AC3E}">
        <p14:creationId xmlns:p14="http://schemas.microsoft.com/office/powerpoint/2010/main" val="419626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49E98-9FE0-109F-BA21-BE27246C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9F94A-DF75-69D1-D4D6-1A211F8377E7}"/>
              </a:ext>
            </a:extLst>
          </p:cNvPr>
          <p:cNvSpPr txBox="1"/>
          <p:nvPr/>
        </p:nvSpPr>
        <p:spPr>
          <a:xfrm>
            <a:off x="0" y="17935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https://cern.service-now.com/service-portal?id=sc_cat_item&amp;name=request&amp;se=material-recuperation-sales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24593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D68BE-7A6D-933C-5DDB-318DE29604C3}"/>
              </a:ext>
            </a:extLst>
          </p:cNvPr>
          <p:cNvSpPr txBox="1"/>
          <p:nvPr/>
        </p:nvSpPr>
        <p:spPr>
          <a:xfrm>
            <a:off x="3525625" y="1197204"/>
            <a:ext cx="3478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Jean-Francois ECARNOT</a:t>
            </a:r>
          </a:p>
          <a:p>
            <a:r>
              <a:rPr lang="en-GB" dirty="0"/>
              <a:t>jean-francois.ecarnot@cern.ch</a:t>
            </a:r>
          </a:p>
          <a:p>
            <a:r>
              <a:rPr lang="en-GB" dirty="0"/>
              <a:t>75782</a:t>
            </a:r>
          </a:p>
          <a:p>
            <a:r>
              <a:rPr lang="en-GB" dirty="0"/>
              <a:t>162895</a:t>
            </a:r>
          </a:p>
          <a:p>
            <a:r>
              <a:rPr lang="en-GB" dirty="0"/>
              <a:t>6217/R-001</a:t>
            </a:r>
          </a:p>
          <a:p>
            <a:r>
              <a:rPr lang="en-GB" dirty="0"/>
              <a:t>Z11910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3E90-80DE-8CD9-4700-161D0B7F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67" t="18969" r="28569" b="57801"/>
          <a:stretch/>
        </p:blipFill>
        <p:spPr>
          <a:xfrm>
            <a:off x="1365806" y="3228529"/>
            <a:ext cx="9751721" cy="29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2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D89CB-7ED4-CAEC-8453-0BFCD5DE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17DDB6-A298-FC74-4DA9-CC6097C91078}"/>
              </a:ext>
            </a:extLst>
          </p:cNvPr>
          <p:cNvSpPr txBox="1"/>
          <p:nvPr/>
        </p:nvSpPr>
        <p:spPr>
          <a:xfrm>
            <a:off x="3047215" y="2277194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Gaetan RICHAUD</a:t>
            </a:r>
          </a:p>
          <a:p>
            <a:r>
              <a:rPr lang="nn-NO" dirty="0"/>
              <a:t>BE-ASR</a:t>
            </a:r>
          </a:p>
          <a:p>
            <a:r>
              <a:rPr lang="nn-NO" dirty="0"/>
              <a:t>ATS desk Top Support ( as given by Ecarnot)</a:t>
            </a:r>
          </a:p>
          <a:p>
            <a:endParaRPr lang="nn-NO" dirty="0"/>
          </a:p>
          <a:p>
            <a:r>
              <a:rPr lang="nn-NO" dirty="0"/>
              <a:t>gaetan.richaud@cern.ch</a:t>
            </a:r>
          </a:p>
          <a:p>
            <a:r>
              <a:rPr lang="nn-NO" dirty="0"/>
              <a:t>62987</a:t>
            </a:r>
          </a:p>
          <a:p>
            <a:r>
              <a:rPr lang="nn-NO" dirty="0"/>
              <a:t>169807</a:t>
            </a:r>
          </a:p>
          <a:p>
            <a:r>
              <a:rPr lang="nn-NO" dirty="0"/>
              <a:t>30/2-047</a:t>
            </a:r>
          </a:p>
          <a:p>
            <a:r>
              <a:rPr lang="nn-NO" dirty="0"/>
              <a:t>M27110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F60C6-ECCC-2866-63D7-C903D063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E0092-0CC8-EAD5-0DD4-659D0EE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34" y="0"/>
            <a:ext cx="72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D5AC6-D8A4-82C6-FB32-41D982CD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6D2C6-D67F-8B99-3E47-12ED2160F010}"/>
              </a:ext>
            </a:extLst>
          </p:cNvPr>
          <p:cNvSpPr txBox="1"/>
          <p:nvPr/>
        </p:nvSpPr>
        <p:spPr>
          <a:xfrm>
            <a:off x="511404" y="3628724"/>
            <a:ext cx="9924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https://cern.service-now.com/service-portal?id=sc_cat_item&amp;name=rachat-bien-cern&amp;se=material-recuperation-sales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7551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201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Sources &amp; Contacts a @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dcterms:created xsi:type="dcterms:W3CDTF">2025-10-01T10:59:02Z</dcterms:created>
  <dcterms:modified xsi:type="dcterms:W3CDTF">2025-10-06T17:04:36Z</dcterms:modified>
</cp:coreProperties>
</file>