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990E-0B12-47C1-98FF-05A599A76214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640A-82D4-4F77-805C-41B87444B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477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990E-0B12-47C1-98FF-05A599A76214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640A-82D4-4F77-805C-41B87444B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53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990E-0B12-47C1-98FF-05A599A76214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640A-82D4-4F77-805C-41B87444B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0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990E-0B12-47C1-98FF-05A599A76214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640A-82D4-4F77-805C-41B87444B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053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990E-0B12-47C1-98FF-05A599A76214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640A-82D4-4F77-805C-41B87444B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148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990E-0B12-47C1-98FF-05A599A76214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640A-82D4-4F77-805C-41B87444B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569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990E-0B12-47C1-98FF-05A599A76214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640A-82D4-4F77-805C-41B87444B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140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990E-0B12-47C1-98FF-05A599A76214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640A-82D4-4F77-805C-41B87444B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106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990E-0B12-47C1-98FF-05A599A76214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640A-82D4-4F77-805C-41B87444B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722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990E-0B12-47C1-98FF-05A599A76214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640A-82D4-4F77-805C-41B87444B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7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990E-0B12-47C1-98FF-05A599A76214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640A-82D4-4F77-805C-41B87444B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445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B990E-0B12-47C1-98FF-05A599A76214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1640A-82D4-4F77-805C-41B87444B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313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22" t="12469" r="1585" b="21794"/>
          <a:stretch/>
        </p:blipFill>
        <p:spPr>
          <a:xfrm>
            <a:off x="0" y="0"/>
            <a:ext cx="12176749" cy="63905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099443" y="1315092"/>
            <a:ext cx="2599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Three attachments in this folder.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7205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5241" t="33693" r="1833" b="1080"/>
          <a:stretch/>
        </p:blipFill>
        <p:spPr>
          <a:xfrm>
            <a:off x="780835" y="0"/>
            <a:ext cx="9780999" cy="6103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114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Crotty</dc:creator>
  <cp:lastModifiedBy>Ian Crotty</cp:lastModifiedBy>
  <cp:revision>2</cp:revision>
  <dcterms:created xsi:type="dcterms:W3CDTF">2018-09-17T15:11:44Z</dcterms:created>
  <dcterms:modified xsi:type="dcterms:W3CDTF">2018-09-17T15:15:26Z</dcterms:modified>
</cp:coreProperties>
</file>