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6" r:id="rId10"/>
    <p:sldId id="264" r:id="rId11"/>
    <p:sldId id="265" r:id="rId12"/>
    <p:sldId id="268" r:id="rId13"/>
    <p:sldId id="269" r:id="rId14"/>
    <p:sldId id="270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60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58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6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5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1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1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96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6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3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98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1F83-9B02-4AF3-837E-2D1F5E8E7A03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AC0E8-0FA2-406E-A18F-8DF22B46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2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Lab and Industrial contacts in Mexico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Feb  2018</a:t>
            </a:r>
            <a:endParaRPr lang="en-GB" dirty="0" smtClean="0"/>
          </a:p>
          <a:p>
            <a:r>
              <a:rPr lang="en-GB" dirty="0" smtClean="0"/>
              <a:t>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63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Salvador IBERO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Plan of lab</a:t>
            </a:r>
          </a:p>
          <a:p>
            <a:r>
              <a:rPr lang="en-GB" dirty="0" smtClean="0"/>
              <a:t>Put gas room out side</a:t>
            </a:r>
          </a:p>
          <a:p>
            <a:r>
              <a:rPr lang="en-GB" dirty="0" smtClean="0"/>
              <a:t>More next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907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987" t="23440" r="37257" b="13469"/>
          <a:stretch/>
        </p:blipFill>
        <p:spPr>
          <a:xfrm rot="5400000">
            <a:off x="2619485" y="1253265"/>
            <a:ext cx="4130937" cy="6099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7628" y="3797450"/>
            <a:ext cx="3743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5.3 x 11m = 58.3m2</a:t>
            </a:r>
          </a:p>
          <a:p>
            <a:r>
              <a:rPr lang="en-GB" dirty="0" smtClean="0"/>
              <a:t> + 11.8m2		= 70m2</a:t>
            </a:r>
          </a:p>
          <a:p>
            <a:endParaRPr lang="en-GB" dirty="0"/>
          </a:p>
          <a:p>
            <a:r>
              <a:rPr lang="en-GB" dirty="0" smtClean="0"/>
              <a:t>Taking down plaster wall adds &gt; 30m2</a:t>
            </a:r>
          </a:p>
          <a:p>
            <a:r>
              <a:rPr lang="en-GB" dirty="0"/>
              <a:t>	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Total	approx. 100m2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270786" y="1215614"/>
            <a:ext cx="3130475" cy="231289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43000" y="3644153"/>
            <a:ext cx="618565" cy="1075765"/>
          </a:xfrm>
          <a:prstGeom prst="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61965" y="1761565"/>
            <a:ext cx="1707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Extended area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01706" y="2671500"/>
            <a:ext cx="1559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Gas room outside with mixer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431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Salvador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out next week for gas installation</a:t>
            </a:r>
          </a:p>
          <a:p>
            <a:r>
              <a:rPr lang="en-GB" dirty="0" smtClean="0"/>
              <a:t>Time line for wall modification </a:t>
            </a:r>
          </a:p>
          <a:p>
            <a:r>
              <a:rPr lang="en-GB" dirty="0" smtClean="0"/>
              <a:t>And 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36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Find 2 more HCP companies, compare quality and costs</a:t>
            </a:r>
          </a:p>
          <a:p>
            <a:r>
              <a:rPr lang="en-GB" dirty="0" smtClean="0"/>
              <a:t>Prepare spec for proto panel to check supplier performance</a:t>
            </a:r>
          </a:p>
          <a:p>
            <a:r>
              <a:rPr lang="en-GB" dirty="0" smtClean="0"/>
              <a:t>Locate MFC suppliers </a:t>
            </a:r>
          </a:p>
          <a:p>
            <a:r>
              <a:rPr lang="en-GB" dirty="0" smtClean="0"/>
              <a:t>Purchase gas bottles</a:t>
            </a:r>
          </a:p>
          <a:p>
            <a:r>
              <a:rPr lang="en-GB" dirty="0" smtClean="0"/>
              <a:t>Clean gas pipe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818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Great potential in both labs</a:t>
            </a:r>
          </a:p>
          <a:p>
            <a:endParaRPr lang="en-GB" dirty="0"/>
          </a:p>
          <a:p>
            <a:r>
              <a:rPr lang="en-GB" dirty="0" smtClean="0"/>
              <a:t>All materials available in Mexico , speciality products from USA</a:t>
            </a:r>
          </a:p>
          <a:p>
            <a:endParaRPr lang="en-GB" dirty="0"/>
          </a:p>
          <a:p>
            <a:r>
              <a:rPr lang="en-GB" dirty="0" smtClean="0"/>
              <a:t>Learn to import, and later export the chambers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57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02655"/>
            <a:ext cx="11413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REfs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://www.homestyler.com/floorplan/?lang=en_US&amp;assetId=c0987b64-b30e-48a8-b460-217ddb090e63</a:t>
            </a:r>
          </a:p>
        </p:txBody>
      </p:sp>
    </p:spTree>
    <p:extLst>
      <p:ext uri="{BB962C8B-B14F-4D97-AF65-F5344CB8AC3E}">
        <p14:creationId xmlns:p14="http://schemas.microsoft.com/office/powerpoint/2010/main" val="303931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Puebla BUAP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Lab</a:t>
            </a:r>
          </a:p>
          <a:p>
            <a:r>
              <a:rPr lang="en-GB" dirty="0" smtClean="0"/>
              <a:t>Industrial contacts Panels and Gas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018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88306" cy="5466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06" y="524435"/>
            <a:ext cx="4826597" cy="3619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858" y="5585908"/>
            <a:ext cx="4356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Storage space 7.85 x 6.67m = 52m2</a:t>
            </a:r>
          </a:p>
          <a:p>
            <a:r>
              <a:rPr lang="en-GB" dirty="0" smtClean="0"/>
              <a:t>Office space 2.8 x 4.10m = 11.5m2</a:t>
            </a:r>
          </a:p>
          <a:p>
            <a:r>
              <a:rPr lang="en-GB" dirty="0" smtClean="0"/>
              <a:t>Lab space	 12.0 x 8.3m = 99m2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64071" y="4598894"/>
            <a:ext cx="225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Beautiful location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426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0" y="279698"/>
            <a:ext cx="4797911" cy="3598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616" y="1699709"/>
            <a:ext cx="5385995" cy="4039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810" y="4034118"/>
            <a:ext cx="2388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 to the lab on 3</a:t>
            </a:r>
            <a:r>
              <a:rPr lang="en-GB" baseline="30000" dirty="0" smtClean="0"/>
              <a:t>rd</a:t>
            </a:r>
            <a:r>
              <a:rPr lang="en-GB" dirty="0" smtClean="0"/>
              <a:t> floor by chain from steel beam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39489" y="5819887"/>
            <a:ext cx="287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Gas building will be next to the other gas buildings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18795" y="1699709"/>
            <a:ext cx="527125" cy="233440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8948" y="5092874"/>
            <a:ext cx="260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 installation on roof going to lab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751729" y="1892452"/>
            <a:ext cx="528020" cy="320042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22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5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Gas supply and gas mixer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 companies contacted fro MFC in USA and Mexico</a:t>
            </a:r>
          </a:p>
          <a:p>
            <a:pPr lvl="1"/>
            <a:r>
              <a:rPr lang="en-GB" dirty="0" smtClean="0"/>
              <a:t>Parker, USA</a:t>
            </a:r>
          </a:p>
          <a:p>
            <a:pPr lvl="1"/>
            <a:r>
              <a:rPr lang="en-GB" dirty="0" smtClean="0"/>
              <a:t>Matheson, USA</a:t>
            </a:r>
          </a:p>
          <a:p>
            <a:pPr lvl="1"/>
            <a:r>
              <a:rPr lang="en-GB" dirty="0" err="1" smtClean="0"/>
              <a:t>Aaborg</a:t>
            </a:r>
            <a:r>
              <a:rPr lang="en-GB" dirty="0" smtClean="0"/>
              <a:t> , Mexico</a:t>
            </a:r>
          </a:p>
          <a:p>
            <a:endParaRPr lang="en-GB" dirty="0"/>
          </a:p>
          <a:p>
            <a:r>
              <a:rPr lang="en-GB" dirty="0" smtClean="0"/>
              <a:t>One supplier of gas piping and unions Munoz, ALICE colleague, in Puebla.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4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76868" y="796551"/>
            <a:ext cx="6372412" cy="4779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928" y="349624"/>
            <a:ext cx="55211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Operational labs as examples </a:t>
            </a:r>
            <a:endParaRPr lang="en-GB"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" y="1116105"/>
            <a:ext cx="5952563" cy="446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6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016" y="126403"/>
            <a:ext cx="5792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Honeycomb Panels</a:t>
            </a:r>
          </a:p>
          <a:p>
            <a:endParaRPr lang="en-GB" dirty="0"/>
          </a:p>
          <a:p>
            <a:r>
              <a:rPr lang="en-GB" dirty="0" err="1" smtClean="0"/>
              <a:t>Llerandi</a:t>
            </a:r>
            <a:endParaRPr lang="en-GB" dirty="0" smtClean="0"/>
          </a:p>
          <a:p>
            <a:r>
              <a:rPr lang="en-GB" dirty="0"/>
              <a:t>http://grupollerandi.com/servicios/materiales-compuestos</a:t>
            </a:r>
          </a:p>
          <a:p>
            <a:r>
              <a:rPr lang="en-GB" dirty="0" smtClean="0"/>
              <a:t>Factory is outside Puebla at Chihuahua (?)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218" y="1603730"/>
            <a:ext cx="8716758" cy="52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7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supplier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INFRA in Puebla can supply the 3 RPC gases, and many others.</a:t>
            </a:r>
          </a:p>
          <a:p>
            <a:endParaRPr lang="en-GB" dirty="0"/>
          </a:p>
          <a:p>
            <a:r>
              <a:rPr lang="en-GB" dirty="0" smtClean="0"/>
              <a:t>Prices are lower for education than industry.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24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247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Lab and Industrial contacts in Mexico</vt:lpstr>
      <vt:lpstr>Puebla BUAP</vt:lpstr>
      <vt:lpstr>PowerPoint Presentation</vt:lpstr>
      <vt:lpstr>PowerPoint Presentation</vt:lpstr>
      <vt:lpstr>PowerPoint Presentation</vt:lpstr>
      <vt:lpstr>Industrial Gas supply and gas mixer</vt:lpstr>
      <vt:lpstr>PowerPoint Presentation</vt:lpstr>
      <vt:lpstr>PowerPoint Presentation</vt:lpstr>
      <vt:lpstr>Gas supplier</vt:lpstr>
      <vt:lpstr>Salvador IBERO </vt:lpstr>
      <vt:lpstr>PowerPoint Presentation</vt:lpstr>
      <vt:lpstr>Salvador</vt:lpstr>
      <vt:lpstr>Actions</vt:lpstr>
      <vt:lpstr>Conclusion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and Industrial contacts in Mexico</dc:title>
  <dc:creator>Ian Crotty</dc:creator>
  <cp:lastModifiedBy>Ian Crotty</cp:lastModifiedBy>
  <cp:revision>39</cp:revision>
  <dcterms:created xsi:type="dcterms:W3CDTF">2018-02-21T03:08:51Z</dcterms:created>
  <dcterms:modified xsi:type="dcterms:W3CDTF">2018-03-13T10:34:23Z</dcterms:modified>
</cp:coreProperties>
</file>