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8" r:id="rId1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28F1-E4ED-4536-A78D-54D764C33886}" type="datetimeFigureOut">
              <a:rPr lang="en-GB" smtClean="0"/>
              <a:t>14/11/2018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A286-C8F3-405C-BCCB-AE2668A432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17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28F1-E4ED-4536-A78D-54D764C33886}" type="datetimeFigureOut">
              <a:rPr lang="en-GB" smtClean="0"/>
              <a:t>14/11/2018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A286-C8F3-405C-BCCB-AE2668A432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7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28F1-E4ED-4536-A78D-54D764C33886}" type="datetimeFigureOut">
              <a:rPr lang="en-GB" smtClean="0"/>
              <a:t>14/11/2018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A286-C8F3-405C-BCCB-AE2668A432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85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28F1-E4ED-4536-A78D-54D764C33886}" type="datetimeFigureOut">
              <a:rPr lang="en-GB" smtClean="0"/>
              <a:t>14/11/2018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A286-C8F3-405C-BCCB-AE2668A432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41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28F1-E4ED-4536-A78D-54D764C33886}" type="datetimeFigureOut">
              <a:rPr lang="en-GB" smtClean="0"/>
              <a:t>14/11/2018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A286-C8F3-405C-BCCB-AE2668A432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62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28F1-E4ED-4536-A78D-54D764C33886}" type="datetimeFigureOut">
              <a:rPr lang="en-GB" smtClean="0"/>
              <a:t>14/11/2018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A286-C8F3-405C-BCCB-AE2668A432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83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28F1-E4ED-4536-A78D-54D764C33886}" type="datetimeFigureOut">
              <a:rPr lang="en-GB" smtClean="0"/>
              <a:t>14/11/2018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A286-C8F3-405C-BCCB-AE2668A432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80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28F1-E4ED-4536-A78D-54D764C33886}" type="datetimeFigureOut">
              <a:rPr lang="en-GB" smtClean="0"/>
              <a:t>14/11/2018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A286-C8F3-405C-BCCB-AE2668A432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11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28F1-E4ED-4536-A78D-54D764C33886}" type="datetimeFigureOut">
              <a:rPr lang="en-GB" smtClean="0"/>
              <a:t>14/11/2018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A286-C8F3-405C-BCCB-AE2668A432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75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28F1-E4ED-4536-A78D-54D764C33886}" type="datetimeFigureOut">
              <a:rPr lang="en-GB" smtClean="0"/>
              <a:t>14/11/2018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A286-C8F3-405C-BCCB-AE2668A432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46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28F1-E4ED-4536-A78D-54D764C33886}" type="datetimeFigureOut">
              <a:rPr lang="en-GB" smtClean="0"/>
              <a:t>14/11/2018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A286-C8F3-405C-BCCB-AE2668A432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29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528F1-E4ED-4536-A78D-54D764C33886}" type="datetimeFigureOut">
              <a:rPr lang="en-GB" smtClean="0"/>
              <a:t>14/11/2018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4A286-C8F3-405C-BCCB-AE2668A432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01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erencia@saidesa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pc-cms-re4-upscope.web.cern.ch/rpc-cms-re4-upscope/RPC/Chamber%20Institutes/Mexico/MexicoCity/Iberio/Shipping/TrialShipment2018/Upgrade_Meeting-09-Oct-2018_ShipmentTrialMexico_SalvadorCarrillo_v02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tel:+52555785585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Address for </a:t>
            </a:r>
            <a:r>
              <a:rPr lang="en-GB" dirty="0" err="1" smtClean="0"/>
              <a:t>Ibero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1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Captura de pantalla 2018-10-09 a la(s) 08.17.37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5885"/>
            <a:ext cx="4736020" cy="35095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4364" y="1260764"/>
            <a:ext cx="710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appears to be the address of the CAEN rep in Mexico. He is good.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54436" y="2466109"/>
            <a:ext cx="2770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hlinkClick r:id="rId4"/>
              </a:rPr>
              <a:t>Adolfo Lopez Angeles</a:t>
            </a:r>
          </a:p>
          <a:p>
            <a:endParaRPr lang="en-GB" dirty="0" smtClean="0">
              <a:hlinkClick r:id="rId4"/>
            </a:endParaRPr>
          </a:p>
          <a:p>
            <a:endParaRPr lang="en-GB" dirty="0">
              <a:hlinkClick r:id="rId4"/>
            </a:endParaRPr>
          </a:p>
          <a:p>
            <a:endParaRPr lang="en-GB" dirty="0" smtClean="0">
              <a:hlinkClick r:id="rId4"/>
            </a:endParaRPr>
          </a:p>
          <a:p>
            <a:endParaRPr lang="en-GB" dirty="0">
              <a:hlinkClick r:id="rId4"/>
            </a:endParaRPr>
          </a:p>
          <a:p>
            <a:endParaRPr lang="en-GB" dirty="0">
              <a:hlinkClick r:id="rId4"/>
            </a:endParaRPr>
          </a:p>
          <a:p>
            <a:r>
              <a:rPr lang="en-GB" dirty="0" smtClean="0">
                <a:hlinkClick r:id="rId4"/>
              </a:rPr>
              <a:t>Tel; 0052 55 4633 0453</a:t>
            </a:r>
          </a:p>
          <a:p>
            <a:r>
              <a:rPr lang="en-GB" dirty="0" err="1" smtClean="0">
                <a:hlinkClick r:id="rId4"/>
              </a:rPr>
              <a:t>Cel</a:t>
            </a:r>
            <a:r>
              <a:rPr lang="en-GB" dirty="0">
                <a:hlinkClick r:id="rId4"/>
              </a:rPr>
              <a:t> </a:t>
            </a:r>
            <a:r>
              <a:rPr lang="en-GB" dirty="0" smtClean="0">
                <a:hlinkClick r:id="rId4"/>
              </a:rPr>
              <a:t>0052 1 55 1480 41 39</a:t>
            </a:r>
            <a:endParaRPr lang="en-GB" dirty="0">
              <a:hlinkClick r:id="rId4"/>
            </a:endParaRPr>
          </a:p>
          <a:p>
            <a:r>
              <a:rPr lang="en-GB" dirty="0" smtClean="0">
                <a:hlinkClick r:id="rId4"/>
              </a:rPr>
              <a:t>gerencia@saidesa.com</a:t>
            </a:r>
            <a:endParaRPr lang="en-GB" dirty="0" smtClean="0"/>
          </a:p>
          <a:p>
            <a:r>
              <a:rPr lang="en-GB" dirty="0" smtClean="0"/>
              <a:t>www.saidesa.com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259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" y="22718"/>
            <a:ext cx="5224827" cy="6835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47" t="72434" r="24692" b="3041"/>
          <a:stretch/>
        </p:blipFill>
        <p:spPr>
          <a:xfrm>
            <a:off x="5224825" y="22718"/>
            <a:ext cx="6702394" cy="29925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8790" y="3015300"/>
            <a:ext cx="48629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Dr.</a:t>
            </a:r>
            <a:r>
              <a:rPr lang="en-GB" dirty="0" smtClean="0"/>
              <a:t> Salvador Carrillo Moreno</a:t>
            </a:r>
          </a:p>
          <a:p>
            <a:r>
              <a:rPr lang="en-GB" dirty="0" smtClean="0"/>
              <a:t>Dept. de </a:t>
            </a:r>
            <a:r>
              <a:rPr lang="en-GB" dirty="0" err="1" smtClean="0"/>
              <a:t>Fisica</a:t>
            </a:r>
            <a:r>
              <a:rPr lang="en-GB" dirty="0" smtClean="0"/>
              <a:t> </a:t>
            </a:r>
            <a:r>
              <a:rPr lang="en-GB" dirty="0" err="1" smtClean="0"/>
              <a:t>Ciencia</a:t>
            </a:r>
            <a:r>
              <a:rPr lang="en-GB" dirty="0" smtClean="0"/>
              <a:t>, Arte y </a:t>
            </a:r>
            <a:r>
              <a:rPr lang="en-GB" dirty="0" err="1" smtClean="0"/>
              <a:t>Tecnologia</a:t>
            </a:r>
            <a:endParaRPr lang="en-GB" dirty="0" smtClean="0"/>
          </a:p>
          <a:p>
            <a:r>
              <a:rPr lang="en-GB" dirty="0" smtClean="0"/>
              <a:t>Universidad </a:t>
            </a:r>
            <a:r>
              <a:rPr lang="en-GB" dirty="0" err="1" smtClean="0"/>
              <a:t>Iberoamericana</a:t>
            </a:r>
            <a:r>
              <a:rPr lang="en-GB" dirty="0" smtClean="0"/>
              <a:t>,</a:t>
            </a:r>
          </a:p>
          <a:p>
            <a:r>
              <a:rPr lang="en-GB" dirty="0" err="1" smtClean="0"/>
              <a:t>Prol</a:t>
            </a:r>
            <a:r>
              <a:rPr lang="en-GB" dirty="0" smtClean="0"/>
              <a:t>. </a:t>
            </a:r>
            <a:r>
              <a:rPr lang="en-GB" dirty="0" err="1" smtClean="0"/>
              <a:t>Paseo</a:t>
            </a:r>
            <a:r>
              <a:rPr lang="en-GB" dirty="0" smtClean="0"/>
              <a:t> de la </a:t>
            </a:r>
            <a:r>
              <a:rPr lang="en-GB" smtClean="0"/>
              <a:t>Reforma</a:t>
            </a:r>
            <a:r>
              <a:rPr lang="en-GB" smtClean="0"/>
              <a:t>,</a:t>
            </a:r>
            <a:endParaRPr lang="en-GB" dirty="0" smtClean="0"/>
          </a:p>
          <a:p>
            <a:r>
              <a:rPr lang="en-GB" dirty="0" smtClean="0"/>
              <a:t>Division de </a:t>
            </a:r>
            <a:r>
              <a:rPr lang="en-GB" dirty="0" err="1" smtClean="0"/>
              <a:t>Reforma</a:t>
            </a:r>
            <a:r>
              <a:rPr lang="en-GB" dirty="0" smtClean="0"/>
              <a:t> 880,</a:t>
            </a:r>
          </a:p>
          <a:p>
            <a:r>
              <a:rPr lang="en-GB" dirty="0" smtClean="0"/>
              <a:t>Lomas de Santa Fe,</a:t>
            </a:r>
          </a:p>
          <a:p>
            <a:r>
              <a:rPr lang="en-GB" dirty="0" smtClean="0"/>
              <a:t>01219,</a:t>
            </a:r>
          </a:p>
          <a:p>
            <a:r>
              <a:rPr lang="en-GB" dirty="0" smtClean="0"/>
              <a:t>Mexico DF</a:t>
            </a:r>
          </a:p>
          <a:p>
            <a:endParaRPr lang="en-GB" dirty="0" smtClean="0"/>
          </a:p>
          <a:p>
            <a:pPr fontAlgn="t"/>
            <a:r>
              <a:rPr lang="en-GB" dirty="0" smtClean="0"/>
              <a:t>Phone;	</a:t>
            </a:r>
            <a:r>
              <a:rPr lang="en-GB" b="1" dirty="0" smtClean="0"/>
              <a:t> Tel.</a:t>
            </a:r>
            <a:r>
              <a:rPr lang="en-GB" dirty="0" smtClean="0"/>
              <a:t>:52 (55) 5950-4000   </a:t>
            </a:r>
            <a:r>
              <a:rPr lang="en-GB" b="1" dirty="0" smtClean="0"/>
              <a:t>Ext.</a:t>
            </a:r>
            <a:r>
              <a:rPr lang="en-GB" dirty="0" smtClean="0"/>
              <a:t>:7111</a:t>
            </a:r>
          </a:p>
          <a:p>
            <a:pPr fontAlgn="t"/>
            <a:r>
              <a:rPr lang="en-GB" dirty="0" smtClean="0"/>
              <a:t>Email;	Salvador.carrillo@ibero.mx	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30757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82" t="25369" r="648" b="2104"/>
          <a:stretch/>
        </p:blipFill>
        <p:spPr>
          <a:xfrm>
            <a:off x="0" y="0"/>
            <a:ext cx="12173686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716" t="46452" r="68897" b="3254"/>
          <a:stretch/>
        </p:blipFill>
        <p:spPr>
          <a:xfrm>
            <a:off x="4525816" y="1477817"/>
            <a:ext cx="4211784" cy="535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2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3562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in following slide original info from Mexico</a:t>
            </a:r>
          </a:p>
          <a:p>
            <a:endParaRPr lang="en-GB" dirty="0" smtClean="0"/>
          </a:p>
          <a:p>
            <a:r>
              <a:rPr lang="en-GB" dirty="0" smtClean="0"/>
              <a:t>Source;</a:t>
            </a:r>
          </a:p>
          <a:p>
            <a:r>
              <a:rPr lang="en-GB" dirty="0" smtClean="0">
                <a:hlinkClick r:id="rId2"/>
              </a:rPr>
              <a:t>http://rpc-cms-re4-upscope.web.cern.ch/rpc-cms-re4-upscope/RPC/Chamber%20Institutes/Mexico/MexicoCity/Iberio/Shipping/TrialShipment2018/Upgrade_Meeting-09-Oct-2018_ShipmentTrialMexico_SalvadorCarrillo_v02.pptx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70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77536" y="345796"/>
            <a:ext cx="8999752" cy="3368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5" name="CuadroTexto 4"/>
          <p:cNvSpPr txBox="1"/>
          <p:nvPr/>
        </p:nvSpPr>
        <p:spPr>
          <a:xfrm>
            <a:off x="177537" y="345797"/>
            <a:ext cx="11649148" cy="612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67" b="1" dirty="0"/>
              <a:t>INVOICE TO</a:t>
            </a:r>
            <a:r>
              <a:rPr lang="es-ES" sz="1867" dirty="0"/>
              <a:t>: </a:t>
            </a:r>
            <a:br>
              <a:rPr lang="es-ES" sz="1867" dirty="0"/>
            </a:br>
            <a:r>
              <a:rPr lang="es-ES" sz="1867" dirty="0"/>
              <a:t>  SISTEMAS AUTOMATIZADOS E INDUSTRIALES DIVISION ELECTROQUIMICA S. A. DE C. V.</a:t>
            </a:r>
            <a:br>
              <a:rPr lang="es-ES" sz="1867" dirty="0"/>
            </a:br>
            <a:r>
              <a:rPr lang="es-ES" sz="1867" dirty="0"/>
              <a:t/>
            </a:r>
            <a:br>
              <a:rPr lang="es-ES" sz="1867" dirty="0"/>
            </a:br>
            <a:r>
              <a:rPr lang="es-ES" sz="1867" b="1" dirty="0"/>
              <a:t>ADDRESS: </a:t>
            </a:r>
            <a:br>
              <a:rPr lang="es-ES" sz="1867" b="1" dirty="0"/>
            </a:br>
            <a:r>
              <a:rPr lang="es-ES" sz="1867" dirty="0"/>
              <a:t>CALLE 2 Nº 509 COLONIA FRANCISCO I. MADERO </a:t>
            </a:r>
            <a:br>
              <a:rPr lang="es-ES" sz="1867" dirty="0"/>
            </a:br>
            <a:r>
              <a:rPr lang="es-ES" sz="1867" dirty="0"/>
              <a:t>DELEGACION MIGUEL HIDALGO, </a:t>
            </a:r>
            <a:br>
              <a:rPr lang="es-ES" sz="1867" dirty="0"/>
            </a:br>
            <a:r>
              <a:rPr lang="es-ES" sz="1867" dirty="0"/>
              <a:t>C.P. 11480 MEXICO D. F. </a:t>
            </a:r>
            <a:br>
              <a:rPr lang="es-ES" sz="1867" dirty="0"/>
            </a:br>
            <a:r>
              <a:rPr lang="es-ES" sz="1867" dirty="0"/>
              <a:t/>
            </a:r>
            <a:br>
              <a:rPr lang="es-ES" sz="1867" dirty="0"/>
            </a:br>
            <a:r>
              <a:rPr lang="es-ES" sz="1867" b="1" dirty="0"/>
              <a:t>TELEPHONE: </a:t>
            </a:r>
            <a:r>
              <a:rPr lang="es-ES" sz="1867" dirty="0"/>
              <a:t>(55) 46 33 04 53.</a:t>
            </a:r>
            <a:br>
              <a:rPr lang="es-ES" sz="1867" dirty="0"/>
            </a:br>
            <a:r>
              <a:rPr lang="es-ES" sz="1867" dirty="0"/>
              <a:t/>
            </a:r>
            <a:br>
              <a:rPr lang="es-ES" sz="1867" dirty="0"/>
            </a:br>
            <a:r>
              <a:rPr lang="es-ES" sz="1867" b="1" dirty="0"/>
              <a:t>TAX ID</a:t>
            </a:r>
            <a:r>
              <a:rPr lang="es-ES" sz="1867" dirty="0"/>
              <a:t>: SAI060718N80</a:t>
            </a:r>
            <a:br>
              <a:rPr lang="es-ES" sz="1867" dirty="0"/>
            </a:br>
            <a:r>
              <a:rPr lang="es-ES" sz="1867" dirty="0"/>
              <a:t/>
            </a:r>
            <a:br>
              <a:rPr lang="es-ES" sz="1867" dirty="0"/>
            </a:br>
            <a:r>
              <a:rPr lang="es-ES" sz="1867" dirty="0"/>
              <a:t/>
            </a:r>
            <a:br>
              <a:rPr lang="es-ES" sz="1867" dirty="0"/>
            </a:br>
            <a:r>
              <a:rPr lang="es-ES" sz="1867" dirty="0"/>
              <a:t>SHIP TO: </a:t>
            </a:r>
            <a:br>
              <a:rPr lang="es-ES" sz="1867" dirty="0"/>
            </a:br>
            <a:r>
              <a:rPr lang="es-ES" sz="1867" dirty="0"/>
              <a:t> AEROPUERTO INTERNACIONAL DE LA CIUDAD DE MEXICO PALAZUELOS HERMANOS S. A. DE C. V. TO </a:t>
            </a:r>
            <a:br>
              <a:rPr lang="es-ES" sz="1867" dirty="0"/>
            </a:br>
            <a:r>
              <a:rPr lang="es-ES" sz="1867" dirty="0"/>
              <a:t/>
            </a:r>
            <a:br>
              <a:rPr lang="es-ES" sz="1867" dirty="0"/>
            </a:br>
            <a:r>
              <a:rPr lang="es-ES" sz="1867" dirty="0"/>
              <a:t>ATTENTION: SR. ARMANDO TORRES ADDRESS: ENTRONQUE 602 S/N STREET, COLONIA PEÑON DE LOS BAÑOS MEXICO CITY, DISTRITO FEDERAL STATE, 15520 ZIP CODE, </a:t>
            </a:r>
            <a:br>
              <a:rPr lang="es-ES" sz="1867" dirty="0"/>
            </a:br>
            <a:r>
              <a:rPr lang="es-ES" sz="1867" dirty="0"/>
              <a:t>PHONE: (55) 51 33 72 60</a:t>
            </a:r>
            <a:br>
              <a:rPr lang="es-ES" sz="1867" dirty="0"/>
            </a:br>
            <a:r>
              <a:rPr lang="es-ES" sz="1867" dirty="0"/>
              <a:t/>
            </a:r>
            <a:br>
              <a:rPr lang="es-ES" sz="1867" dirty="0"/>
            </a:br>
            <a:r>
              <a:rPr lang="es-ES" sz="1867" dirty="0"/>
              <a:t>COMMENTS: </a:t>
            </a:r>
            <a:r>
              <a:rPr lang="es-ES" sz="1867" dirty="0" err="1"/>
              <a:t>Please</a:t>
            </a:r>
            <a:r>
              <a:rPr lang="es-ES" sz="1867" dirty="0"/>
              <a:t> </a:t>
            </a:r>
            <a:r>
              <a:rPr lang="es-ES" sz="1867" dirty="0" err="1"/>
              <a:t>include</a:t>
            </a:r>
            <a:r>
              <a:rPr lang="es-ES" sz="1867" dirty="0"/>
              <a:t> in </a:t>
            </a:r>
            <a:r>
              <a:rPr lang="es-ES" sz="1867" dirty="0" err="1"/>
              <a:t>the</a:t>
            </a:r>
            <a:r>
              <a:rPr lang="es-ES" sz="1867" dirty="0"/>
              <a:t> </a:t>
            </a:r>
            <a:r>
              <a:rPr lang="es-ES" sz="1867" dirty="0" err="1"/>
              <a:t>shipment</a:t>
            </a:r>
            <a:r>
              <a:rPr lang="es-ES" sz="1867" dirty="0"/>
              <a:t>: Original </a:t>
            </a:r>
            <a:r>
              <a:rPr lang="es-ES" sz="1867" dirty="0" err="1"/>
              <a:t>invoice</a:t>
            </a:r>
            <a:r>
              <a:rPr lang="es-ES" sz="1867" dirty="0"/>
              <a:t>, </a:t>
            </a:r>
            <a:r>
              <a:rPr lang="es-ES" sz="1867" dirty="0" err="1"/>
              <a:t>which</a:t>
            </a:r>
            <a:r>
              <a:rPr lang="es-ES" sz="1867" dirty="0"/>
              <a:t> </a:t>
            </a:r>
            <a:r>
              <a:rPr lang="es-ES" sz="1867" dirty="0" err="1"/>
              <a:t>includes</a:t>
            </a:r>
            <a:r>
              <a:rPr lang="es-ES" sz="1867" dirty="0"/>
              <a:t> </a:t>
            </a:r>
            <a:r>
              <a:rPr lang="es-ES" sz="1867" dirty="0" err="1"/>
              <a:t>tax</a:t>
            </a:r>
            <a:r>
              <a:rPr lang="es-ES" sz="1867" dirty="0"/>
              <a:t> id of SAIDE</a:t>
            </a:r>
            <a:endParaRPr lang="es-ES" sz="1867" dirty="0">
              <a:latin typeface="Abadi MT Condensed Light"/>
              <a:cs typeface="Abadi MT Condensed Light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AFB2-DD3D-894F-AF9A-775FD0E8913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0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9461" y="49326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interpretation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;</a:t>
            </a:r>
          </a:p>
          <a:p>
            <a:endParaRPr lang="es-ES" dirty="0"/>
          </a:p>
          <a:p>
            <a:r>
              <a:rPr lang="es-ES" dirty="0" smtClean="0"/>
              <a:t>PALAZUELOS </a:t>
            </a:r>
            <a:r>
              <a:rPr lang="es-ES" dirty="0"/>
              <a:t>HERMANOS S. A. DE C. V. </a:t>
            </a:r>
            <a:r>
              <a:rPr lang="es-ES" dirty="0" smtClean="0"/>
              <a:t>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ATTENTION: SR. ARMANDO </a:t>
            </a:r>
            <a:r>
              <a:rPr lang="es-ES" dirty="0" smtClean="0"/>
              <a:t>TORRES,</a:t>
            </a:r>
          </a:p>
          <a:p>
            <a:r>
              <a:rPr lang="es-ES" dirty="0"/>
              <a:t>ENTRONQUE 602 S/N STREET, </a:t>
            </a:r>
            <a:endParaRPr lang="es-ES" dirty="0" smtClean="0"/>
          </a:p>
          <a:p>
            <a:r>
              <a:rPr lang="es-ES" dirty="0" smtClean="0"/>
              <a:t>COLONIA </a:t>
            </a:r>
            <a:r>
              <a:rPr lang="es-ES" dirty="0"/>
              <a:t>PEÑON DE LOS </a:t>
            </a:r>
            <a:r>
              <a:rPr lang="es-ES" dirty="0" smtClean="0"/>
              <a:t>BAÑOS,</a:t>
            </a:r>
          </a:p>
          <a:p>
            <a:r>
              <a:rPr lang="es-ES" dirty="0"/>
              <a:t>MEXICO CITY, </a:t>
            </a:r>
            <a:endParaRPr lang="es-ES" dirty="0" smtClean="0"/>
          </a:p>
          <a:p>
            <a:r>
              <a:rPr lang="es-ES" dirty="0" smtClean="0"/>
              <a:t>DISTRITO </a:t>
            </a:r>
            <a:r>
              <a:rPr lang="es-ES" dirty="0"/>
              <a:t>FEDERAL STATE, </a:t>
            </a:r>
            <a:endParaRPr lang="es-ES" dirty="0" smtClean="0"/>
          </a:p>
          <a:p>
            <a:r>
              <a:rPr lang="es-ES" dirty="0" smtClean="0"/>
              <a:t>15520 </a:t>
            </a:r>
            <a:r>
              <a:rPr lang="es-ES" dirty="0"/>
              <a:t>ZIP CODE</a:t>
            </a:r>
            <a:r>
              <a:rPr lang="es-ES" dirty="0" smtClean="0"/>
              <a:t>,</a:t>
            </a:r>
          </a:p>
          <a:p>
            <a:r>
              <a:rPr lang="es-ES" dirty="0" err="1" smtClean="0"/>
              <a:t>Mexico</a:t>
            </a:r>
            <a:endParaRPr lang="es-ES" dirty="0" smtClean="0"/>
          </a:p>
          <a:p>
            <a:endParaRPr lang="es-ES" dirty="0"/>
          </a:p>
          <a:p>
            <a:r>
              <a:rPr lang="es-ES" dirty="0"/>
              <a:t>PHONE: (55) 51 33 72 </a:t>
            </a:r>
            <a:r>
              <a:rPr lang="es-ES" dirty="0" smtClean="0"/>
              <a:t>60</a:t>
            </a:r>
          </a:p>
          <a:p>
            <a:r>
              <a:rPr lang="es-ES" dirty="0" smtClean="0"/>
              <a:t>Email: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n-GB" dirty="0" smtClean="0">
                <a:effectLst/>
              </a:rPr>
              <a:t>Phone: </a:t>
            </a:r>
            <a:r>
              <a:rPr lang="en-GB" dirty="0" smtClean="0">
                <a:effectLst/>
                <a:hlinkClick r:id="rId2"/>
              </a:rPr>
              <a:t>+52.55.5785.5858</a:t>
            </a:r>
            <a:r>
              <a:rPr lang="en-GB" dirty="0" smtClean="0">
                <a:effectLst/>
              </a:rPr>
              <a:t> ??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5644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6661" y="3244334"/>
            <a:ext cx="45386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Original </a:t>
            </a:r>
            <a:r>
              <a:rPr lang="es-ES" dirty="0" err="1" smtClean="0"/>
              <a:t>invoice</a:t>
            </a:r>
            <a:r>
              <a:rPr lang="es-ES" dirty="0" smtClean="0"/>
              <a:t>, </a:t>
            </a:r>
            <a:r>
              <a:rPr lang="es-ES" dirty="0" err="1" smtClean="0"/>
              <a:t>which</a:t>
            </a:r>
            <a:r>
              <a:rPr lang="es-ES" dirty="0" smtClean="0"/>
              <a:t> </a:t>
            </a:r>
            <a:r>
              <a:rPr lang="es-ES" dirty="0" err="1" smtClean="0"/>
              <a:t>includes</a:t>
            </a:r>
            <a:r>
              <a:rPr lang="es-ES" dirty="0" smtClean="0"/>
              <a:t> </a:t>
            </a:r>
            <a:r>
              <a:rPr lang="es-ES" dirty="0" err="1" smtClean="0"/>
              <a:t>tax</a:t>
            </a:r>
            <a:r>
              <a:rPr lang="es-ES" dirty="0" smtClean="0"/>
              <a:t> id of SAIDE</a:t>
            </a:r>
          </a:p>
          <a:p>
            <a:endParaRPr lang="es-ES" dirty="0">
              <a:latin typeface="Abadi MT Condensed Light"/>
              <a:cs typeface="Abadi MT Condensed Light"/>
            </a:endParaRPr>
          </a:p>
          <a:p>
            <a:endParaRPr lang="es-ES" dirty="0" smtClean="0">
              <a:latin typeface="Abadi MT Condensed Light"/>
              <a:cs typeface="Abadi MT Condensed Light"/>
            </a:endParaRPr>
          </a:p>
          <a:p>
            <a:r>
              <a:rPr lang="es-ES" dirty="0" err="1" smtClean="0">
                <a:latin typeface="Abadi MT Condensed Light"/>
                <a:cs typeface="Abadi MT Condensed Light"/>
              </a:rPr>
              <a:t>What</a:t>
            </a:r>
            <a:r>
              <a:rPr lang="es-ES" dirty="0" smtClean="0">
                <a:latin typeface="Abadi MT Condensed Light"/>
                <a:cs typeface="Abadi MT Condensed Light"/>
              </a:rPr>
              <a:t> </a:t>
            </a:r>
            <a:r>
              <a:rPr lang="es-ES" dirty="0" err="1" smtClean="0">
                <a:latin typeface="Abadi MT Condensed Light"/>
                <a:cs typeface="Abadi MT Condensed Light"/>
              </a:rPr>
              <a:t>is</a:t>
            </a:r>
            <a:r>
              <a:rPr lang="es-ES" dirty="0" smtClean="0">
                <a:latin typeface="Abadi MT Condensed Light"/>
                <a:cs typeface="Abadi MT Condensed Light"/>
              </a:rPr>
              <a:t> SAIDE ?</a:t>
            </a:r>
            <a:endParaRPr lang="es-ES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87923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174" y="0"/>
            <a:ext cx="5991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https://panjiva.com/Palazuelos-Hermanos-SA-De-Cv/1626347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4" y="369331"/>
            <a:ext cx="10239375" cy="647567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96829" y="2255049"/>
            <a:ext cx="3256384" cy="157687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76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495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http://freightfolio.com/places/mexico/mexico/mexico-city/freight-forwarder/palazuelos-hermanos-s-a-de-c-v/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5" y="369332"/>
            <a:ext cx="10259915" cy="648866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32849" y="3359020"/>
            <a:ext cx="3256384" cy="157687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2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5190" y="825191"/>
            <a:ext cx="111177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http://freightfolio.com/places/mexico/mexico/mexico-city/freight-forwarder/palazuelos-hermanos-s-a-de-c-v/</a:t>
            </a:r>
          </a:p>
          <a:p>
            <a:endParaRPr lang="es-ES" dirty="0" smtClean="0">
              <a:effectLst/>
            </a:endParaRPr>
          </a:p>
          <a:p>
            <a:endParaRPr lang="es-ES" dirty="0"/>
          </a:p>
          <a:p>
            <a:endParaRPr lang="es-ES" dirty="0" smtClean="0">
              <a:effectLst/>
            </a:endParaRPr>
          </a:p>
          <a:p>
            <a:r>
              <a:rPr lang="es-ES" dirty="0" smtClean="0">
                <a:effectLst/>
              </a:rPr>
              <a:t>Entronque Av. 602 S/N, </a:t>
            </a:r>
          </a:p>
          <a:p>
            <a:r>
              <a:rPr lang="es-ES" dirty="0" smtClean="0">
                <a:effectLst/>
              </a:rPr>
              <a:t>Col. </a:t>
            </a:r>
            <a:r>
              <a:rPr lang="es-ES" dirty="0" err="1" smtClean="0">
                <a:effectLst/>
              </a:rPr>
              <a:t>Penon</a:t>
            </a:r>
            <a:r>
              <a:rPr lang="es-ES" dirty="0" smtClean="0">
                <a:effectLst/>
              </a:rPr>
              <a:t> de los </a:t>
            </a:r>
            <a:r>
              <a:rPr lang="es-ES" dirty="0" err="1" smtClean="0">
                <a:effectLst/>
              </a:rPr>
              <a:t>Banos</a:t>
            </a:r>
            <a:r>
              <a:rPr lang="es-ES" dirty="0" smtClean="0">
                <a:effectLst/>
              </a:rPr>
              <a:t>,</a:t>
            </a:r>
          </a:p>
          <a:p>
            <a:r>
              <a:rPr lang="es-ES" dirty="0" smtClean="0">
                <a:effectLst/>
              </a:rPr>
              <a:t> Del. V. Carranza,</a:t>
            </a:r>
          </a:p>
          <a:p>
            <a:r>
              <a:rPr lang="es-ES" dirty="0" smtClean="0">
                <a:effectLst/>
              </a:rPr>
              <a:t> </a:t>
            </a:r>
            <a:r>
              <a:rPr lang="es-ES" dirty="0" err="1" smtClean="0">
                <a:effectLst/>
              </a:rPr>
              <a:t>Mexico</a:t>
            </a:r>
            <a:r>
              <a:rPr lang="es-ES" dirty="0" smtClean="0">
                <a:effectLst/>
              </a:rPr>
              <a:t> D.F. CP 15520</a:t>
            </a:r>
            <a:br>
              <a:rPr lang="es-ES" dirty="0" smtClean="0">
                <a:effectLst/>
              </a:rPr>
            </a:br>
            <a:r>
              <a:rPr lang="es-ES" dirty="0" err="1" smtClean="0">
                <a:effectLst/>
              </a:rPr>
              <a:t>Mexico</a:t>
            </a:r>
            <a:r>
              <a:rPr lang="es-ES" dirty="0" smtClean="0">
                <a:effectLst/>
              </a:rPr>
              <a:t> City</a:t>
            </a:r>
            <a:br>
              <a:rPr lang="es-ES" dirty="0" smtClean="0">
                <a:effectLst/>
              </a:rPr>
            </a:br>
            <a:r>
              <a:rPr lang="es-ES" dirty="0" err="1" smtClean="0">
                <a:effectLst/>
              </a:rPr>
              <a:t>Mexico</a:t>
            </a:r>
            <a:r>
              <a:rPr lang="es-ES" dirty="0" smtClean="0">
                <a:effectLst/>
              </a:rPr>
              <a:t/>
            </a:r>
            <a:br>
              <a:rPr lang="es-ES" dirty="0" smtClean="0">
                <a:effectLst/>
              </a:rPr>
            </a:br>
            <a:r>
              <a:rPr lang="es-ES" dirty="0" smtClean="0">
                <a:effectLst/>
              </a:rPr>
              <a:t>CP 15520</a:t>
            </a:r>
            <a:br>
              <a:rPr lang="es-ES" dirty="0" smtClean="0">
                <a:effectLst/>
              </a:rPr>
            </a:br>
            <a:r>
              <a:rPr lang="es-ES" dirty="0" err="1" smtClean="0">
                <a:effectLst/>
              </a:rPr>
              <a:t>Mexico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22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183" t="9595"/>
          <a:stretch/>
        </p:blipFill>
        <p:spPr>
          <a:xfrm>
            <a:off x="144966" y="-1"/>
            <a:ext cx="10872439" cy="68071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75249" y="3191752"/>
            <a:ext cx="3256384" cy="157687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778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160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Abadi MT Condensed Light</vt:lpstr>
      <vt:lpstr>Arial</vt:lpstr>
      <vt:lpstr>Calibri</vt:lpstr>
      <vt:lpstr>Calibri Light</vt:lpstr>
      <vt:lpstr>Office Theme</vt:lpstr>
      <vt:lpstr>Address for Ibero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 for Ibero</dc:title>
  <dc:creator>Ian Crotty</dc:creator>
  <cp:lastModifiedBy>Ian Crotty</cp:lastModifiedBy>
  <cp:revision>30</cp:revision>
  <cp:lastPrinted>2018-11-15T12:59:37Z</cp:lastPrinted>
  <dcterms:created xsi:type="dcterms:W3CDTF">2018-11-14T17:22:41Z</dcterms:created>
  <dcterms:modified xsi:type="dcterms:W3CDTF">2018-11-15T16:40:02Z</dcterms:modified>
</cp:coreProperties>
</file>